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8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3B36DD4D-D933-4A89-8D90-3618E7EF02F2}"/>
              </a:ext>
            </a:extLst>
          </p:cNvPr>
          <p:cNvGrpSpPr/>
          <p:nvPr/>
        </p:nvGrpSpPr>
        <p:grpSpPr>
          <a:xfrm>
            <a:off x="836218" y="2900392"/>
            <a:ext cx="2994914" cy="2992407"/>
            <a:chOff x="836218" y="2970242"/>
            <a:chExt cx="2994914" cy="29924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836218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1135709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435201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734692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2034184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2333675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2633166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932658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3232149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3531641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836218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1135709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435201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734692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2034184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2333675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2633166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932658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3232149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3531641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836218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1135709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435201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734692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2034184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2333675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2633166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932658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3232149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3531641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836218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1135709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435201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734692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2034184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2333675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2633166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932658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3232149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3531641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836218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1135709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435201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734692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2034184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2333675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263316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932658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323214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3531641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836218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113570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435201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734692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2034184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2333675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263316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932658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323214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3531641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836218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113570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435201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734692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2034184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2333675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263316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932658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323214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3531641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836218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113570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435201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734692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2034184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2333675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263316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932658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323214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3531641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836218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113570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435201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734692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2034184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2333675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263316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932658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323214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3531641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836218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113570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435201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734692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2034184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2333675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263316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932658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323214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3531641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EC9AF5-E795-479C-8F86-96ABEE9549EA}"/>
              </a:ext>
            </a:extLst>
          </p:cNvPr>
          <p:cNvGrpSpPr/>
          <p:nvPr/>
        </p:nvGrpSpPr>
        <p:grpSpPr>
          <a:xfrm>
            <a:off x="4597552" y="2894042"/>
            <a:ext cx="2994914" cy="2992407"/>
            <a:chOff x="4597552" y="2963892"/>
            <a:chExt cx="2994914" cy="2992407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4597552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4897043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5196535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5496026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5795518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6095009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6394500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6693992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6993483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7292975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4597552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4897043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5196535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5496026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5795518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6095009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6394500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6693992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6993483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7292975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4597552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4897043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5196535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5496026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5795518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6095009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6394500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6693992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6993483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7292975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4597552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4897043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5196535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5496026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5795518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6095009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6394500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6693992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6993483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7292975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4597552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4897043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5196535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5496026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5795518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6095009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6394500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6693992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6993483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7292975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4597552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4897043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5196535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5496026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5795518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6095009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6394500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6693992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6993483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7292975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4597552" y="3861614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4897043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5196535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5496026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5795518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6095009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6394500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6693992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6993483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7292975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4597552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4897043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5196535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5496026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5795518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6095009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6394500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6693992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6993483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7292975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4597552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4897043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5196535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5496026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5795518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6095009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6394500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6693992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6993483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7292975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4597552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4897043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5196535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5496026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5795518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6095009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6394500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6693992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6993483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7292975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0529212-DCE4-4561-BE7C-7C7B21B5ECA0}"/>
              </a:ext>
            </a:extLst>
          </p:cNvPr>
          <p:cNvGrpSpPr/>
          <p:nvPr/>
        </p:nvGrpSpPr>
        <p:grpSpPr>
          <a:xfrm>
            <a:off x="8358886" y="2900392"/>
            <a:ext cx="2994914" cy="2992407"/>
            <a:chOff x="8358886" y="2970242"/>
            <a:chExt cx="2994914" cy="2992407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8358886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8658377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8957869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9257360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9556852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9856343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10155834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10455326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10754817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11054309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8358886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8658377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8957869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9257360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9556852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9856343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10155834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10455326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10754817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11054309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8358886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8658377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8957869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9257360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9556852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9856343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10155834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10455326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10754817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11054309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8358886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8658377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8957869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9257360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9556852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9856343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10155834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10455326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10754817" y="476568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11054309" y="476568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835888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8658377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895786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9257360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9556852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9856343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10155834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1045532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10754817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1105430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835888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8658377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895786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9257360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9556852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9856343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10155834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1045532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10754817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1105430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835888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8658377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895786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9257360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9556852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9856343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10155834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1045532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10754817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1105430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835888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8658377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895786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9257360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9556852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9856343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10155834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1045532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10754817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1105430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835888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8658377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895786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9257360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9556852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9856343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10155834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1045532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10754817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1105430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835888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8658377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895786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9257360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9556852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9856343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10155834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1045532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10754817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1105430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4631969" y="1413044"/>
            <a:ext cx="2926080" cy="1290153"/>
            <a:chOff x="332936" y="2627766"/>
            <a:chExt cx="2926080" cy="1290153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8393303" y="1413044"/>
            <a:ext cx="2926080" cy="1290153"/>
            <a:chOff x="8921977" y="1466725"/>
            <a:chExt cx="2926080" cy="1290153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870635" y="1413044"/>
            <a:ext cx="2926080" cy="1290153"/>
            <a:chOff x="332936" y="2627766"/>
            <a:chExt cx="2926080" cy="1290153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2034182" y="3625196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5795518" y="3022322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9556852" y="3610711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3B36DD4D-D933-4A89-8D90-3618E7EF02F2}"/>
              </a:ext>
            </a:extLst>
          </p:cNvPr>
          <p:cNvGrpSpPr/>
          <p:nvPr/>
        </p:nvGrpSpPr>
        <p:grpSpPr>
          <a:xfrm>
            <a:off x="836218" y="2900392"/>
            <a:ext cx="2994914" cy="2992407"/>
            <a:chOff x="836218" y="2970242"/>
            <a:chExt cx="2994914" cy="29924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836218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1135709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435201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734692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2034184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2333675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2633166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932658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3232149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3531641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836218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1135709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435201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734692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2034184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2333675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2633166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932658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3232149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3531641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836218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1135709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435201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734692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2034184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2333675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2633166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932658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3232149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3531641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836218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1135709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435201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734692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2034184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2333675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2633166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932658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3232149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3531641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836218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1135709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435201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734692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2034184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2333675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263316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932658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323214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3531641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836218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113570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435201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734692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2034184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2333675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263316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932658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323214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3531641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836218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113570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435201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734692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2034184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2333675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263316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932658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323214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3531641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836218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113570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435201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734692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2034184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2333675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263316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932658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323214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3531641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836218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113570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435201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734692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2034184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2333675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263316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932658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323214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3531641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836218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113570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435201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734692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2034184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2333675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263316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932658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323214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3531641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EC9AF5-E795-479C-8F86-96ABEE9549EA}"/>
              </a:ext>
            </a:extLst>
          </p:cNvPr>
          <p:cNvGrpSpPr/>
          <p:nvPr/>
        </p:nvGrpSpPr>
        <p:grpSpPr>
          <a:xfrm>
            <a:off x="4597552" y="2894042"/>
            <a:ext cx="2994914" cy="2992407"/>
            <a:chOff x="4597552" y="2963892"/>
            <a:chExt cx="2994914" cy="2992407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4597552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4897043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5196535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5496026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5795518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6095009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6394500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6693992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6993483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7292975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4597552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4897043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5196535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5496026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5795518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6095009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6394500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6693992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6993483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7292975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4597552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4897043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5196535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5496026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5795518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6095009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6394500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6693992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6993483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7292975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4597552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4897043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5196535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5496026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5795518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6095009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6394500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6693992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6993483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7292975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4597552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4897043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5196535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5496026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5795518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6095009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6394500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6693992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6993483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7292975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4597552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4897043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5196535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5496026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5795518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6095009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6394500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6693992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6993483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7292975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4597552" y="3861614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4897043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5196535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5496026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5795518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6095009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6394500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6693992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6993483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7292975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4597552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4897043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5196535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5496026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5795518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6095009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6394500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6693992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6993483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7292975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4597552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4897043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5196535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5496026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5795518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6095009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6394500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6693992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6993483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7292975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4597552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4897043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5196535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5496026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5795518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6095009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6394500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6693992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6993483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7292975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0529212-DCE4-4561-BE7C-7C7B21B5ECA0}"/>
              </a:ext>
            </a:extLst>
          </p:cNvPr>
          <p:cNvGrpSpPr/>
          <p:nvPr/>
        </p:nvGrpSpPr>
        <p:grpSpPr>
          <a:xfrm>
            <a:off x="8358886" y="2900392"/>
            <a:ext cx="2994914" cy="2992407"/>
            <a:chOff x="8358886" y="2970242"/>
            <a:chExt cx="2994914" cy="2992407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8358886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8658377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8957869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9257360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9556852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9856343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10155834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10455326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10754817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11054309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8358886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8658377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8957869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9257360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9556852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9856343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10155834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10455326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10754817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11054309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8358886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8658377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8957869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9257360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9556852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9856343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10155834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10455326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10754817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11054309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8358886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8658377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8957869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9257360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9556852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9856343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10155834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10455326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10754817" y="476568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11054309" y="476568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835888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8658377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895786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9257360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9556852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9856343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10155834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1045532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10754817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1105430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835888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8658377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895786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9257360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9556852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9856343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10155834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1045532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10754817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1105430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835888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8658377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895786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9257360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9556852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9856343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10155834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1045532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10754817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1105430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835888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8658377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895786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9257360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9556852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9856343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10155834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1045532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10754817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1105430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835888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8658377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895786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9257360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9556852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9856343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10155834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1045532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10754817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1105430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835888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8658377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895786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9257360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9556852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9856343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10155834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1045532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10754817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1105430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4631969" y="1413044"/>
            <a:ext cx="2926080" cy="1290153"/>
            <a:chOff x="332936" y="2627766"/>
            <a:chExt cx="2926080" cy="1290153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8393303" y="1413044"/>
            <a:ext cx="2926080" cy="1290153"/>
            <a:chOff x="8921977" y="1466725"/>
            <a:chExt cx="2926080" cy="1290153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870635" y="1413044"/>
            <a:ext cx="2926080" cy="1290153"/>
            <a:chOff x="332936" y="2627766"/>
            <a:chExt cx="2926080" cy="1290153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2034182" y="3625196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5795518" y="3022322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9556852" y="3610711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135656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C3B339-5368-4594-8EC0-F4E5D20DA493}"/>
              </a:ext>
            </a:extLst>
          </p:cNvPr>
          <p:cNvGrpSpPr/>
          <p:nvPr/>
        </p:nvGrpSpPr>
        <p:grpSpPr>
          <a:xfrm>
            <a:off x="836218" y="2900392"/>
            <a:ext cx="2994914" cy="2992407"/>
            <a:chOff x="836218" y="2900392"/>
            <a:chExt cx="2994914" cy="29924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836218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1135709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435201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734692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2034184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2333675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2633166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932658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3232149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3531641" y="559355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836218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1135709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435201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734692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2034184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2333675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2633166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932658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3232149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3531641" y="529431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836218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1135709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435201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734692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2034184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2333675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2633166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932658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3232149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3531641" y="499507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836218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1135709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435201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734692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2034184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2333675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2633166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932658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3232149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3531641" y="469583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836218" y="439659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1135709" y="439659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435201" y="439659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734692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2034184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2333675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2633166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932658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3232149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3531641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836218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1135709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435201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734692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2034184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2333675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2633166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932658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3232149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3531641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836218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1135709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435201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734692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2034184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2333675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2633166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932658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3232149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3531641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836218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1135709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435201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734692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2034184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2333675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2633166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932658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3232149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3531641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836218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1135709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435201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734692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2034184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2333675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2633166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932658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3232149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3531641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836218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1135709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435201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734692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2034184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2333675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2633166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932658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3232149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3531641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73EB8A-84E3-4CE8-BE6A-0A15CCF8D131}"/>
              </a:ext>
            </a:extLst>
          </p:cNvPr>
          <p:cNvGrpSpPr/>
          <p:nvPr/>
        </p:nvGrpSpPr>
        <p:grpSpPr>
          <a:xfrm>
            <a:off x="4597552" y="2894042"/>
            <a:ext cx="2994914" cy="2992407"/>
            <a:chOff x="4597552" y="2894042"/>
            <a:chExt cx="2994914" cy="2992407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4597552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4897043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5196535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5496026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5795518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6095009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6394500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6693992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6993483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7292975" y="558720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4597552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4897043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5196535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5496026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5795518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6095009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6394500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6693992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6993483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7292975" y="528796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4597552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4897043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5196535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5496026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5795518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6095009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6394500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6693992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6993483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7292975" y="498872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4597552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4897043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5196535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5496026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5795518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6095009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6394500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6693992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6993483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7292975" y="468948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4597552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4897043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5196535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5496026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5795518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6095009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6394500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6693992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6993483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7292975" y="439024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4597552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4897043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5196535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5496026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5795518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6095009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6394500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6693992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6993483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7292975" y="409100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4597552" y="3791764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4897043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5196535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5496026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5795518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6095009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6394500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6693992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6993483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7292975" y="379176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4597552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4897043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5196535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5496026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5795518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6095009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6394500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6693992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6993483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7292975" y="349252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4597552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4897043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5196535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5496026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5795518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6095009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6394500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6693992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6993483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7292975" y="319328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4597552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4897043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5196535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5496026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5795518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6095009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6394500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6693992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6993483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7292975" y="289404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F8B7D4-3D56-49C3-ACA5-26885324E695}"/>
              </a:ext>
            </a:extLst>
          </p:cNvPr>
          <p:cNvGrpSpPr/>
          <p:nvPr/>
        </p:nvGrpSpPr>
        <p:grpSpPr>
          <a:xfrm>
            <a:off x="8358886" y="2900392"/>
            <a:ext cx="2994914" cy="2992407"/>
            <a:chOff x="8358886" y="2900392"/>
            <a:chExt cx="2994914" cy="2992407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8358886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8658377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8957869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9257360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9556852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9856343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10155834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10455326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10754817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11054309" y="559355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8358886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8658377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8957869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9257360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9556852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9856343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10155834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10455326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10754817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11054309" y="529431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8358886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8658377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8957869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9257360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9556852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9856343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10155834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10455326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10754817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11054309" y="499507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8358886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8658377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8957869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9257360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9556852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9856343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10155834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10455326" y="469583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10754817" y="469583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11054309" y="469583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8358886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8658377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8957869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9257360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9556852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9856343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10155834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10455326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10754817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11054309" y="4396596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8358886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8658377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8957869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9257360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9556852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9856343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10155834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10455326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10754817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11054309" y="4097355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8358886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8658377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8957869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9257360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9556852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9856343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10155834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10455326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10754817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11054309" y="3798114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8358886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8658377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8957869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9257360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9556852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9856343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10155834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10455326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10754817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11054309" y="349887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8358886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8658377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8957869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9257360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9556852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9856343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10155834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10455326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10754817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11054309" y="3199633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8358886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8658377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8957869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9257360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9556852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9856343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10155834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10455326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10754817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11054309" y="2900392"/>
              <a:ext cx="299491" cy="29924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4631969" y="1413044"/>
            <a:ext cx="2926080" cy="1290153"/>
            <a:chOff x="332936" y="2627766"/>
            <a:chExt cx="2926080" cy="1290153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8393303" y="1413044"/>
            <a:ext cx="2926080" cy="1290153"/>
            <a:chOff x="8921977" y="1466725"/>
            <a:chExt cx="2926080" cy="1290153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870635" y="1413044"/>
            <a:ext cx="2926080" cy="1290153"/>
            <a:chOff x="332936" y="2627766"/>
            <a:chExt cx="2926080" cy="1290153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2034182" y="3625196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5795518" y="3022322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9556852" y="3610711"/>
            <a:ext cx="119796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253486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444</Words>
  <PresentationFormat>Widescreen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Waffle Chart – Slide Template</vt:lpstr>
      <vt:lpstr>Waffle Chart – Slide Template</vt:lpstr>
      <vt:lpstr>Waffle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Waffle Chart</dc:title>
  <dc:creator>PresentationGO.com</dc:creator>
  <dc:description>© Copyright PresentationGO.com</dc:description>
  <dcterms:created xsi:type="dcterms:W3CDTF">2014-11-26T05:14:11Z</dcterms:created>
  <dcterms:modified xsi:type="dcterms:W3CDTF">2020-08-11T22:26:56Z</dcterms:modified>
  <cp:category>Charts &amp; Diagrams</cp:category>
</cp:coreProperties>
</file>