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62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92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Watch Infographic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B883A3C-D8DE-43F6-BE2C-EEA869DC291C}"/>
              </a:ext>
            </a:extLst>
          </p:cNvPr>
          <p:cNvGrpSpPr/>
          <p:nvPr/>
        </p:nvGrpSpPr>
        <p:grpSpPr>
          <a:xfrm>
            <a:off x="4209531" y="798757"/>
            <a:ext cx="4149454" cy="5260486"/>
            <a:chOff x="3869240" y="735106"/>
            <a:chExt cx="4453521" cy="5645968"/>
          </a:xfrm>
        </p:grpSpPr>
        <p:sp>
          <p:nvSpPr>
            <p:cNvPr id="341" name="Rectangle 1137">
              <a:extLst>
                <a:ext uri="{FF2B5EF4-FFF2-40B4-BE49-F238E27FC236}">
                  <a16:creationId xmlns:a16="http://schemas.microsoft.com/office/drawing/2014/main" id="{A5128403-93F9-4920-9259-7730912C9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529" y="3354273"/>
              <a:ext cx="189761" cy="41232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1291">
              <a:extLst>
                <a:ext uri="{FF2B5EF4-FFF2-40B4-BE49-F238E27FC236}">
                  <a16:creationId xmlns:a16="http://schemas.microsoft.com/office/drawing/2014/main" id="{A9716935-1C1E-458E-AA35-605FFC0F5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9291" y="3166856"/>
              <a:ext cx="140564" cy="784814"/>
            </a:xfrm>
            <a:custGeom>
              <a:avLst/>
              <a:gdLst>
                <a:gd name="T0" fmla="*/ 241 w 241"/>
                <a:gd name="T1" fmla="*/ 1343 h 1343"/>
                <a:gd name="T2" fmla="*/ 138 w 241"/>
                <a:gd name="T3" fmla="*/ 1343 h 1343"/>
                <a:gd name="T4" fmla="*/ 110 w 241"/>
                <a:gd name="T5" fmla="*/ 1342 h 1343"/>
                <a:gd name="T6" fmla="*/ 61 w 241"/>
                <a:gd name="T7" fmla="*/ 1320 h 1343"/>
                <a:gd name="T8" fmla="*/ 22 w 241"/>
                <a:gd name="T9" fmla="*/ 1282 h 1343"/>
                <a:gd name="T10" fmla="*/ 2 w 241"/>
                <a:gd name="T11" fmla="*/ 1233 h 1343"/>
                <a:gd name="T12" fmla="*/ 0 w 241"/>
                <a:gd name="T13" fmla="*/ 1204 h 1343"/>
                <a:gd name="T14" fmla="*/ 0 w 241"/>
                <a:gd name="T15" fmla="*/ 139 h 1343"/>
                <a:gd name="T16" fmla="*/ 2 w 241"/>
                <a:gd name="T17" fmla="*/ 110 h 1343"/>
                <a:gd name="T18" fmla="*/ 22 w 241"/>
                <a:gd name="T19" fmla="*/ 61 h 1343"/>
                <a:gd name="T20" fmla="*/ 61 w 241"/>
                <a:gd name="T21" fmla="*/ 23 h 1343"/>
                <a:gd name="T22" fmla="*/ 110 w 241"/>
                <a:gd name="T23" fmla="*/ 1 h 1343"/>
                <a:gd name="T24" fmla="*/ 138 w 241"/>
                <a:gd name="T25" fmla="*/ 0 h 1343"/>
                <a:gd name="T26" fmla="*/ 241 w 241"/>
                <a:gd name="T27" fmla="*/ 0 h 1343"/>
                <a:gd name="T28" fmla="*/ 241 w 241"/>
                <a:gd name="T29" fmla="*/ 1343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1" h="1343">
                  <a:moveTo>
                    <a:pt x="241" y="1343"/>
                  </a:moveTo>
                  <a:lnTo>
                    <a:pt x="138" y="1343"/>
                  </a:lnTo>
                  <a:lnTo>
                    <a:pt x="110" y="1342"/>
                  </a:lnTo>
                  <a:lnTo>
                    <a:pt x="61" y="1320"/>
                  </a:lnTo>
                  <a:lnTo>
                    <a:pt x="22" y="1282"/>
                  </a:lnTo>
                  <a:lnTo>
                    <a:pt x="2" y="1233"/>
                  </a:lnTo>
                  <a:lnTo>
                    <a:pt x="0" y="1204"/>
                  </a:lnTo>
                  <a:lnTo>
                    <a:pt x="0" y="139"/>
                  </a:lnTo>
                  <a:lnTo>
                    <a:pt x="2" y="110"/>
                  </a:lnTo>
                  <a:lnTo>
                    <a:pt x="22" y="61"/>
                  </a:lnTo>
                  <a:lnTo>
                    <a:pt x="61" y="23"/>
                  </a:lnTo>
                  <a:lnTo>
                    <a:pt x="110" y="1"/>
                  </a:lnTo>
                  <a:lnTo>
                    <a:pt x="138" y="0"/>
                  </a:lnTo>
                  <a:lnTo>
                    <a:pt x="241" y="0"/>
                  </a:lnTo>
                  <a:lnTo>
                    <a:pt x="241" y="134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1292">
              <a:extLst>
                <a:ext uri="{FF2B5EF4-FFF2-40B4-BE49-F238E27FC236}">
                  <a16:creationId xmlns:a16="http://schemas.microsoft.com/office/drawing/2014/main" id="{7A0C967F-BC6F-4759-B989-7FDC50CDB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9854" y="3166856"/>
              <a:ext cx="142907" cy="784814"/>
            </a:xfrm>
            <a:custGeom>
              <a:avLst/>
              <a:gdLst>
                <a:gd name="T0" fmla="*/ 105 w 243"/>
                <a:gd name="T1" fmla="*/ 1343 h 1343"/>
                <a:gd name="T2" fmla="*/ 0 w 243"/>
                <a:gd name="T3" fmla="*/ 1343 h 1343"/>
                <a:gd name="T4" fmla="*/ 0 w 243"/>
                <a:gd name="T5" fmla="*/ 0 h 1343"/>
                <a:gd name="T6" fmla="*/ 105 w 243"/>
                <a:gd name="T7" fmla="*/ 0 h 1343"/>
                <a:gd name="T8" fmla="*/ 133 w 243"/>
                <a:gd name="T9" fmla="*/ 1 h 1343"/>
                <a:gd name="T10" fmla="*/ 183 w 243"/>
                <a:gd name="T11" fmla="*/ 23 h 1343"/>
                <a:gd name="T12" fmla="*/ 221 w 243"/>
                <a:gd name="T13" fmla="*/ 61 h 1343"/>
                <a:gd name="T14" fmla="*/ 241 w 243"/>
                <a:gd name="T15" fmla="*/ 110 h 1343"/>
                <a:gd name="T16" fmla="*/ 243 w 243"/>
                <a:gd name="T17" fmla="*/ 139 h 1343"/>
                <a:gd name="T18" fmla="*/ 243 w 243"/>
                <a:gd name="T19" fmla="*/ 1204 h 1343"/>
                <a:gd name="T20" fmla="*/ 241 w 243"/>
                <a:gd name="T21" fmla="*/ 1233 h 1343"/>
                <a:gd name="T22" fmla="*/ 221 w 243"/>
                <a:gd name="T23" fmla="*/ 1282 h 1343"/>
                <a:gd name="T24" fmla="*/ 183 w 243"/>
                <a:gd name="T25" fmla="*/ 1320 h 1343"/>
                <a:gd name="T26" fmla="*/ 133 w 243"/>
                <a:gd name="T27" fmla="*/ 1342 h 1343"/>
                <a:gd name="T28" fmla="*/ 105 w 243"/>
                <a:gd name="T29" fmla="*/ 1343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3" h="1343">
                  <a:moveTo>
                    <a:pt x="105" y="1343"/>
                  </a:moveTo>
                  <a:lnTo>
                    <a:pt x="0" y="1343"/>
                  </a:lnTo>
                  <a:lnTo>
                    <a:pt x="0" y="0"/>
                  </a:lnTo>
                  <a:lnTo>
                    <a:pt x="105" y="0"/>
                  </a:lnTo>
                  <a:lnTo>
                    <a:pt x="133" y="1"/>
                  </a:lnTo>
                  <a:lnTo>
                    <a:pt x="183" y="23"/>
                  </a:lnTo>
                  <a:lnTo>
                    <a:pt x="221" y="61"/>
                  </a:lnTo>
                  <a:lnTo>
                    <a:pt x="241" y="110"/>
                  </a:lnTo>
                  <a:lnTo>
                    <a:pt x="243" y="139"/>
                  </a:lnTo>
                  <a:lnTo>
                    <a:pt x="243" y="1204"/>
                  </a:lnTo>
                  <a:lnTo>
                    <a:pt x="241" y="1233"/>
                  </a:lnTo>
                  <a:lnTo>
                    <a:pt x="221" y="1282"/>
                  </a:lnTo>
                  <a:lnTo>
                    <a:pt x="183" y="1320"/>
                  </a:lnTo>
                  <a:lnTo>
                    <a:pt x="133" y="1342"/>
                  </a:lnTo>
                  <a:lnTo>
                    <a:pt x="105" y="134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46" name="Group 345">
              <a:extLst>
                <a:ext uri="{FF2B5EF4-FFF2-40B4-BE49-F238E27FC236}">
                  <a16:creationId xmlns:a16="http://schemas.microsoft.com/office/drawing/2014/main" id="{6C68D60A-D339-48EF-83D3-7C500715A03A}"/>
                </a:ext>
              </a:extLst>
            </p:cNvPr>
            <p:cNvGrpSpPr/>
            <p:nvPr/>
          </p:nvGrpSpPr>
          <p:grpSpPr>
            <a:xfrm>
              <a:off x="3869240" y="735106"/>
              <a:ext cx="4071656" cy="5645968"/>
              <a:chOff x="6764338" y="1882775"/>
              <a:chExt cx="2759075" cy="3825875"/>
            </a:xfrm>
          </p:grpSpPr>
          <p:grpSp>
            <p:nvGrpSpPr>
              <p:cNvPr id="350" name="Group 349">
                <a:extLst>
                  <a:ext uri="{FF2B5EF4-FFF2-40B4-BE49-F238E27FC236}">
                    <a16:creationId xmlns:a16="http://schemas.microsoft.com/office/drawing/2014/main" id="{A95251FB-868B-490F-800C-C14474009CA5}"/>
                  </a:ext>
                </a:extLst>
              </p:cNvPr>
              <p:cNvGrpSpPr/>
              <p:nvPr/>
            </p:nvGrpSpPr>
            <p:grpSpPr>
              <a:xfrm>
                <a:off x="7216774" y="1882775"/>
                <a:ext cx="1828802" cy="3825875"/>
                <a:chOff x="7216774" y="1882775"/>
                <a:chExt cx="1828802" cy="3825875"/>
              </a:xfrm>
            </p:grpSpPr>
            <p:sp>
              <p:nvSpPr>
                <p:cNvPr id="352" name="Freeform 1138">
                  <a:extLst>
                    <a:ext uri="{FF2B5EF4-FFF2-40B4-BE49-F238E27FC236}">
                      <a16:creationId xmlns:a16="http://schemas.microsoft.com/office/drawing/2014/main" id="{70269CD9-54B4-485F-A194-F1296526FB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39000" y="4697413"/>
                  <a:ext cx="284163" cy="639763"/>
                </a:xfrm>
                <a:custGeom>
                  <a:avLst/>
                  <a:gdLst>
                    <a:gd name="T0" fmla="*/ 526 w 716"/>
                    <a:gd name="T1" fmla="*/ 426 h 1612"/>
                    <a:gd name="T2" fmla="*/ 250 w 716"/>
                    <a:gd name="T3" fmla="*/ 226 h 1612"/>
                    <a:gd name="T4" fmla="*/ 0 w 716"/>
                    <a:gd name="T5" fmla="*/ 0 h 1612"/>
                    <a:gd name="T6" fmla="*/ 0 w 716"/>
                    <a:gd name="T7" fmla="*/ 925 h 1612"/>
                    <a:gd name="T8" fmla="*/ 0 w 716"/>
                    <a:gd name="T9" fmla="*/ 960 h 1612"/>
                    <a:gd name="T10" fmla="*/ 6 w 716"/>
                    <a:gd name="T11" fmla="*/ 1029 h 1612"/>
                    <a:gd name="T12" fmla="*/ 21 w 716"/>
                    <a:gd name="T13" fmla="*/ 1096 h 1612"/>
                    <a:gd name="T14" fmla="*/ 41 w 716"/>
                    <a:gd name="T15" fmla="*/ 1161 h 1612"/>
                    <a:gd name="T16" fmla="*/ 67 w 716"/>
                    <a:gd name="T17" fmla="*/ 1223 h 1612"/>
                    <a:gd name="T18" fmla="*/ 99 w 716"/>
                    <a:gd name="T19" fmla="*/ 1281 h 1612"/>
                    <a:gd name="T20" fmla="*/ 136 w 716"/>
                    <a:gd name="T21" fmla="*/ 1335 h 1612"/>
                    <a:gd name="T22" fmla="*/ 177 w 716"/>
                    <a:gd name="T23" fmla="*/ 1387 h 1612"/>
                    <a:gd name="T24" fmla="*/ 224 w 716"/>
                    <a:gd name="T25" fmla="*/ 1433 h 1612"/>
                    <a:gd name="T26" fmla="*/ 275 w 716"/>
                    <a:gd name="T27" fmla="*/ 1476 h 1612"/>
                    <a:gd name="T28" fmla="*/ 330 w 716"/>
                    <a:gd name="T29" fmla="*/ 1513 h 1612"/>
                    <a:gd name="T30" fmla="*/ 389 w 716"/>
                    <a:gd name="T31" fmla="*/ 1544 h 1612"/>
                    <a:gd name="T32" fmla="*/ 450 w 716"/>
                    <a:gd name="T33" fmla="*/ 1570 h 1612"/>
                    <a:gd name="T34" fmla="*/ 514 w 716"/>
                    <a:gd name="T35" fmla="*/ 1590 h 1612"/>
                    <a:gd name="T36" fmla="*/ 582 w 716"/>
                    <a:gd name="T37" fmla="*/ 1604 h 1612"/>
                    <a:gd name="T38" fmla="*/ 650 w 716"/>
                    <a:gd name="T39" fmla="*/ 1611 h 1612"/>
                    <a:gd name="T40" fmla="*/ 686 w 716"/>
                    <a:gd name="T41" fmla="*/ 1612 h 1612"/>
                    <a:gd name="T42" fmla="*/ 716 w 716"/>
                    <a:gd name="T43" fmla="*/ 1612 h 1612"/>
                    <a:gd name="T44" fmla="*/ 716 w 716"/>
                    <a:gd name="T45" fmla="*/ 536 h 1612"/>
                    <a:gd name="T46" fmla="*/ 526 w 716"/>
                    <a:gd name="T47" fmla="*/ 426 h 1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16" h="1612">
                      <a:moveTo>
                        <a:pt x="526" y="426"/>
                      </a:moveTo>
                      <a:lnTo>
                        <a:pt x="250" y="226"/>
                      </a:lnTo>
                      <a:lnTo>
                        <a:pt x="0" y="0"/>
                      </a:lnTo>
                      <a:lnTo>
                        <a:pt x="0" y="925"/>
                      </a:lnTo>
                      <a:lnTo>
                        <a:pt x="0" y="960"/>
                      </a:lnTo>
                      <a:lnTo>
                        <a:pt x="6" y="1029"/>
                      </a:lnTo>
                      <a:lnTo>
                        <a:pt x="21" y="1096"/>
                      </a:lnTo>
                      <a:lnTo>
                        <a:pt x="41" y="1161"/>
                      </a:lnTo>
                      <a:lnTo>
                        <a:pt x="67" y="1223"/>
                      </a:lnTo>
                      <a:lnTo>
                        <a:pt x="99" y="1281"/>
                      </a:lnTo>
                      <a:lnTo>
                        <a:pt x="136" y="1335"/>
                      </a:lnTo>
                      <a:lnTo>
                        <a:pt x="177" y="1387"/>
                      </a:lnTo>
                      <a:lnTo>
                        <a:pt x="224" y="1433"/>
                      </a:lnTo>
                      <a:lnTo>
                        <a:pt x="275" y="1476"/>
                      </a:lnTo>
                      <a:lnTo>
                        <a:pt x="330" y="1513"/>
                      </a:lnTo>
                      <a:lnTo>
                        <a:pt x="389" y="1544"/>
                      </a:lnTo>
                      <a:lnTo>
                        <a:pt x="450" y="1570"/>
                      </a:lnTo>
                      <a:lnTo>
                        <a:pt x="514" y="1590"/>
                      </a:lnTo>
                      <a:lnTo>
                        <a:pt x="582" y="1604"/>
                      </a:lnTo>
                      <a:lnTo>
                        <a:pt x="650" y="1611"/>
                      </a:lnTo>
                      <a:lnTo>
                        <a:pt x="686" y="1612"/>
                      </a:lnTo>
                      <a:lnTo>
                        <a:pt x="716" y="1612"/>
                      </a:lnTo>
                      <a:lnTo>
                        <a:pt x="716" y="536"/>
                      </a:lnTo>
                      <a:lnTo>
                        <a:pt x="526" y="426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3" name="Freeform 1139">
                  <a:extLst>
                    <a:ext uri="{FF2B5EF4-FFF2-40B4-BE49-F238E27FC236}">
                      <a16:creationId xmlns:a16="http://schemas.microsoft.com/office/drawing/2014/main" id="{59035EF0-3CD6-4965-89D6-B05961C028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58238" y="4716463"/>
                  <a:ext cx="284163" cy="620713"/>
                </a:xfrm>
                <a:custGeom>
                  <a:avLst/>
                  <a:gdLst>
                    <a:gd name="T0" fmla="*/ 517 w 716"/>
                    <a:gd name="T1" fmla="*/ 180 h 1566"/>
                    <a:gd name="T2" fmla="*/ 242 w 716"/>
                    <a:gd name="T3" fmla="*/ 380 h 1566"/>
                    <a:gd name="T4" fmla="*/ 0 w 716"/>
                    <a:gd name="T5" fmla="*/ 519 h 1566"/>
                    <a:gd name="T6" fmla="*/ 0 w 716"/>
                    <a:gd name="T7" fmla="*/ 1566 h 1566"/>
                    <a:gd name="T8" fmla="*/ 29 w 716"/>
                    <a:gd name="T9" fmla="*/ 1566 h 1566"/>
                    <a:gd name="T10" fmla="*/ 64 w 716"/>
                    <a:gd name="T11" fmla="*/ 1565 h 1566"/>
                    <a:gd name="T12" fmla="*/ 134 w 716"/>
                    <a:gd name="T13" fmla="*/ 1558 h 1566"/>
                    <a:gd name="T14" fmla="*/ 201 w 716"/>
                    <a:gd name="T15" fmla="*/ 1544 h 1566"/>
                    <a:gd name="T16" fmla="*/ 265 w 716"/>
                    <a:gd name="T17" fmla="*/ 1524 h 1566"/>
                    <a:gd name="T18" fmla="*/ 327 w 716"/>
                    <a:gd name="T19" fmla="*/ 1498 h 1566"/>
                    <a:gd name="T20" fmla="*/ 385 w 716"/>
                    <a:gd name="T21" fmla="*/ 1467 h 1566"/>
                    <a:gd name="T22" fmla="*/ 440 w 716"/>
                    <a:gd name="T23" fmla="*/ 1430 h 1566"/>
                    <a:gd name="T24" fmla="*/ 491 w 716"/>
                    <a:gd name="T25" fmla="*/ 1387 h 1566"/>
                    <a:gd name="T26" fmla="*/ 538 w 716"/>
                    <a:gd name="T27" fmla="*/ 1341 h 1566"/>
                    <a:gd name="T28" fmla="*/ 580 w 716"/>
                    <a:gd name="T29" fmla="*/ 1289 h 1566"/>
                    <a:gd name="T30" fmla="*/ 617 w 716"/>
                    <a:gd name="T31" fmla="*/ 1235 h 1566"/>
                    <a:gd name="T32" fmla="*/ 648 w 716"/>
                    <a:gd name="T33" fmla="*/ 1177 h 1566"/>
                    <a:gd name="T34" fmla="*/ 674 w 716"/>
                    <a:gd name="T35" fmla="*/ 1115 h 1566"/>
                    <a:gd name="T36" fmla="*/ 695 w 716"/>
                    <a:gd name="T37" fmla="*/ 1050 h 1566"/>
                    <a:gd name="T38" fmla="*/ 708 w 716"/>
                    <a:gd name="T39" fmla="*/ 983 h 1566"/>
                    <a:gd name="T40" fmla="*/ 716 w 716"/>
                    <a:gd name="T41" fmla="*/ 914 h 1566"/>
                    <a:gd name="T42" fmla="*/ 716 w 716"/>
                    <a:gd name="T43" fmla="*/ 879 h 1566"/>
                    <a:gd name="T44" fmla="*/ 716 w 716"/>
                    <a:gd name="T45" fmla="*/ 0 h 1566"/>
                    <a:gd name="T46" fmla="*/ 517 w 716"/>
                    <a:gd name="T47" fmla="*/ 180 h 1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16" h="1566">
                      <a:moveTo>
                        <a:pt x="517" y="180"/>
                      </a:moveTo>
                      <a:lnTo>
                        <a:pt x="242" y="380"/>
                      </a:lnTo>
                      <a:lnTo>
                        <a:pt x="0" y="519"/>
                      </a:lnTo>
                      <a:lnTo>
                        <a:pt x="0" y="1566"/>
                      </a:lnTo>
                      <a:lnTo>
                        <a:pt x="29" y="1566"/>
                      </a:lnTo>
                      <a:lnTo>
                        <a:pt x="64" y="1565"/>
                      </a:lnTo>
                      <a:lnTo>
                        <a:pt x="134" y="1558"/>
                      </a:lnTo>
                      <a:lnTo>
                        <a:pt x="201" y="1544"/>
                      </a:lnTo>
                      <a:lnTo>
                        <a:pt x="265" y="1524"/>
                      </a:lnTo>
                      <a:lnTo>
                        <a:pt x="327" y="1498"/>
                      </a:lnTo>
                      <a:lnTo>
                        <a:pt x="385" y="1467"/>
                      </a:lnTo>
                      <a:lnTo>
                        <a:pt x="440" y="1430"/>
                      </a:lnTo>
                      <a:lnTo>
                        <a:pt x="491" y="1387"/>
                      </a:lnTo>
                      <a:lnTo>
                        <a:pt x="538" y="1341"/>
                      </a:lnTo>
                      <a:lnTo>
                        <a:pt x="580" y="1289"/>
                      </a:lnTo>
                      <a:lnTo>
                        <a:pt x="617" y="1235"/>
                      </a:lnTo>
                      <a:lnTo>
                        <a:pt x="648" y="1177"/>
                      </a:lnTo>
                      <a:lnTo>
                        <a:pt x="674" y="1115"/>
                      </a:lnTo>
                      <a:lnTo>
                        <a:pt x="695" y="1050"/>
                      </a:lnTo>
                      <a:lnTo>
                        <a:pt x="708" y="983"/>
                      </a:lnTo>
                      <a:lnTo>
                        <a:pt x="716" y="914"/>
                      </a:lnTo>
                      <a:lnTo>
                        <a:pt x="716" y="879"/>
                      </a:lnTo>
                      <a:lnTo>
                        <a:pt x="716" y="0"/>
                      </a:lnTo>
                      <a:lnTo>
                        <a:pt x="517" y="18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4" name="Freeform 1140">
                  <a:extLst>
                    <a:ext uri="{FF2B5EF4-FFF2-40B4-BE49-F238E27FC236}">
                      <a16:creationId xmlns:a16="http://schemas.microsoft.com/office/drawing/2014/main" id="{6E0E2050-EE0C-486D-AA39-2D524BF535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16774" y="2254250"/>
                  <a:ext cx="284163" cy="612775"/>
                </a:xfrm>
                <a:custGeom>
                  <a:avLst/>
                  <a:gdLst>
                    <a:gd name="T0" fmla="*/ 242 w 716"/>
                    <a:gd name="T1" fmla="*/ 1323 h 1542"/>
                    <a:gd name="T2" fmla="*/ 518 w 716"/>
                    <a:gd name="T3" fmla="*/ 1123 h 1542"/>
                    <a:gd name="T4" fmla="*/ 716 w 716"/>
                    <a:gd name="T5" fmla="*/ 1008 h 1542"/>
                    <a:gd name="T6" fmla="*/ 716 w 716"/>
                    <a:gd name="T7" fmla="*/ 0 h 1542"/>
                    <a:gd name="T8" fmla="*/ 686 w 716"/>
                    <a:gd name="T9" fmla="*/ 0 h 1542"/>
                    <a:gd name="T10" fmla="*/ 651 w 716"/>
                    <a:gd name="T11" fmla="*/ 0 h 1542"/>
                    <a:gd name="T12" fmla="*/ 582 w 716"/>
                    <a:gd name="T13" fmla="*/ 8 h 1542"/>
                    <a:gd name="T14" fmla="*/ 514 w 716"/>
                    <a:gd name="T15" fmla="*/ 21 h 1542"/>
                    <a:gd name="T16" fmla="*/ 450 w 716"/>
                    <a:gd name="T17" fmla="*/ 41 h 1542"/>
                    <a:gd name="T18" fmla="*/ 388 w 716"/>
                    <a:gd name="T19" fmla="*/ 67 h 1542"/>
                    <a:gd name="T20" fmla="*/ 330 w 716"/>
                    <a:gd name="T21" fmla="*/ 99 h 1542"/>
                    <a:gd name="T22" fmla="*/ 275 w 716"/>
                    <a:gd name="T23" fmla="*/ 136 h 1542"/>
                    <a:gd name="T24" fmla="*/ 224 w 716"/>
                    <a:gd name="T25" fmla="*/ 177 h 1542"/>
                    <a:gd name="T26" fmla="*/ 177 w 716"/>
                    <a:gd name="T27" fmla="*/ 225 h 1542"/>
                    <a:gd name="T28" fmla="*/ 136 w 716"/>
                    <a:gd name="T29" fmla="*/ 275 h 1542"/>
                    <a:gd name="T30" fmla="*/ 98 w 716"/>
                    <a:gd name="T31" fmla="*/ 330 h 1542"/>
                    <a:gd name="T32" fmla="*/ 67 w 716"/>
                    <a:gd name="T33" fmla="*/ 389 h 1542"/>
                    <a:gd name="T34" fmla="*/ 41 w 716"/>
                    <a:gd name="T35" fmla="*/ 451 h 1542"/>
                    <a:gd name="T36" fmla="*/ 21 w 716"/>
                    <a:gd name="T37" fmla="*/ 515 h 1542"/>
                    <a:gd name="T38" fmla="*/ 6 w 716"/>
                    <a:gd name="T39" fmla="*/ 582 h 1542"/>
                    <a:gd name="T40" fmla="*/ 0 w 716"/>
                    <a:gd name="T41" fmla="*/ 652 h 1542"/>
                    <a:gd name="T42" fmla="*/ 0 w 716"/>
                    <a:gd name="T43" fmla="*/ 687 h 1542"/>
                    <a:gd name="T44" fmla="*/ 0 w 716"/>
                    <a:gd name="T45" fmla="*/ 1542 h 1542"/>
                    <a:gd name="T46" fmla="*/ 242 w 716"/>
                    <a:gd name="T47" fmla="*/ 1323 h 15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16" h="1542">
                      <a:moveTo>
                        <a:pt x="242" y="1323"/>
                      </a:moveTo>
                      <a:lnTo>
                        <a:pt x="518" y="1123"/>
                      </a:lnTo>
                      <a:lnTo>
                        <a:pt x="716" y="1008"/>
                      </a:lnTo>
                      <a:lnTo>
                        <a:pt x="716" y="0"/>
                      </a:lnTo>
                      <a:lnTo>
                        <a:pt x="686" y="0"/>
                      </a:lnTo>
                      <a:lnTo>
                        <a:pt x="651" y="0"/>
                      </a:lnTo>
                      <a:lnTo>
                        <a:pt x="582" y="8"/>
                      </a:lnTo>
                      <a:lnTo>
                        <a:pt x="514" y="21"/>
                      </a:lnTo>
                      <a:lnTo>
                        <a:pt x="450" y="41"/>
                      </a:lnTo>
                      <a:lnTo>
                        <a:pt x="388" y="67"/>
                      </a:lnTo>
                      <a:lnTo>
                        <a:pt x="330" y="99"/>
                      </a:lnTo>
                      <a:lnTo>
                        <a:pt x="275" y="136"/>
                      </a:lnTo>
                      <a:lnTo>
                        <a:pt x="224" y="177"/>
                      </a:lnTo>
                      <a:lnTo>
                        <a:pt x="177" y="225"/>
                      </a:lnTo>
                      <a:lnTo>
                        <a:pt x="136" y="275"/>
                      </a:lnTo>
                      <a:lnTo>
                        <a:pt x="98" y="330"/>
                      </a:lnTo>
                      <a:lnTo>
                        <a:pt x="67" y="389"/>
                      </a:lnTo>
                      <a:lnTo>
                        <a:pt x="41" y="451"/>
                      </a:lnTo>
                      <a:lnTo>
                        <a:pt x="21" y="515"/>
                      </a:lnTo>
                      <a:lnTo>
                        <a:pt x="6" y="582"/>
                      </a:lnTo>
                      <a:lnTo>
                        <a:pt x="0" y="652"/>
                      </a:lnTo>
                      <a:lnTo>
                        <a:pt x="0" y="687"/>
                      </a:lnTo>
                      <a:lnTo>
                        <a:pt x="0" y="1542"/>
                      </a:lnTo>
                      <a:lnTo>
                        <a:pt x="242" y="1323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5" name="Freeform 1141">
                  <a:extLst>
                    <a:ext uri="{FF2B5EF4-FFF2-40B4-BE49-F238E27FC236}">
                      <a16:creationId xmlns:a16="http://schemas.microsoft.com/office/drawing/2014/main" id="{7FD32855-BBDE-4A12-B1F1-4B5F72685E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61413" y="2254250"/>
                  <a:ext cx="284163" cy="600075"/>
                </a:xfrm>
                <a:custGeom>
                  <a:avLst/>
                  <a:gdLst>
                    <a:gd name="T0" fmla="*/ 234 w 716"/>
                    <a:gd name="T1" fmla="*/ 1123 h 1510"/>
                    <a:gd name="T2" fmla="*/ 509 w 716"/>
                    <a:gd name="T3" fmla="*/ 1323 h 1510"/>
                    <a:gd name="T4" fmla="*/ 716 w 716"/>
                    <a:gd name="T5" fmla="*/ 1510 h 1510"/>
                    <a:gd name="T6" fmla="*/ 716 w 716"/>
                    <a:gd name="T7" fmla="*/ 687 h 1510"/>
                    <a:gd name="T8" fmla="*/ 716 w 716"/>
                    <a:gd name="T9" fmla="*/ 652 h 1510"/>
                    <a:gd name="T10" fmla="*/ 708 w 716"/>
                    <a:gd name="T11" fmla="*/ 582 h 1510"/>
                    <a:gd name="T12" fmla="*/ 694 w 716"/>
                    <a:gd name="T13" fmla="*/ 515 h 1510"/>
                    <a:gd name="T14" fmla="*/ 674 w 716"/>
                    <a:gd name="T15" fmla="*/ 451 h 1510"/>
                    <a:gd name="T16" fmla="*/ 648 w 716"/>
                    <a:gd name="T17" fmla="*/ 389 h 1510"/>
                    <a:gd name="T18" fmla="*/ 617 w 716"/>
                    <a:gd name="T19" fmla="*/ 330 h 1510"/>
                    <a:gd name="T20" fmla="*/ 580 w 716"/>
                    <a:gd name="T21" fmla="*/ 275 h 1510"/>
                    <a:gd name="T22" fmla="*/ 538 w 716"/>
                    <a:gd name="T23" fmla="*/ 225 h 1510"/>
                    <a:gd name="T24" fmla="*/ 491 w 716"/>
                    <a:gd name="T25" fmla="*/ 177 h 1510"/>
                    <a:gd name="T26" fmla="*/ 440 w 716"/>
                    <a:gd name="T27" fmla="*/ 136 h 1510"/>
                    <a:gd name="T28" fmla="*/ 385 w 716"/>
                    <a:gd name="T29" fmla="*/ 99 h 1510"/>
                    <a:gd name="T30" fmla="*/ 327 w 716"/>
                    <a:gd name="T31" fmla="*/ 67 h 1510"/>
                    <a:gd name="T32" fmla="*/ 265 w 716"/>
                    <a:gd name="T33" fmla="*/ 41 h 1510"/>
                    <a:gd name="T34" fmla="*/ 201 w 716"/>
                    <a:gd name="T35" fmla="*/ 21 h 1510"/>
                    <a:gd name="T36" fmla="*/ 134 w 716"/>
                    <a:gd name="T37" fmla="*/ 8 h 1510"/>
                    <a:gd name="T38" fmla="*/ 65 w 716"/>
                    <a:gd name="T39" fmla="*/ 0 h 1510"/>
                    <a:gd name="T40" fmla="*/ 29 w 716"/>
                    <a:gd name="T41" fmla="*/ 0 h 1510"/>
                    <a:gd name="T42" fmla="*/ 0 w 716"/>
                    <a:gd name="T43" fmla="*/ 0 h 1510"/>
                    <a:gd name="T44" fmla="*/ 0 w 716"/>
                    <a:gd name="T45" fmla="*/ 988 h 1510"/>
                    <a:gd name="T46" fmla="*/ 234 w 716"/>
                    <a:gd name="T47" fmla="*/ 1123 h 15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16" h="1510">
                      <a:moveTo>
                        <a:pt x="234" y="1123"/>
                      </a:moveTo>
                      <a:lnTo>
                        <a:pt x="509" y="1323"/>
                      </a:lnTo>
                      <a:lnTo>
                        <a:pt x="716" y="1510"/>
                      </a:lnTo>
                      <a:lnTo>
                        <a:pt x="716" y="687"/>
                      </a:lnTo>
                      <a:lnTo>
                        <a:pt x="716" y="652"/>
                      </a:lnTo>
                      <a:lnTo>
                        <a:pt x="708" y="582"/>
                      </a:lnTo>
                      <a:lnTo>
                        <a:pt x="694" y="515"/>
                      </a:lnTo>
                      <a:lnTo>
                        <a:pt x="674" y="451"/>
                      </a:lnTo>
                      <a:lnTo>
                        <a:pt x="648" y="389"/>
                      </a:lnTo>
                      <a:lnTo>
                        <a:pt x="617" y="330"/>
                      </a:lnTo>
                      <a:lnTo>
                        <a:pt x="580" y="275"/>
                      </a:lnTo>
                      <a:lnTo>
                        <a:pt x="538" y="225"/>
                      </a:lnTo>
                      <a:lnTo>
                        <a:pt x="491" y="177"/>
                      </a:lnTo>
                      <a:lnTo>
                        <a:pt x="440" y="136"/>
                      </a:lnTo>
                      <a:lnTo>
                        <a:pt x="385" y="99"/>
                      </a:lnTo>
                      <a:lnTo>
                        <a:pt x="327" y="67"/>
                      </a:lnTo>
                      <a:lnTo>
                        <a:pt x="265" y="41"/>
                      </a:lnTo>
                      <a:lnTo>
                        <a:pt x="201" y="21"/>
                      </a:lnTo>
                      <a:lnTo>
                        <a:pt x="134" y="8"/>
                      </a:lnTo>
                      <a:lnTo>
                        <a:pt x="65" y="0"/>
                      </a:lnTo>
                      <a:lnTo>
                        <a:pt x="29" y="0"/>
                      </a:lnTo>
                      <a:lnTo>
                        <a:pt x="0" y="0"/>
                      </a:lnTo>
                      <a:lnTo>
                        <a:pt x="0" y="988"/>
                      </a:lnTo>
                      <a:lnTo>
                        <a:pt x="234" y="1123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6" name="Freeform 1144">
                  <a:extLst>
                    <a:ext uri="{FF2B5EF4-FFF2-40B4-BE49-F238E27FC236}">
                      <a16:creationId xmlns:a16="http://schemas.microsoft.com/office/drawing/2014/main" id="{45545358-1640-48DC-96AD-49C861F44D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2063" y="4854575"/>
                  <a:ext cx="1065213" cy="854075"/>
                </a:xfrm>
                <a:custGeom>
                  <a:avLst/>
                  <a:gdLst>
                    <a:gd name="T0" fmla="*/ 1254 w 2685"/>
                    <a:gd name="T1" fmla="*/ 302 h 2152"/>
                    <a:gd name="T2" fmla="*/ 910 w 2685"/>
                    <a:gd name="T3" fmla="*/ 272 h 2152"/>
                    <a:gd name="T4" fmla="*/ 579 w 2685"/>
                    <a:gd name="T5" fmla="*/ 205 h 2152"/>
                    <a:gd name="T6" fmla="*/ 261 w 2685"/>
                    <a:gd name="T7" fmla="*/ 101 h 2152"/>
                    <a:gd name="T8" fmla="*/ 34 w 2685"/>
                    <a:gd name="T9" fmla="*/ 3 h 2152"/>
                    <a:gd name="T10" fmla="*/ 16 w 2685"/>
                    <a:gd name="T11" fmla="*/ 1 h 2152"/>
                    <a:gd name="T12" fmla="*/ 1 w 2685"/>
                    <a:gd name="T13" fmla="*/ 17 h 2152"/>
                    <a:gd name="T14" fmla="*/ 0 w 2685"/>
                    <a:gd name="T15" fmla="*/ 1447 h 2152"/>
                    <a:gd name="T16" fmla="*/ 8 w 2685"/>
                    <a:gd name="T17" fmla="*/ 1555 h 2152"/>
                    <a:gd name="T18" fmla="*/ 43 w 2685"/>
                    <a:gd name="T19" fmla="*/ 1690 h 2152"/>
                    <a:gd name="T20" fmla="*/ 102 w 2685"/>
                    <a:gd name="T21" fmla="*/ 1814 h 2152"/>
                    <a:gd name="T22" fmla="*/ 183 w 2685"/>
                    <a:gd name="T23" fmla="*/ 1922 h 2152"/>
                    <a:gd name="T24" fmla="*/ 283 w 2685"/>
                    <a:gd name="T25" fmla="*/ 2013 h 2152"/>
                    <a:gd name="T26" fmla="*/ 399 w 2685"/>
                    <a:gd name="T27" fmla="*/ 2084 h 2152"/>
                    <a:gd name="T28" fmla="*/ 528 w 2685"/>
                    <a:gd name="T29" fmla="*/ 2131 h 2152"/>
                    <a:gd name="T30" fmla="*/ 669 w 2685"/>
                    <a:gd name="T31" fmla="*/ 2152 h 2152"/>
                    <a:gd name="T32" fmla="*/ 1980 w 2685"/>
                    <a:gd name="T33" fmla="*/ 2152 h 2152"/>
                    <a:gd name="T34" fmla="*/ 2087 w 2685"/>
                    <a:gd name="T35" fmla="*/ 2144 h 2152"/>
                    <a:gd name="T36" fmla="*/ 2223 w 2685"/>
                    <a:gd name="T37" fmla="*/ 2111 h 2152"/>
                    <a:gd name="T38" fmla="*/ 2346 w 2685"/>
                    <a:gd name="T39" fmla="*/ 2051 h 2152"/>
                    <a:gd name="T40" fmla="*/ 2455 w 2685"/>
                    <a:gd name="T41" fmla="*/ 1970 h 2152"/>
                    <a:gd name="T42" fmla="*/ 2546 w 2685"/>
                    <a:gd name="T43" fmla="*/ 1870 h 2152"/>
                    <a:gd name="T44" fmla="*/ 2616 w 2685"/>
                    <a:gd name="T45" fmla="*/ 1753 h 2152"/>
                    <a:gd name="T46" fmla="*/ 2663 w 2685"/>
                    <a:gd name="T47" fmla="*/ 1624 h 2152"/>
                    <a:gd name="T48" fmla="*/ 2684 w 2685"/>
                    <a:gd name="T49" fmla="*/ 1484 h 2152"/>
                    <a:gd name="T50" fmla="*/ 2685 w 2685"/>
                    <a:gd name="T51" fmla="*/ 24 h 2152"/>
                    <a:gd name="T52" fmla="*/ 2678 w 2685"/>
                    <a:gd name="T53" fmla="*/ 7 h 2152"/>
                    <a:gd name="T54" fmla="*/ 2657 w 2685"/>
                    <a:gd name="T55" fmla="*/ 0 h 2152"/>
                    <a:gd name="T56" fmla="*/ 2576 w 2685"/>
                    <a:gd name="T57" fmla="*/ 37 h 2152"/>
                    <a:gd name="T58" fmla="*/ 2267 w 2685"/>
                    <a:gd name="T59" fmla="*/ 158 h 2152"/>
                    <a:gd name="T60" fmla="*/ 1942 w 2685"/>
                    <a:gd name="T61" fmla="*/ 243 h 2152"/>
                    <a:gd name="T62" fmla="*/ 1604 w 2685"/>
                    <a:gd name="T63" fmla="*/ 292 h 2152"/>
                    <a:gd name="T64" fmla="*/ 1343 w 2685"/>
                    <a:gd name="T65" fmla="*/ 303 h 2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685" h="2152">
                      <a:moveTo>
                        <a:pt x="1343" y="303"/>
                      </a:moveTo>
                      <a:lnTo>
                        <a:pt x="1254" y="302"/>
                      </a:lnTo>
                      <a:lnTo>
                        <a:pt x="1081" y="292"/>
                      </a:lnTo>
                      <a:lnTo>
                        <a:pt x="910" y="272"/>
                      </a:lnTo>
                      <a:lnTo>
                        <a:pt x="743" y="243"/>
                      </a:lnTo>
                      <a:lnTo>
                        <a:pt x="579" y="205"/>
                      </a:lnTo>
                      <a:lnTo>
                        <a:pt x="418" y="158"/>
                      </a:lnTo>
                      <a:lnTo>
                        <a:pt x="261" y="101"/>
                      </a:lnTo>
                      <a:lnTo>
                        <a:pt x="109" y="37"/>
                      </a:lnTo>
                      <a:lnTo>
                        <a:pt x="34" y="3"/>
                      </a:lnTo>
                      <a:lnTo>
                        <a:pt x="28" y="0"/>
                      </a:lnTo>
                      <a:lnTo>
                        <a:pt x="16" y="1"/>
                      </a:lnTo>
                      <a:lnTo>
                        <a:pt x="7" y="7"/>
                      </a:lnTo>
                      <a:lnTo>
                        <a:pt x="1" y="17"/>
                      </a:lnTo>
                      <a:lnTo>
                        <a:pt x="0" y="24"/>
                      </a:lnTo>
                      <a:lnTo>
                        <a:pt x="0" y="1447"/>
                      </a:lnTo>
                      <a:lnTo>
                        <a:pt x="1" y="1484"/>
                      </a:lnTo>
                      <a:lnTo>
                        <a:pt x="8" y="1555"/>
                      </a:lnTo>
                      <a:lnTo>
                        <a:pt x="23" y="1624"/>
                      </a:lnTo>
                      <a:lnTo>
                        <a:pt x="43" y="1690"/>
                      </a:lnTo>
                      <a:lnTo>
                        <a:pt x="70" y="1753"/>
                      </a:lnTo>
                      <a:lnTo>
                        <a:pt x="102" y="1814"/>
                      </a:lnTo>
                      <a:lnTo>
                        <a:pt x="139" y="1870"/>
                      </a:lnTo>
                      <a:lnTo>
                        <a:pt x="183" y="1922"/>
                      </a:lnTo>
                      <a:lnTo>
                        <a:pt x="230" y="1970"/>
                      </a:lnTo>
                      <a:lnTo>
                        <a:pt x="283" y="2013"/>
                      </a:lnTo>
                      <a:lnTo>
                        <a:pt x="340" y="2051"/>
                      </a:lnTo>
                      <a:lnTo>
                        <a:pt x="399" y="2084"/>
                      </a:lnTo>
                      <a:lnTo>
                        <a:pt x="462" y="2111"/>
                      </a:lnTo>
                      <a:lnTo>
                        <a:pt x="528" y="2131"/>
                      </a:lnTo>
                      <a:lnTo>
                        <a:pt x="597" y="2144"/>
                      </a:lnTo>
                      <a:lnTo>
                        <a:pt x="669" y="2152"/>
                      </a:lnTo>
                      <a:lnTo>
                        <a:pt x="705" y="2152"/>
                      </a:lnTo>
                      <a:lnTo>
                        <a:pt x="1980" y="2152"/>
                      </a:lnTo>
                      <a:lnTo>
                        <a:pt x="2016" y="2152"/>
                      </a:lnTo>
                      <a:lnTo>
                        <a:pt x="2087" y="2144"/>
                      </a:lnTo>
                      <a:lnTo>
                        <a:pt x="2157" y="2131"/>
                      </a:lnTo>
                      <a:lnTo>
                        <a:pt x="2223" y="2111"/>
                      </a:lnTo>
                      <a:lnTo>
                        <a:pt x="2286" y="2084"/>
                      </a:lnTo>
                      <a:lnTo>
                        <a:pt x="2346" y="2051"/>
                      </a:lnTo>
                      <a:lnTo>
                        <a:pt x="2402" y="2013"/>
                      </a:lnTo>
                      <a:lnTo>
                        <a:pt x="2455" y="1970"/>
                      </a:lnTo>
                      <a:lnTo>
                        <a:pt x="2502" y="1922"/>
                      </a:lnTo>
                      <a:lnTo>
                        <a:pt x="2546" y="1870"/>
                      </a:lnTo>
                      <a:lnTo>
                        <a:pt x="2583" y="1814"/>
                      </a:lnTo>
                      <a:lnTo>
                        <a:pt x="2616" y="1753"/>
                      </a:lnTo>
                      <a:lnTo>
                        <a:pt x="2643" y="1690"/>
                      </a:lnTo>
                      <a:lnTo>
                        <a:pt x="2663" y="1624"/>
                      </a:lnTo>
                      <a:lnTo>
                        <a:pt x="2677" y="1555"/>
                      </a:lnTo>
                      <a:lnTo>
                        <a:pt x="2684" y="1484"/>
                      </a:lnTo>
                      <a:lnTo>
                        <a:pt x="2685" y="1447"/>
                      </a:lnTo>
                      <a:lnTo>
                        <a:pt x="2685" y="24"/>
                      </a:lnTo>
                      <a:lnTo>
                        <a:pt x="2684" y="17"/>
                      </a:lnTo>
                      <a:lnTo>
                        <a:pt x="2678" y="7"/>
                      </a:lnTo>
                      <a:lnTo>
                        <a:pt x="2669" y="1"/>
                      </a:lnTo>
                      <a:lnTo>
                        <a:pt x="2657" y="0"/>
                      </a:lnTo>
                      <a:lnTo>
                        <a:pt x="2651" y="3"/>
                      </a:lnTo>
                      <a:lnTo>
                        <a:pt x="2576" y="37"/>
                      </a:lnTo>
                      <a:lnTo>
                        <a:pt x="2424" y="101"/>
                      </a:lnTo>
                      <a:lnTo>
                        <a:pt x="2267" y="158"/>
                      </a:lnTo>
                      <a:lnTo>
                        <a:pt x="2106" y="205"/>
                      </a:lnTo>
                      <a:lnTo>
                        <a:pt x="1942" y="243"/>
                      </a:lnTo>
                      <a:lnTo>
                        <a:pt x="1775" y="272"/>
                      </a:lnTo>
                      <a:lnTo>
                        <a:pt x="1604" y="292"/>
                      </a:lnTo>
                      <a:lnTo>
                        <a:pt x="1431" y="302"/>
                      </a:lnTo>
                      <a:lnTo>
                        <a:pt x="1343" y="303"/>
                      </a:lnTo>
                      <a:close/>
                    </a:path>
                  </a:pathLst>
                </a:custGeom>
                <a:solidFill>
                  <a:schemeClr val="bg2">
                    <a:lumMod val="9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7" name="Freeform 1145">
                  <a:extLst>
                    <a:ext uri="{FF2B5EF4-FFF2-40B4-BE49-F238E27FC236}">
                      <a16:creationId xmlns:a16="http://schemas.microsoft.com/office/drawing/2014/main" id="{532A98D0-8C50-4F17-BE2C-191183F9AE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83487" y="1882775"/>
                  <a:ext cx="1065213" cy="854075"/>
                </a:xfrm>
                <a:custGeom>
                  <a:avLst/>
                  <a:gdLst>
                    <a:gd name="T0" fmla="*/ 1430 w 2685"/>
                    <a:gd name="T1" fmla="*/ 1852 h 2153"/>
                    <a:gd name="T2" fmla="*/ 1775 w 2685"/>
                    <a:gd name="T3" fmla="*/ 1881 h 2153"/>
                    <a:gd name="T4" fmla="*/ 2107 w 2685"/>
                    <a:gd name="T5" fmla="*/ 1949 h 2153"/>
                    <a:gd name="T6" fmla="*/ 2425 w 2685"/>
                    <a:gd name="T7" fmla="*/ 2051 h 2153"/>
                    <a:gd name="T8" fmla="*/ 2652 w 2685"/>
                    <a:gd name="T9" fmla="*/ 2151 h 2153"/>
                    <a:gd name="T10" fmla="*/ 2668 w 2685"/>
                    <a:gd name="T11" fmla="*/ 2152 h 2153"/>
                    <a:gd name="T12" fmla="*/ 2684 w 2685"/>
                    <a:gd name="T13" fmla="*/ 2136 h 2153"/>
                    <a:gd name="T14" fmla="*/ 2685 w 2685"/>
                    <a:gd name="T15" fmla="*/ 705 h 2153"/>
                    <a:gd name="T16" fmla="*/ 2677 w 2685"/>
                    <a:gd name="T17" fmla="*/ 598 h 2153"/>
                    <a:gd name="T18" fmla="*/ 2643 w 2685"/>
                    <a:gd name="T19" fmla="*/ 463 h 2153"/>
                    <a:gd name="T20" fmla="*/ 2583 w 2685"/>
                    <a:gd name="T21" fmla="*/ 340 h 2153"/>
                    <a:gd name="T22" fmla="*/ 2502 w 2685"/>
                    <a:gd name="T23" fmla="*/ 232 h 2153"/>
                    <a:gd name="T24" fmla="*/ 2402 w 2685"/>
                    <a:gd name="T25" fmla="*/ 141 h 2153"/>
                    <a:gd name="T26" fmla="*/ 2286 w 2685"/>
                    <a:gd name="T27" fmla="*/ 70 h 2153"/>
                    <a:gd name="T28" fmla="*/ 2157 w 2685"/>
                    <a:gd name="T29" fmla="*/ 23 h 2153"/>
                    <a:gd name="T30" fmla="*/ 2017 w 2685"/>
                    <a:gd name="T31" fmla="*/ 1 h 2153"/>
                    <a:gd name="T32" fmla="*/ 705 w 2685"/>
                    <a:gd name="T33" fmla="*/ 0 h 2153"/>
                    <a:gd name="T34" fmla="*/ 597 w 2685"/>
                    <a:gd name="T35" fmla="*/ 8 h 2153"/>
                    <a:gd name="T36" fmla="*/ 462 w 2685"/>
                    <a:gd name="T37" fmla="*/ 43 h 2153"/>
                    <a:gd name="T38" fmla="*/ 340 w 2685"/>
                    <a:gd name="T39" fmla="*/ 102 h 2153"/>
                    <a:gd name="T40" fmla="*/ 231 w 2685"/>
                    <a:gd name="T41" fmla="*/ 183 h 2153"/>
                    <a:gd name="T42" fmla="*/ 140 w 2685"/>
                    <a:gd name="T43" fmla="*/ 283 h 2153"/>
                    <a:gd name="T44" fmla="*/ 70 w 2685"/>
                    <a:gd name="T45" fmla="*/ 399 h 2153"/>
                    <a:gd name="T46" fmla="*/ 22 w 2685"/>
                    <a:gd name="T47" fmla="*/ 530 h 2153"/>
                    <a:gd name="T48" fmla="*/ 0 w 2685"/>
                    <a:gd name="T49" fmla="*/ 669 h 2153"/>
                    <a:gd name="T50" fmla="*/ 0 w 2685"/>
                    <a:gd name="T51" fmla="*/ 2130 h 2153"/>
                    <a:gd name="T52" fmla="*/ 7 w 2685"/>
                    <a:gd name="T53" fmla="*/ 2147 h 2153"/>
                    <a:gd name="T54" fmla="*/ 28 w 2685"/>
                    <a:gd name="T55" fmla="*/ 2153 h 2153"/>
                    <a:gd name="T56" fmla="*/ 109 w 2685"/>
                    <a:gd name="T57" fmla="*/ 2115 h 2153"/>
                    <a:gd name="T58" fmla="*/ 418 w 2685"/>
                    <a:gd name="T59" fmla="*/ 1996 h 2153"/>
                    <a:gd name="T60" fmla="*/ 743 w 2685"/>
                    <a:gd name="T61" fmla="*/ 1910 h 2153"/>
                    <a:gd name="T62" fmla="*/ 1081 w 2685"/>
                    <a:gd name="T63" fmla="*/ 1862 h 2153"/>
                    <a:gd name="T64" fmla="*/ 1342 w 2685"/>
                    <a:gd name="T65" fmla="*/ 1851 h 2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685" h="2153">
                      <a:moveTo>
                        <a:pt x="1342" y="1851"/>
                      </a:moveTo>
                      <a:lnTo>
                        <a:pt x="1430" y="1852"/>
                      </a:lnTo>
                      <a:lnTo>
                        <a:pt x="1604" y="1862"/>
                      </a:lnTo>
                      <a:lnTo>
                        <a:pt x="1775" y="1881"/>
                      </a:lnTo>
                      <a:lnTo>
                        <a:pt x="1942" y="1910"/>
                      </a:lnTo>
                      <a:lnTo>
                        <a:pt x="2107" y="1949"/>
                      </a:lnTo>
                      <a:lnTo>
                        <a:pt x="2267" y="1996"/>
                      </a:lnTo>
                      <a:lnTo>
                        <a:pt x="2425" y="2051"/>
                      </a:lnTo>
                      <a:lnTo>
                        <a:pt x="2576" y="2115"/>
                      </a:lnTo>
                      <a:lnTo>
                        <a:pt x="2652" y="2151"/>
                      </a:lnTo>
                      <a:lnTo>
                        <a:pt x="2657" y="2153"/>
                      </a:lnTo>
                      <a:lnTo>
                        <a:pt x="2668" y="2152"/>
                      </a:lnTo>
                      <a:lnTo>
                        <a:pt x="2679" y="2147"/>
                      </a:lnTo>
                      <a:lnTo>
                        <a:pt x="2684" y="2136"/>
                      </a:lnTo>
                      <a:lnTo>
                        <a:pt x="2685" y="2130"/>
                      </a:lnTo>
                      <a:lnTo>
                        <a:pt x="2685" y="705"/>
                      </a:lnTo>
                      <a:lnTo>
                        <a:pt x="2684" y="669"/>
                      </a:lnTo>
                      <a:lnTo>
                        <a:pt x="2677" y="598"/>
                      </a:lnTo>
                      <a:lnTo>
                        <a:pt x="2663" y="530"/>
                      </a:lnTo>
                      <a:lnTo>
                        <a:pt x="2643" y="463"/>
                      </a:lnTo>
                      <a:lnTo>
                        <a:pt x="2616" y="399"/>
                      </a:lnTo>
                      <a:lnTo>
                        <a:pt x="2583" y="340"/>
                      </a:lnTo>
                      <a:lnTo>
                        <a:pt x="2546" y="283"/>
                      </a:lnTo>
                      <a:lnTo>
                        <a:pt x="2502" y="232"/>
                      </a:lnTo>
                      <a:lnTo>
                        <a:pt x="2455" y="183"/>
                      </a:lnTo>
                      <a:lnTo>
                        <a:pt x="2402" y="141"/>
                      </a:lnTo>
                      <a:lnTo>
                        <a:pt x="2346" y="102"/>
                      </a:lnTo>
                      <a:lnTo>
                        <a:pt x="2286" y="70"/>
                      </a:lnTo>
                      <a:lnTo>
                        <a:pt x="2223" y="43"/>
                      </a:lnTo>
                      <a:lnTo>
                        <a:pt x="2157" y="23"/>
                      </a:lnTo>
                      <a:lnTo>
                        <a:pt x="2087" y="8"/>
                      </a:lnTo>
                      <a:lnTo>
                        <a:pt x="2017" y="1"/>
                      </a:lnTo>
                      <a:lnTo>
                        <a:pt x="1981" y="0"/>
                      </a:lnTo>
                      <a:lnTo>
                        <a:pt x="705" y="0"/>
                      </a:lnTo>
                      <a:lnTo>
                        <a:pt x="669" y="1"/>
                      </a:lnTo>
                      <a:lnTo>
                        <a:pt x="597" y="8"/>
                      </a:lnTo>
                      <a:lnTo>
                        <a:pt x="528" y="23"/>
                      </a:lnTo>
                      <a:lnTo>
                        <a:pt x="462" y="43"/>
                      </a:lnTo>
                      <a:lnTo>
                        <a:pt x="399" y="70"/>
                      </a:lnTo>
                      <a:lnTo>
                        <a:pt x="340" y="102"/>
                      </a:lnTo>
                      <a:lnTo>
                        <a:pt x="283" y="141"/>
                      </a:lnTo>
                      <a:lnTo>
                        <a:pt x="231" y="183"/>
                      </a:lnTo>
                      <a:lnTo>
                        <a:pt x="183" y="232"/>
                      </a:lnTo>
                      <a:lnTo>
                        <a:pt x="140" y="283"/>
                      </a:lnTo>
                      <a:lnTo>
                        <a:pt x="101" y="340"/>
                      </a:lnTo>
                      <a:lnTo>
                        <a:pt x="70" y="399"/>
                      </a:lnTo>
                      <a:lnTo>
                        <a:pt x="43" y="463"/>
                      </a:lnTo>
                      <a:lnTo>
                        <a:pt x="22" y="530"/>
                      </a:lnTo>
                      <a:lnTo>
                        <a:pt x="8" y="598"/>
                      </a:lnTo>
                      <a:lnTo>
                        <a:pt x="0" y="669"/>
                      </a:lnTo>
                      <a:lnTo>
                        <a:pt x="0" y="705"/>
                      </a:lnTo>
                      <a:lnTo>
                        <a:pt x="0" y="2130"/>
                      </a:lnTo>
                      <a:lnTo>
                        <a:pt x="0" y="2136"/>
                      </a:lnTo>
                      <a:lnTo>
                        <a:pt x="7" y="2147"/>
                      </a:lnTo>
                      <a:lnTo>
                        <a:pt x="16" y="2152"/>
                      </a:lnTo>
                      <a:lnTo>
                        <a:pt x="28" y="2153"/>
                      </a:lnTo>
                      <a:lnTo>
                        <a:pt x="34" y="2151"/>
                      </a:lnTo>
                      <a:lnTo>
                        <a:pt x="109" y="2115"/>
                      </a:lnTo>
                      <a:lnTo>
                        <a:pt x="261" y="2051"/>
                      </a:lnTo>
                      <a:lnTo>
                        <a:pt x="418" y="1996"/>
                      </a:lnTo>
                      <a:lnTo>
                        <a:pt x="579" y="1949"/>
                      </a:lnTo>
                      <a:lnTo>
                        <a:pt x="743" y="1910"/>
                      </a:lnTo>
                      <a:lnTo>
                        <a:pt x="911" y="1881"/>
                      </a:lnTo>
                      <a:lnTo>
                        <a:pt x="1081" y="1862"/>
                      </a:lnTo>
                      <a:lnTo>
                        <a:pt x="1255" y="1852"/>
                      </a:lnTo>
                      <a:lnTo>
                        <a:pt x="1342" y="1851"/>
                      </a:lnTo>
                      <a:close/>
                    </a:path>
                  </a:pathLst>
                </a:custGeom>
                <a:solidFill>
                  <a:schemeClr val="bg2">
                    <a:lumMod val="9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" name="Freeform 1150">
                  <a:extLst>
                    <a:ext uri="{FF2B5EF4-FFF2-40B4-BE49-F238E27FC236}">
                      <a16:creationId xmlns:a16="http://schemas.microsoft.com/office/drawing/2014/main" id="{EBA65D38-B599-42F3-95AE-8BED5FCD2F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31112" y="2019300"/>
                  <a:ext cx="14288" cy="36513"/>
                </a:xfrm>
                <a:custGeom>
                  <a:avLst/>
                  <a:gdLst>
                    <a:gd name="T0" fmla="*/ 18 w 37"/>
                    <a:gd name="T1" fmla="*/ 94 h 94"/>
                    <a:gd name="T2" fmla="*/ 11 w 37"/>
                    <a:gd name="T3" fmla="*/ 94 h 94"/>
                    <a:gd name="T4" fmla="*/ 0 w 37"/>
                    <a:gd name="T5" fmla="*/ 82 h 94"/>
                    <a:gd name="T6" fmla="*/ 0 w 37"/>
                    <a:gd name="T7" fmla="*/ 76 h 94"/>
                    <a:gd name="T8" fmla="*/ 0 w 37"/>
                    <a:gd name="T9" fmla="*/ 19 h 94"/>
                    <a:gd name="T10" fmla="*/ 0 w 37"/>
                    <a:gd name="T11" fmla="*/ 11 h 94"/>
                    <a:gd name="T12" fmla="*/ 11 w 37"/>
                    <a:gd name="T13" fmla="*/ 1 h 94"/>
                    <a:gd name="T14" fmla="*/ 18 w 37"/>
                    <a:gd name="T15" fmla="*/ 0 h 94"/>
                    <a:gd name="T16" fmla="*/ 26 w 37"/>
                    <a:gd name="T17" fmla="*/ 1 h 94"/>
                    <a:gd name="T18" fmla="*/ 36 w 37"/>
                    <a:gd name="T19" fmla="*/ 11 h 94"/>
                    <a:gd name="T20" fmla="*/ 37 w 37"/>
                    <a:gd name="T21" fmla="*/ 19 h 94"/>
                    <a:gd name="T22" fmla="*/ 37 w 37"/>
                    <a:gd name="T23" fmla="*/ 76 h 94"/>
                    <a:gd name="T24" fmla="*/ 36 w 37"/>
                    <a:gd name="T25" fmla="*/ 82 h 94"/>
                    <a:gd name="T26" fmla="*/ 26 w 37"/>
                    <a:gd name="T27" fmla="*/ 94 h 94"/>
                    <a:gd name="T28" fmla="*/ 18 w 37"/>
                    <a:gd name="T29" fmla="*/ 94 h 94"/>
                    <a:gd name="T30" fmla="*/ 18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8" y="94"/>
                      </a:moveTo>
                      <a:lnTo>
                        <a:pt x="11" y="94"/>
                      </a:lnTo>
                      <a:lnTo>
                        <a:pt x="0" y="82"/>
                      </a:lnTo>
                      <a:lnTo>
                        <a:pt x="0" y="76"/>
                      </a:lnTo>
                      <a:lnTo>
                        <a:pt x="0" y="19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9"/>
                      </a:lnTo>
                      <a:lnTo>
                        <a:pt x="37" y="76"/>
                      </a:lnTo>
                      <a:lnTo>
                        <a:pt x="36" y="82"/>
                      </a:lnTo>
                      <a:lnTo>
                        <a:pt x="26" y="94"/>
                      </a:lnTo>
                      <a:lnTo>
                        <a:pt x="18" y="94"/>
                      </a:lnTo>
                      <a:lnTo>
                        <a:pt x="18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9" name="Freeform 1151">
                  <a:extLst>
                    <a:ext uri="{FF2B5EF4-FFF2-40B4-BE49-F238E27FC236}">
                      <a16:creationId xmlns:a16="http://schemas.microsoft.com/office/drawing/2014/main" id="{EF9F1137-A4CC-414F-A5CE-819DB6282B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31112" y="2085975"/>
                  <a:ext cx="14288" cy="38100"/>
                </a:xfrm>
                <a:custGeom>
                  <a:avLst/>
                  <a:gdLst>
                    <a:gd name="T0" fmla="*/ 18 w 37"/>
                    <a:gd name="T1" fmla="*/ 93 h 93"/>
                    <a:gd name="T2" fmla="*/ 11 w 37"/>
                    <a:gd name="T3" fmla="*/ 93 h 93"/>
                    <a:gd name="T4" fmla="*/ 0 w 37"/>
                    <a:gd name="T5" fmla="*/ 82 h 93"/>
                    <a:gd name="T6" fmla="*/ 0 w 37"/>
                    <a:gd name="T7" fmla="*/ 75 h 93"/>
                    <a:gd name="T8" fmla="*/ 0 w 37"/>
                    <a:gd name="T9" fmla="*/ 19 h 93"/>
                    <a:gd name="T10" fmla="*/ 0 w 37"/>
                    <a:gd name="T11" fmla="*/ 11 h 93"/>
                    <a:gd name="T12" fmla="*/ 11 w 37"/>
                    <a:gd name="T13" fmla="*/ 1 h 93"/>
                    <a:gd name="T14" fmla="*/ 18 w 37"/>
                    <a:gd name="T15" fmla="*/ 0 h 93"/>
                    <a:gd name="T16" fmla="*/ 26 w 37"/>
                    <a:gd name="T17" fmla="*/ 1 h 93"/>
                    <a:gd name="T18" fmla="*/ 36 w 37"/>
                    <a:gd name="T19" fmla="*/ 11 h 93"/>
                    <a:gd name="T20" fmla="*/ 37 w 37"/>
                    <a:gd name="T21" fmla="*/ 19 h 93"/>
                    <a:gd name="T22" fmla="*/ 37 w 37"/>
                    <a:gd name="T23" fmla="*/ 75 h 93"/>
                    <a:gd name="T24" fmla="*/ 36 w 37"/>
                    <a:gd name="T25" fmla="*/ 82 h 93"/>
                    <a:gd name="T26" fmla="*/ 26 w 37"/>
                    <a:gd name="T27" fmla="*/ 93 h 93"/>
                    <a:gd name="T28" fmla="*/ 18 w 37"/>
                    <a:gd name="T29" fmla="*/ 93 h 93"/>
                    <a:gd name="T30" fmla="*/ 18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8" y="93"/>
                      </a:moveTo>
                      <a:lnTo>
                        <a:pt x="11" y="93"/>
                      </a:lnTo>
                      <a:lnTo>
                        <a:pt x="0" y="82"/>
                      </a:lnTo>
                      <a:lnTo>
                        <a:pt x="0" y="75"/>
                      </a:lnTo>
                      <a:lnTo>
                        <a:pt x="0" y="19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9"/>
                      </a:lnTo>
                      <a:lnTo>
                        <a:pt x="37" y="75"/>
                      </a:lnTo>
                      <a:lnTo>
                        <a:pt x="36" y="82"/>
                      </a:lnTo>
                      <a:lnTo>
                        <a:pt x="26" y="93"/>
                      </a:lnTo>
                      <a:lnTo>
                        <a:pt x="18" y="93"/>
                      </a:lnTo>
                      <a:lnTo>
                        <a:pt x="18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0" name="Freeform 1152">
                  <a:extLst>
                    <a:ext uri="{FF2B5EF4-FFF2-40B4-BE49-F238E27FC236}">
                      <a16:creationId xmlns:a16="http://schemas.microsoft.com/office/drawing/2014/main" id="{7A98B25E-2431-4DCB-A024-7DD05D67DF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31112" y="2152650"/>
                  <a:ext cx="14288" cy="38100"/>
                </a:xfrm>
                <a:custGeom>
                  <a:avLst/>
                  <a:gdLst>
                    <a:gd name="T0" fmla="*/ 18 w 37"/>
                    <a:gd name="T1" fmla="*/ 94 h 94"/>
                    <a:gd name="T2" fmla="*/ 11 w 37"/>
                    <a:gd name="T3" fmla="*/ 94 h 94"/>
                    <a:gd name="T4" fmla="*/ 0 w 37"/>
                    <a:gd name="T5" fmla="*/ 83 h 94"/>
                    <a:gd name="T6" fmla="*/ 0 w 37"/>
                    <a:gd name="T7" fmla="*/ 76 h 94"/>
                    <a:gd name="T8" fmla="*/ 0 w 37"/>
                    <a:gd name="T9" fmla="*/ 20 h 94"/>
                    <a:gd name="T10" fmla="*/ 0 w 37"/>
                    <a:gd name="T11" fmla="*/ 12 h 94"/>
                    <a:gd name="T12" fmla="*/ 11 w 37"/>
                    <a:gd name="T13" fmla="*/ 2 h 94"/>
                    <a:gd name="T14" fmla="*/ 18 w 37"/>
                    <a:gd name="T15" fmla="*/ 0 h 94"/>
                    <a:gd name="T16" fmla="*/ 26 w 37"/>
                    <a:gd name="T17" fmla="*/ 2 h 94"/>
                    <a:gd name="T18" fmla="*/ 36 w 37"/>
                    <a:gd name="T19" fmla="*/ 12 h 94"/>
                    <a:gd name="T20" fmla="*/ 37 w 37"/>
                    <a:gd name="T21" fmla="*/ 20 h 94"/>
                    <a:gd name="T22" fmla="*/ 37 w 37"/>
                    <a:gd name="T23" fmla="*/ 76 h 94"/>
                    <a:gd name="T24" fmla="*/ 36 w 37"/>
                    <a:gd name="T25" fmla="*/ 83 h 94"/>
                    <a:gd name="T26" fmla="*/ 26 w 37"/>
                    <a:gd name="T27" fmla="*/ 94 h 94"/>
                    <a:gd name="T28" fmla="*/ 18 w 37"/>
                    <a:gd name="T29" fmla="*/ 94 h 94"/>
                    <a:gd name="T30" fmla="*/ 18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8" y="94"/>
                      </a:moveTo>
                      <a:lnTo>
                        <a:pt x="11" y="94"/>
                      </a:lnTo>
                      <a:lnTo>
                        <a:pt x="0" y="83"/>
                      </a:lnTo>
                      <a:lnTo>
                        <a:pt x="0" y="76"/>
                      </a:lnTo>
                      <a:lnTo>
                        <a:pt x="0" y="20"/>
                      </a:lnTo>
                      <a:lnTo>
                        <a:pt x="0" y="12"/>
                      </a:lnTo>
                      <a:lnTo>
                        <a:pt x="11" y="2"/>
                      </a:lnTo>
                      <a:lnTo>
                        <a:pt x="18" y="0"/>
                      </a:lnTo>
                      <a:lnTo>
                        <a:pt x="26" y="2"/>
                      </a:lnTo>
                      <a:lnTo>
                        <a:pt x="36" y="12"/>
                      </a:lnTo>
                      <a:lnTo>
                        <a:pt x="37" y="20"/>
                      </a:lnTo>
                      <a:lnTo>
                        <a:pt x="37" y="76"/>
                      </a:lnTo>
                      <a:lnTo>
                        <a:pt x="36" y="83"/>
                      </a:lnTo>
                      <a:lnTo>
                        <a:pt x="26" y="94"/>
                      </a:lnTo>
                      <a:lnTo>
                        <a:pt x="18" y="94"/>
                      </a:lnTo>
                      <a:lnTo>
                        <a:pt x="18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1" name="Freeform 1153">
                  <a:extLst>
                    <a:ext uri="{FF2B5EF4-FFF2-40B4-BE49-F238E27FC236}">
                      <a16:creationId xmlns:a16="http://schemas.microsoft.com/office/drawing/2014/main" id="{51685B37-4EE2-43B2-8ED2-6D84CE9423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31112" y="2220913"/>
                  <a:ext cx="14288" cy="36513"/>
                </a:xfrm>
                <a:custGeom>
                  <a:avLst/>
                  <a:gdLst>
                    <a:gd name="T0" fmla="*/ 18 w 37"/>
                    <a:gd name="T1" fmla="*/ 93 h 93"/>
                    <a:gd name="T2" fmla="*/ 11 w 37"/>
                    <a:gd name="T3" fmla="*/ 93 h 93"/>
                    <a:gd name="T4" fmla="*/ 0 w 37"/>
                    <a:gd name="T5" fmla="*/ 82 h 93"/>
                    <a:gd name="T6" fmla="*/ 0 w 37"/>
                    <a:gd name="T7" fmla="*/ 75 h 93"/>
                    <a:gd name="T8" fmla="*/ 0 w 37"/>
                    <a:gd name="T9" fmla="*/ 19 h 93"/>
                    <a:gd name="T10" fmla="*/ 0 w 37"/>
                    <a:gd name="T11" fmla="*/ 11 h 93"/>
                    <a:gd name="T12" fmla="*/ 11 w 37"/>
                    <a:gd name="T13" fmla="*/ 1 h 93"/>
                    <a:gd name="T14" fmla="*/ 18 w 37"/>
                    <a:gd name="T15" fmla="*/ 0 h 93"/>
                    <a:gd name="T16" fmla="*/ 26 w 37"/>
                    <a:gd name="T17" fmla="*/ 1 h 93"/>
                    <a:gd name="T18" fmla="*/ 36 w 37"/>
                    <a:gd name="T19" fmla="*/ 11 h 93"/>
                    <a:gd name="T20" fmla="*/ 37 w 37"/>
                    <a:gd name="T21" fmla="*/ 19 h 93"/>
                    <a:gd name="T22" fmla="*/ 37 w 37"/>
                    <a:gd name="T23" fmla="*/ 75 h 93"/>
                    <a:gd name="T24" fmla="*/ 36 w 37"/>
                    <a:gd name="T25" fmla="*/ 82 h 93"/>
                    <a:gd name="T26" fmla="*/ 26 w 37"/>
                    <a:gd name="T27" fmla="*/ 93 h 93"/>
                    <a:gd name="T28" fmla="*/ 18 w 37"/>
                    <a:gd name="T29" fmla="*/ 93 h 93"/>
                    <a:gd name="T30" fmla="*/ 18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8" y="93"/>
                      </a:moveTo>
                      <a:lnTo>
                        <a:pt x="11" y="93"/>
                      </a:lnTo>
                      <a:lnTo>
                        <a:pt x="0" y="82"/>
                      </a:lnTo>
                      <a:lnTo>
                        <a:pt x="0" y="75"/>
                      </a:lnTo>
                      <a:lnTo>
                        <a:pt x="0" y="19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9"/>
                      </a:lnTo>
                      <a:lnTo>
                        <a:pt x="37" y="75"/>
                      </a:lnTo>
                      <a:lnTo>
                        <a:pt x="36" y="82"/>
                      </a:lnTo>
                      <a:lnTo>
                        <a:pt x="26" y="93"/>
                      </a:lnTo>
                      <a:lnTo>
                        <a:pt x="18" y="93"/>
                      </a:lnTo>
                      <a:lnTo>
                        <a:pt x="18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2" name="Freeform 1154">
                  <a:extLst>
                    <a:ext uri="{FF2B5EF4-FFF2-40B4-BE49-F238E27FC236}">
                      <a16:creationId xmlns:a16="http://schemas.microsoft.com/office/drawing/2014/main" id="{607C795C-D913-44F5-B99E-09B8E69A69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31112" y="2287588"/>
                  <a:ext cx="14288" cy="36513"/>
                </a:xfrm>
                <a:custGeom>
                  <a:avLst/>
                  <a:gdLst>
                    <a:gd name="T0" fmla="*/ 18 w 37"/>
                    <a:gd name="T1" fmla="*/ 93 h 93"/>
                    <a:gd name="T2" fmla="*/ 11 w 37"/>
                    <a:gd name="T3" fmla="*/ 93 h 93"/>
                    <a:gd name="T4" fmla="*/ 0 w 37"/>
                    <a:gd name="T5" fmla="*/ 82 h 93"/>
                    <a:gd name="T6" fmla="*/ 0 w 37"/>
                    <a:gd name="T7" fmla="*/ 75 h 93"/>
                    <a:gd name="T8" fmla="*/ 0 w 37"/>
                    <a:gd name="T9" fmla="*/ 19 h 93"/>
                    <a:gd name="T10" fmla="*/ 0 w 37"/>
                    <a:gd name="T11" fmla="*/ 11 h 93"/>
                    <a:gd name="T12" fmla="*/ 11 w 37"/>
                    <a:gd name="T13" fmla="*/ 1 h 93"/>
                    <a:gd name="T14" fmla="*/ 18 w 37"/>
                    <a:gd name="T15" fmla="*/ 0 h 93"/>
                    <a:gd name="T16" fmla="*/ 26 w 37"/>
                    <a:gd name="T17" fmla="*/ 1 h 93"/>
                    <a:gd name="T18" fmla="*/ 36 w 37"/>
                    <a:gd name="T19" fmla="*/ 11 h 93"/>
                    <a:gd name="T20" fmla="*/ 37 w 37"/>
                    <a:gd name="T21" fmla="*/ 19 h 93"/>
                    <a:gd name="T22" fmla="*/ 37 w 37"/>
                    <a:gd name="T23" fmla="*/ 75 h 93"/>
                    <a:gd name="T24" fmla="*/ 36 w 37"/>
                    <a:gd name="T25" fmla="*/ 82 h 93"/>
                    <a:gd name="T26" fmla="*/ 26 w 37"/>
                    <a:gd name="T27" fmla="*/ 93 h 93"/>
                    <a:gd name="T28" fmla="*/ 18 w 37"/>
                    <a:gd name="T29" fmla="*/ 93 h 93"/>
                    <a:gd name="T30" fmla="*/ 18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8" y="93"/>
                      </a:moveTo>
                      <a:lnTo>
                        <a:pt x="11" y="93"/>
                      </a:lnTo>
                      <a:lnTo>
                        <a:pt x="0" y="82"/>
                      </a:lnTo>
                      <a:lnTo>
                        <a:pt x="0" y="75"/>
                      </a:lnTo>
                      <a:lnTo>
                        <a:pt x="0" y="19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9"/>
                      </a:lnTo>
                      <a:lnTo>
                        <a:pt x="37" y="75"/>
                      </a:lnTo>
                      <a:lnTo>
                        <a:pt x="36" y="82"/>
                      </a:lnTo>
                      <a:lnTo>
                        <a:pt x="26" y="93"/>
                      </a:lnTo>
                      <a:lnTo>
                        <a:pt x="18" y="93"/>
                      </a:lnTo>
                      <a:lnTo>
                        <a:pt x="18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3" name="Freeform 1155">
                  <a:extLst>
                    <a:ext uri="{FF2B5EF4-FFF2-40B4-BE49-F238E27FC236}">
                      <a16:creationId xmlns:a16="http://schemas.microsoft.com/office/drawing/2014/main" id="{76A55CB1-9B61-4307-9980-336D00E1AD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31112" y="2354263"/>
                  <a:ext cx="14288" cy="36513"/>
                </a:xfrm>
                <a:custGeom>
                  <a:avLst/>
                  <a:gdLst>
                    <a:gd name="T0" fmla="*/ 18 w 37"/>
                    <a:gd name="T1" fmla="*/ 94 h 94"/>
                    <a:gd name="T2" fmla="*/ 11 w 37"/>
                    <a:gd name="T3" fmla="*/ 94 h 94"/>
                    <a:gd name="T4" fmla="*/ 0 w 37"/>
                    <a:gd name="T5" fmla="*/ 83 h 94"/>
                    <a:gd name="T6" fmla="*/ 0 w 37"/>
                    <a:gd name="T7" fmla="*/ 76 h 94"/>
                    <a:gd name="T8" fmla="*/ 0 w 37"/>
                    <a:gd name="T9" fmla="*/ 20 h 94"/>
                    <a:gd name="T10" fmla="*/ 0 w 37"/>
                    <a:gd name="T11" fmla="*/ 12 h 94"/>
                    <a:gd name="T12" fmla="*/ 11 w 37"/>
                    <a:gd name="T13" fmla="*/ 2 h 94"/>
                    <a:gd name="T14" fmla="*/ 18 w 37"/>
                    <a:gd name="T15" fmla="*/ 0 h 94"/>
                    <a:gd name="T16" fmla="*/ 26 w 37"/>
                    <a:gd name="T17" fmla="*/ 2 h 94"/>
                    <a:gd name="T18" fmla="*/ 36 w 37"/>
                    <a:gd name="T19" fmla="*/ 12 h 94"/>
                    <a:gd name="T20" fmla="*/ 37 w 37"/>
                    <a:gd name="T21" fmla="*/ 20 h 94"/>
                    <a:gd name="T22" fmla="*/ 37 w 37"/>
                    <a:gd name="T23" fmla="*/ 76 h 94"/>
                    <a:gd name="T24" fmla="*/ 36 w 37"/>
                    <a:gd name="T25" fmla="*/ 83 h 94"/>
                    <a:gd name="T26" fmla="*/ 26 w 37"/>
                    <a:gd name="T27" fmla="*/ 94 h 94"/>
                    <a:gd name="T28" fmla="*/ 18 w 37"/>
                    <a:gd name="T29" fmla="*/ 94 h 94"/>
                    <a:gd name="T30" fmla="*/ 18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8" y="94"/>
                      </a:moveTo>
                      <a:lnTo>
                        <a:pt x="11" y="94"/>
                      </a:lnTo>
                      <a:lnTo>
                        <a:pt x="0" y="83"/>
                      </a:lnTo>
                      <a:lnTo>
                        <a:pt x="0" y="76"/>
                      </a:lnTo>
                      <a:lnTo>
                        <a:pt x="0" y="20"/>
                      </a:lnTo>
                      <a:lnTo>
                        <a:pt x="0" y="12"/>
                      </a:lnTo>
                      <a:lnTo>
                        <a:pt x="11" y="2"/>
                      </a:lnTo>
                      <a:lnTo>
                        <a:pt x="18" y="0"/>
                      </a:lnTo>
                      <a:lnTo>
                        <a:pt x="26" y="2"/>
                      </a:lnTo>
                      <a:lnTo>
                        <a:pt x="36" y="12"/>
                      </a:lnTo>
                      <a:lnTo>
                        <a:pt x="37" y="20"/>
                      </a:lnTo>
                      <a:lnTo>
                        <a:pt x="37" y="76"/>
                      </a:lnTo>
                      <a:lnTo>
                        <a:pt x="36" y="83"/>
                      </a:lnTo>
                      <a:lnTo>
                        <a:pt x="26" y="94"/>
                      </a:lnTo>
                      <a:lnTo>
                        <a:pt x="18" y="94"/>
                      </a:lnTo>
                      <a:lnTo>
                        <a:pt x="18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4" name="Freeform 1156">
                  <a:extLst>
                    <a:ext uri="{FF2B5EF4-FFF2-40B4-BE49-F238E27FC236}">
                      <a16:creationId xmlns:a16="http://schemas.microsoft.com/office/drawing/2014/main" id="{EFB6776C-F5D5-408E-9287-DA217E9987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31112" y="2420938"/>
                  <a:ext cx="14288" cy="36513"/>
                </a:xfrm>
                <a:custGeom>
                  <a:avLst/>
                  <a:gdLst>
                    <a:gd name="T0" fmla="*/ 18 w 37"/>
                    <a:gd name="T1" fmla="*/ 93 h 93"/>
                    <a:gd name="T2" fmla="*/ 11 w 37"/>
                    <a:gd name="T3" fmla="*/ 93 h 93"/>
                    <a:gd name="T4" fmla="*/ 0 w 37"/>
                    <a:gd name="T5" fmla="*/ 82 h 93"/>
                    <a:gd name="T6" fmla="*/ 0 w 37"/>
                    <a:gd name="T7" fmla="*/ 75 h 93"/>
                    <a:gd name="T8" fmla="*/ 0 w 37"/>
                    <a:gd name="T9" fmla="*/ 19 h 93"/>
                    <a:gd name="T10" fmla="*/ 0 w 37"/>
                    <a:gd name="T11" fmla="*/ 11 h 93"/>
                    <a:gd name="T12" fmla="*/ 11 w 37"/>
                    <a:gd name="T13" fmla="*/ 1 h 93"/>
                    <a:gd name="T14" fmla="*/ 18 w 37"/>
                    <a:gd name="T15" fmla="*/ 0 h 93"/>
                    <a:gd name="T16" fmla="*/ 26 w 37"/>
                    <a:gd name="T17" fmla="*/ 1 h 93"/>
                    <a:gd name="T18" fmla="*/ 36 w 37"/>
                    <a:gd name="T19" fmla="*/ 11 h 93"/>
                    <a:gd name="T20" fmla="*/ 37 w 37"/>
                    <a:gd name="T21" fmla="*/ 19 h 93"/>
                    <a:gd name="T22" fmla="*/ 37 w 37"/>
                    <a:gd name="T23" fmla="*/ 75 h 93"/>
                    <a:gd name="T24" fmla="*/ 36 w 37"/>
                    <a:gd name="T25" fmla="*/ 82 h 93"/>
                    <a:gd name="T26" fmla="*/ 26 w 37"/>
                    <a:gd name="T27" fmla="*/ 93 h 93"/>
                    <a:gd name="T28" fmla="*/ 18 w 37"/>
                    <a:gd name="T29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7" h="93">
                      <a:moveTo>
                        <a:pt x="18" y="93"/>
                      </a:moveTo>
                      <a:lnTo>
                        <a:pt x="11" y="93"/>
                      </a:lnTo>
                      <a:lnTo>
                        <a:pt x="0" y="82"/>
                      </a:lnTo>
                      <a:lnTo>
                        <a:pt x="0" y="75"/>
                      </a:lnTo>
                      <a:lnTo>
                        <a:pt x="0" y="19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9"/>
                      </a:lnTo>
                      <a:lnTo>
                        <a:pt x="37" y="75"/>
                      </a:lnTo>
                      <a:lnTo>
                        <a:pt x="36" y="82"/>
                      </a:lnTo>
                      <a:lnTo>
                        <a:pt x="26" y="93"/>
                      </a:lnTo>
                      <a:lnTo>
                        <a:pt x="18" y="93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5" name="Freeform 1157">
                  <a:extLst>
                    <a:ext uri="{FF2B5EF4-FFF2-40B4-BE49-F238E27FC236}">
                      <a16:creationId xmlns:a16="http://schemas.microsoft.com/office/drawing/2014/main" id="{E909F96C-49CD-4320-B071-5CB0AD4BF7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72499" y="2019300"/>
                  <a:ext cx="14288" cy="36513"/>
                </a:xfrm>
                <a:custGeom>
                  <a:avLst/>
                  <a:gdLst>
                    <a:gd name="T0" fmla="*/ 19 w 37"/>
                    <a:gd name="T1" fmla="*/ 94 h 94"/>
                    <a:gd name="T2" fmla="*/ 11 w 37"/>
                    <a:gd name="T3" fmla="*/ 94 h 94"/>
                    <a:gd name="T4" fmla="*/ 1 w 37"/>
                    <a:gd name="T5" fmla="*/ 82 h 94"/>
                    <a:gd name="T6" fmla="*/ 0 w 37"/>
                    <a:gd name="T7" fmla="*/ 76 h 94"/>
                    <a:gd name="T8" fmla="*/ 0 w 37"/>
                    <a:gd name="T9" fmla="*/ 19 h 94"/>
                    <a:gd name="T10" fmla="*/ 1 w 37"/>
                    <a:gd name="T11" fmla="*/ 11 h 94"/>
                    <a:gd name="T12" fmla="*/ 11 w 37"/>
                    <a:gd name="T13" fmla="*/ 1 h 94"/>
                    <a:gd name="T14" fmla="*/ 19 w 37"/>
                    <a:gd name="T15" fmla="*/ 0 h 94"/>
                    <a:gd name="T16" fmla="*/ 27 w 37"/>
                    <a:gd name="T17" fmla="*/ 1 h 94"/>
                    <a:gd name="T18" fmla="*/ 37 w 37"/>
                    <a:gd name="T19" fmla="*/ 11 h 94"/>
                    <a:gd name="T20" fmla="*/ 37 w 37"/>
                    <a:gd name="T21" fmla="*/ 19 h 94"/>
                    <a:gd name="T22" fmla="*/ 37 w 37"/>
                    <a:gd name="T23" fmla="*/ 76 h 94"/>
                    <a:gd name="T24" fmla="*/ 37 w 37"/>
                    <a:gd name="T25" fmla="*/ 82 h 94"/>
                    <a:gd name="T26" fmla="*/ 27 w 37"/>
                    <a:gd name="T27" fmla="*/ 94 h 94"/>
                    <a:gd name="T28" fmla="*/ 19 w 37"/>
                    <a:gd name="T29" fmla="*/ 94 h 94"/>
                    <a:gd name="T30" fmla="*/ 19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9" y="94"/>
                      </a:moveTo>
                      <a:lnTo>
                        <a:pt x="11" y="94"/>
                      </a:lnTo>
                      <a:lnTo>
                        <a:pt x="1" y="82"/>
                      </a:lnTo>
                      <a:lnTo>
                        <a:pt x="0" y="76"/>
                      </a:lnTo>
                      <a:lnTo>
                        <a:pt x="0" y="19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9"/>
                      </a:lnTo>
                      <a:lnTo>
                        <a:pt x="37" y="76"/>
                      </a:lnTo>
                      <a:lnTo>
                        <a:pt x="37" y="82"/>
                      </a:lnTo>
                      <a:lnTo>
                        <a:pt x="27" y="94"/>
                      </a:lnTo>
                      <a:lnTo>
                        <a:pt x="19" y="94"/>
                      </a:lnTo>
                      <a:lnTo>
                        <a:pt x="19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6" name="Freeform 1158">
                  <a:extLst>
                    <a:ext uri="{FF2B5EF4-FFF2-40B4-BE49-F238E27FC236}">
                      <a16:creationId xmlns:a16="http://schemas.microsoft.com/office/drawing/2014/main" id="{7CE4D758-C729-472B-A222-0E227ECCB3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72499" y="2085975"/>
                  <a:ext cx="14288" cy="38100"/>
                </a:xfrm>
                <a:custGeom>
                  <a:avLst/>
                  <a:gdLst>
                    <a:gd name="T0" fmla="*/ 19 w 37"/>
                    <a:gd name="T1" fmla="*/ 93 h 93"/>
                    <a:gd name="T2" fmla="*/ 11 w 37"/>
                    <a:gd name="T3" fmla="*/ 93 h 93"/>
                    <a:gd name="T4" fmla="*/ 1 w 37"/>
                    <a:gd name="T5" fmla="*/ 82 h 93"/>
                    <a:gd name="T6" fmla="*/ 0 w 37"/>
                    <a:gd name="T7" fmla="*/ 75 h 93"/>
                    <a:gd name="T8" fmla="*/ 0 w 37"/>
                    <a:gd name="T9" fmla="*/ 19 h 93"/>
                    <a:gd name="T10" fmla="*/ 1 w 37"/>
                    <a:gd name="T11" fmla="*/ 11 h 93"/>
                    <a:gd name="T12" fmla="*/ 11 w 37"/>
                    <a:gd name="T13" fmla="*/ 1 h 93"/>
                    <a:gd name="T14" fmla="*/ 19 w 37"/>
                    <a:gd name="T15" fmla="*/ 0 h 93"/>
                    <a:gd name="T16" fmla="*/ 27 w 37"/>
                    <a:gd name="T17" fmla="*/ 1 h 93"/>
                    <a:gd name="T18" fmla="*/ 37 w 37"/>
                    <a:gd name="T19" fmla="*/ 11 h 93"/>
                    <a:gd name="T20" fmla="*/ 37 w 37"/>
                    <a:gd name="T21" fmla="*/ 19 h 93"/>
                    <a:gd name="T22" fmla="*/ 37 w 37"/>
                    <a:gd name="T23" fmla="*/ 75 h 93"/>
                    <a:gd name="T24" fmla="*/ 37 w 37"/>
                    <a:gd name="T25" fmla="*/ 82 h 93"/>
                    <a:gd name="T26" fmla="*/ 27 w 37"/>
                    <a:gd name="T27" fmla="*/ 93 h 93"/>
                    <a:gd name="T28" fmla="*/ 19 w 37"/>
                    <a:gd name="T29" fmla="*/ 93 h 93"/>
                    <a:gd name="T30" fmla="*/ 19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9" y="93"/>
                      </a:moveTo>
                      <a:lnTo>
                        <a:pt x="11" y="93"/>
                      </a:lnTo>
                      <a:lnTo>
                        <a:pt x="1" y="82"/>
                      </a:lnTo>
                      <a:lnTo>
                        <a:pt x="0" y="75"/>
                      </a:lnTo>
                      <a:lnTo>
                        <a:pt x="0" y="19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9"/>
                      </a:lnTo>
                      <a:lnTo>
                        <a:pt x="37" y="75"/>
                      </a:lnTo>
                      <a:lnTo>
                        <a:pt x="37" y="82"/>
                      </a:lnTo>
                      <a:lnTo>
                        <a:pt x="27" y="93"/>
                      </a:lnTo>
                      <a:lnTo>
                        <a:pt x="19" y="93"/>
                      </a:lnTo>
                      <a:lnTo>
                        <a:pt x="19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7" name="Freeform 1159">
                  <a:extLst>
                    <a:ext uri="{FF2B5EF4-FFF2-40B4-BE49-F238E27FC236}">
                      <a16:creationId xmlns:a16="http://schemas.microsoft.com/office/drawing/2014/main" id="{F5F6C357-097D-4B25-BD26-5A2A277153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72499" y="2152650"/>
                  <a:ext cx="14288" cy="38100"/>
                </a:xfrm>
                <a:custGeom>
                  <a:avLst/>
                  <a:gdLst>
                    <a:gd name="T0" fmla="*/ 19 w 37"/>
                    <a:gd name="T1" fmla="*/ 94 h 94"/>
                    <a:gd name="T2" fmla="*/ 11 w 37"/>
                    <a:gd name="T3" fmla="*/ 94 h 94"/>
                    <a:gd name="T4" fmla="*/ 1 w 37"/>
                    <a:gd name="T5" fmla="*/ 83 h 94"/>
                    <a:gd name="T6" fmla="*/ 0 w 37"/>
                    <a:gd name="T7" fmla="*/ 76 h 94"/>
                    <a:gd name="T8" fmla="*/ 0 w 37"/>
                    <a:gd name="T9" fmla="*/ 20 h 94"/>
                    <a:gd name="T10" fmla="*/ 1 w 37"/>
                    <a:gd name="T11" fmla="*/ 12 h 94"/>
                    <a:gd name="T12" fmla="*/ 11 w 37"/>
                    <a:gd name="T13" fmla="*/ 2 h 94"/>
                    <a:gd name="T14" fmla="*/ 19 w 37"/>
                    <a:gd name="T15" fmla="*/ 0 h 94"/>
                    <a:gd name="T16" fmla="*/ 27 w 37"/>
                    <a:gd name="T17" fmla="*/ 2 h 94"/>
                    <a:gd name="T18" fmla="*/ 37 w 37"/>
                    <a:gd name="T19" fmla="*/ 12 h 94"/>
                    <a:gd name="T20" fmla="*/ 37 w 37"/>
                    <a:gd name="T21" fmla="*/ 20 h 94"/>
                    <a:gd name="T22" fmla="*/ 37 w 37"/>
                    <a:gd name="T23" fmla="*/ 76 h 94"/>
                    <a:gd name="T24" fmla="*/ 37 w 37"/>
                    <a:gd name="T25" fmla="*/ 83 h 94"/>
                    <a:gd name="T26" fmla="*/ 27 w 37"/>
                    <a:gd name="T27" fmla="*/ 94 h 94"/>
                    <a:gd name="T28" fmla="*/ 19 w 37"/>
                    <a:gd name="T29" fmla="*/ 94 h 94"/>
                    <a:gd name="T30" fmla="*/ 19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9" y="94"/>
                      </a:moveTo>
                      <a:lnTo>
                        <a:pt x="11" y="94"/>
                      </a:lnTo>
                      <a:lnTo>
                        <a:pt x="1" y="83"/>
                      </a:lnTo>
                      <a:lnTo>
                        <a:pt x="0" y="76"/>
                      </a:lnTo>
                      <a:lnTo>
                        <a:pt x="0" y="20"/>
                      </a:lnTo>
                      <a:lnTo>
                        <a:pt x="1" y="12"/>
                      </a:lnTo>
                      <a:lnTo>
                        <a:pt x="11" y="2"/>
                      </a:lnTo>
                      <a:lnTo>
                        <a:pt x="19" y="0"/>
                      </a:lnTo>
                      <a:lnTo>
                        <a:pt x="27" y="2"/>
                      </a:lnTo>
                      <a:lnTo>
                        <a:pt x="37" y="12"/>
                      </a:lnTo>
                      <a:lnTo>
                        <a:pt x="37" y="20"/>
                      </a:lnTo>
                      <a:lnTo>
                        <a:pt x="37" y="76"/>
                      </a:lnTo>
                      <a:lnTo>
                        <a:pt x="37" y="83"/>
                      </a:lnTo>
                      <a:lnTo>
                        <a:pt x="27" y="94"/>
                      </a:lnTo>
                      <a:lnTo>
                        <a:pt x="19" y="94"/>
                      </a:lnTo>
                      <a:lnTo>
                        <a:pt x="19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8" name="Freeform 1160">
                  <a:extLst>
                    <a:ext uri="{FF2B5EF4-FFF2-40B4-BE49-F238E27FC236}">
                      <a16:creationId xmlns:a16="http://schemas.microsoft.com/office/drawing/2014/main" id="{D4C6FC63-ECA8-4AC7-A8EA-A8C97E9608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72499" y="2220913"/>
                  <a:ext cx="14288" cy="36513"/>
                </a:xfrm>
                <a:custGeom>
                  <a:avLst/>
                  <a:gdLst>
                    <a:gd name="T0" fmla="*/ 19 w 37"/>
                    <a:gd name="T1" fmla="*/ 93 h 93"/>
                    <a:gd name="T2" fmla="*/ 11 w 37"/>
                    <a:gd name="T3" fmla="*/ 93 h 93"/>
                    <a:gd name="T4" fmla="*/ 1 w 37"/>
                    <a:gd name="T5" fmla="*/ 82 h 93"/>
                    <a:gd name="T6" fmla="*/ 0 w 37"/>
                    <a:gd name="T7" fmla="*/ 75 h 93"/>
                    <a:gd name="T8" fmla="*/ 0 w 37"/>
                    <a:gd name="T9" fmla="*/ 19 h 93"/>
                    <a:gd name="T10" fmla="*/ 1 w 37"/>
                    <a:gd name="T11" fmla="*/ 11 h 93"/>
                    <a:gd name="T12" fmla="*/ 11 w 37"/>
                    <a:gd name="T13" fmla="*/ 1 h 93"/>
                    <a:gd name="T14" fmla="*/ 19 w 37"/>
                    <a:gd name="T15" fmla="*/ 0 h 93"/>
                    <a:gd name="T16" fmla="*/ 27 w 37"/>
                    <a:gd name="T17" fmla="*/ 1 h 93"/>
                    <a:gd name="T18" fmla="*/ 37 w 37"/>
                    <a:gd name="T19" fmla="*/ 11 h 93"/>
                    <a:gd name="T20" fmla="*/ 37 w 37"/>
                    <a:gd name="T21" fmla="*/ 19 h 93"/>
                    <a:gd name="T22" fmla="*/ 37 w 37"/>
                    <a:gd name="T23" fmla="*/ 75 h 93"/>
                    <a:gd name="T24" fmla="*/ 37 w 37"/>
                    <a:gd name="T25" fmla="*/ 82 h 93"/>
                    <a:gd name="T26" fmla="*/ 27 w 37"/>
                    <a:gd name="T27" fmla="*/ 93 h 93"/>
                    <a:gd name="T28" fmla="*/ 19 w 37"/>
                    <a:gd name="T29" fmla="*/ 93 h 93"/>
                    <a:gd name="T30" fmla="*/ 19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9" y="93"/>
                      </a:moveTo>
                      <a:lnTo>
                        <a:pt x="11" y="93"/>
                      </a:lnTo>
                      <a:lnTo>
                        <a:pt x="1" y="82"/>
                      </a:lnTo>
                      <a:lnTo>
                        <a:pt x="0" y="75"/>
                      </a:lnTo>
                      <a:lnTo>
                        <a:pt x="0" y="19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9"/>
                      </a:lnTo>
                      <a:lnTo>
                        <a:pt x="37" y="75"/>
                      </a:lnTo>
                      <a:lnTo>
                        <a:pt x="37" y="82"/>
                      </a:lnTo>
                      <a:lnTo>
                        <a:pt x="27" y="93"/>
                      </a:lnTo>
                      <a:lnTo>
                        <a:pt x="19" y="93"/>
                      </a:lnTo>
                      <a:lnTo>
                        <a:pt x="19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9" name="Freeform 1161">
                  <a:extLst>
                    <a:ext uri="{FF2B5EF4-FFF2-40B4-BE49-F238E27FC236}">
                      <a16:creationId xmlns:a16="http://schemas.microsoft.com/office/drawing/2014/main" id="{54BD45FE-F0A7-4612-B345-56D4F0EA39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72499" y="2287588"/>
                  <a:ext cx="14288" cy="36513"/>
                </a:xfrm>
                <a:custGeom>
                  <a:avLst/>
                  <a:gdLst>
                    <a:gd name="T0" fmla="*/ 19 w 37"/>
                    <a:gd name="T1" fmla="*/ 93 h 93"/>
                    <a:gd name="T2" fmla="*/ 11 w 37"/>
                    <a:gd name="T3" fmla="*/ 93 h 93"/>
                    <a:gd name="T4" fmla="*/ 1 w 37"/>
                    <a:gd name="T5" fmla="*/ 82 h 93"/>
                    <a:gd name="T6" fmla="*/ 0 w 37"/>
                    <a:gd name="T7" fmla="*/ 75 h 93"/>
                    <a:gd name="T8" fmla="*/ 0 w 37"/>
                    <a:gd name="T9" fmla="*/ 19 h 93"/>
                    <a:gd name="T10" fmla="*/ 1 w 37"/>
                    <a:gd name="T11" fmla="*/ 11 h 93"/>
                    <a:gd name="T12" fmla="*/ 11 w 37"/>
                    <a:gd name="T13" fmla="*/ 1 h 93"/>
                    <a:gd name="T14" fmla="*/ 19 w 37"/>
                    <a:gd name="T15" fmla="*/ 0 h 93"/>
                    <a:gd name="T16" fmla="*/ 27 w 37"/>
                    <a:gd name="T17" fmla="*/ 1 h 93"/>
                    <a:gd name="T18" fmla="*/ 37 w 37"/>
                    <a:gd name="T19" fmla="*/ 11 h 93"/>
                    <a:gd name="T20" fmla="*/ 37 w 37"/>
                    <a:gd name="T21" fmla="*/ 19 h 93"/>
                    <a:gd name="T22" fmla="*/ 37 w 37"/>
                    <a:gd name="T23" fmla="*/ 75 h 93"/>
                    <a:gd name="T24" fmla="*/ 37 w 37"/>
                    <a:gd name="T25" fmla="*/ 82 h 93"/>
                    <a:gd name="T26" fmla="*/ 27 w 37"/>
                    <a:gd name="T27" fmla="*/ 93 h 93"/>
                    <a:gd name="T28" fmla="*/ 19 w 37"/>
                    <a:gd name="T29" fmla="*/ 93 h 93"/>
                    <a:gd name="T30" fmla="*/ 19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9" y="93"/>
                      </a:moveTo>
                      <a:lnTo>
                        <a:pt x="11" y="93"/>
                      </a:lnTo>
                      <a:lnTo>
                        <a:pt x="1" y="82"/>
                      </a:lnTo>
                      <a:lnTo>
                        <a:pt x="0" y="75"/>
                      </a:lnTo>
                      <a:lnTo>
                        <a:pt x="0" y="19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9"/>
                      </a:lnTo>
                      <a:lnTo>
                        <a:pt x="37" y="75"/>
                      </a:lnTo>
                      <a:lnTo>
                        <a:pt x="37" y="82"/>
                      </a:lnTo>
                      <a:lnTo>
                        <a:pt x="27" y="93"/>
                      </a:lnTo>
                      <a:lnTo>
                        <a:pt x="19" y="93"/>
                      </a:lnTo>
                      <a:lnTo>
                        <a:pt x="19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0" name="Freeform 1162">
                  <a:extLst>
                    <a:ext uri="{FF2B5EF4-FFF2-40B4-BE49-F238E27FC236}">
                      <a16:creationId xmlns:a16="http://schemas.microsoft.com/office/drawing/2014/main" id="{2FCEA1B8-670B-49BF-9E11-2542CAF6A4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72499" y="2354263"/>
                  <a:ext cx="14288" cy="36513"/>
                </a:xfrm>
                <a:custGeom>
                  <a:avLst/>
                  <a:gdLst>
                    <a:gd name="T0" fmla="*/ 19 w 37"/>
                    <a:gd name="T1" fmla="*/ 94 h 94"/>
                    <a:gd name="T2" fmla="*/ 11 w 37"/>
                    <a:gd name="T3" fmla="*/ 94 h 94"/>
                    <a:gd name="T4" fmla="*/ 1 w 37"/>
                    <a:gd name="T5" fmla="*/ 83 h 94"/>
                    <a:gd name="T6" fmla="*/ 0 w 37"/>
                    <a:gd name="T7" fmla="*/ 76 h 94"/>
                    <a:gd name="T8" fmla="*/ 0 w 37"/>
                    <a:gd name="T9" fmla="*/ 20 h 94"/>
                    <a:gd name="T10" fmla="*/ 1 w 37"/>
                    <a:gd name="T11" fmla="*/ 12 h 94"/>
                    <a:gd name="T12" fmla="*/ 11 w 37"/>
                    <a:gd name="T13" fmla="*/ 2 h 94"/>
                    <a:gd name="T14" fmla="*/ 19 w 37"/>
                    <a:gd name="T15" fmla="*/ 0 h 94"/>
                    <a:gd name="T16" fmla="*/ 27 w 37"/>
                    <a:gd name="T17" fmla="*/ 2 h 94"/>
                    <a:gd name="T18" fmla="*/ 37 w 37"/>
                    <a:gd name="T19" fmla="*/ 12 h 94"/>
                    <a:gd name="T20" fmla="*/ 37 w 37"/>
                    <a:gd name="T21" fmla="*/ 20 h 94"/>
                    <a:gd name="T22" fmla="*/ 37 w 37"/>
                    <a:gd name="T23" fmla="*/ 76 h 94"/>
                    <a:gd name="T24" fmla="*/ 37 w 37"/>
                    <a:gd name="T25" fmla="*/ 83 h 94"/>
                    <a:gd name="T26" fmla="*/ 27 w 37"/>
                    <a:gd name="T27" fmla="*/ 94 h 94"/>
                    <a:gd name="T28" fmla="*/ 19 w 37"/>
                    <a:gd name="T29" fmla="*/ 94 h 94"/>
                    <a:gd name="T30" fmla="*/ 19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9" y="94"/>
                      </a:moveTo>
                      <a:lnTo>
                        <a:pt x="11" y="94"/>
                      </a:lnTo>
                      <a:lnTo>
                        <a:pt x="1" y="83"/>
                      </a:lnTo>
                      <a:lnTo>
                        <a:pt x="0" y="76"/>
                      </a:lnTo>
                      <a:lnTo>
                        <a:pt x="0" y="20"/>
                      </a:lnTo>
                      <a:lnTo>
                        <a:pt x="1" y="12"/>
                      </a:lnTo>
                      <a:lnTo>
                        <a:pt x="11" y="2"/>
                      </a:lnTo>
                      <a:lnTo>
                        <a:pt x="19" y="0"/>
                      </a:lnTo>
                      <a:lnTo>
                        <a:pt x="27" y="2"/>
                      </a:lnTo>
                      <a:lnTo>
                        <a:pt x="37" y="12"/>
                      </a:lnTo>
                      <a:lnTo>
                        <a:pt x="37" y="20"/>
                      </a:lnTo>
                      <a:lnTo>
                        <a:pt x="37" y="76"/>
                      </a:lnTo>
                      <a:lnTo>
                        <a:pt x="37" y="83"/>
                      </a:lnTo>
                      <a:lnTo>
                        <a:pt x="27" y="94"/>
                      </a:lnTo>
                      <a:lnTo>
                        <a:pt x="19" y="94"/>
                      </a:lnTo>
                      <a:lnTo>
                        <a:pt x="19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1" name="Freeform 1163">
                  <a:extLst>
                    <a:ext uri="{FF2B5EF4-FFF2-40B4-BE49-F238E27FC236}">
                      <a16:creationId xmlns:a16="http://schemas.microsoft.com/office/drawing/2014/main" id="{58C07ED8-B815-4FEA-9F7A-32D8318CA8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72499" y="2420938"/>
                  <a:ext cx="14288" cy="36513"/>
                </a:xfrm>
                <a:custGeom>
                  <a:avLst/>
                  <a:gdLst>
                    <a:gd name="T0" fmla="*/ 19 w 37"/>
                    <a:gd name="T1" fmla="*/ 93 h 93"/>
                    <a:gd name="T2" fmla="*/ 11 w 37"/>
                    <a:gd name="T3" fmla="*/ 93 h 93"/>
                    <a:gd name="T4" fmla="*/ 1 w 37"/>
                    <a:gd name="T5" fmla="*/ 82 h 93"/>
                    <a:gd name="T6" fmla="*/ 0 w 37"/>
                    <a:gd name="T7" fmla="*/ 75 h 93"/>
                    <a:gd name="T8" fmla="*/ 0 w 37"/>
                    <a:gd name="T9" fmla="*/ 19 h 93"/>
                    <a:gd name="T10" fmla="*/ 1 w 37"/>
                    <a:gd name="T11" fmla="*/ 11 h 93"/>
                    <a:gd name="T12" fmla="*/ 11 w 37"/>
                    <a:gd name="T13" fmla="*/ 1 h 93"/>
                    <a:gd name="T14" fmla="*/ 19 w 37"/>
                    <a:gd name="T15" fmla="*/ 0 h 93"/>
                    <a:gd name="T16" fmla="*/ 27 w 37"/>
                    <a:gd name="T17" fmla="*/ 1 h 93"/>
                    <a:gd name="T18" fmla="*/ 37 w 37"/>
                    <a:gd name="T19" fmla="*/ 11 h 93"/>
                    <a:gd name="T20" fmla="*/ 37 w 37"/>
                    <a:gd name="T21" fmla="*/ 19 h 93"/>
                    <a:gd name="T22" fmla="*/ 37 w 37"/>
                    <a:gd name="T23" fmla="*/ 75 h 93"/>
                    <a:gd name="T24" fmla="*/ 37 w 37"/>
                    <a:gd name="T25" fmla="*/ 82 h 93"/>
                    <a:gd name="T26" fmla="*/ 27 w 37"/>
                    <a:gd name="T27" fmla="*/ 93 h 93"/>
                    <a:gd name="T28" fmla="*/ 19 w 37"/>
                    <a:gd name="T29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7" h="93">
                      <a:moveTo>
                        <a:pt x="19" y="93"/>
                      </a:moveTo>
                      <a:lnTo>
                        <a:pt x="11" y="93"/>
                      </a:lnTo>
                      <a:lnTo>
                        <a:pt x="1" y="82"/>
                      </a:lnTo>
                      <a:lnTo>
                        <a:pt x="0" y="75"/>
                      </a:lnTo>
                      <a:lnTo>
                        <a:pt x="0" y="19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9"/>
                      </a:lnTo>
                      <a:lnTo>
                        <a:pt x="37" y="75"/>
                      </a:lnTo>
                      <a:lnTo>
                        <a:pt x="37" y="82"/>
                      </a:lnTo>
                      <a:lnTo>
                        <a:pt x="27" y="93"/>
                      </a:lnTo>
                      <a:lnTo>
                        <a:pt x="19" y="93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2" name="Freeform 1164">
                  <a:extLst>
                    <a:ext uri="{FF2B5EF4-FFF2-40B4-BE49-F238E27FC236}">
                      <a16:creationId xmlns:a16="http://schemas.microsoft.com/office/drawing/2014/main" id="{5BF6A295-0C0C-4DEC-8B7D-CE17E9855A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56513" y="5126038"/>
                  <a:ext cx="14288" cy="38100"/>
                </a:xfrm>
                <a:custGeom>
                  <a:avLst/>
                  <a:gdLst>
                    <a:gd name="T0" fmla="*/ 18 w 37"/>
                    <a:gd name="T1" fmla="*/ 93 h 93"/>
                    <a:gd name="T2" fmla="*/ 11 w 37"/>
                    <a:gd name="T3" fmla="*/ 92 h 93"/>
                    <a:gd name="T4" fmla="*/ 0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0 w 37"/>
                    <a:gd name="T11" fmla="*/ 11 h 93"/>
                    <a:gd name="T12" fmla="*/ 11 w 37"/>
                    <a:gd name="T13" fmla="*/ 1 h 93"/>
                    <a:gd name="T14" fmla="*/ 18 w 37"/>
                    <a:gd name="T15" fmla="*/ 0 h 93"/>
                    <a:gd name="T16" fmla="*/ 26 w 37"/>
                    <a:gd name="T17" fmla="*/ 1 h 93"/>
                    <a:gd name="T18" fmla="*/ 36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6 w 37"/>
                    <a:gd name="T25" fmla="*/ 82 h 93"/>
                    <a:gd name="T26" fmla="*/ 26 w 37"/>
                    <a:gd name="T27" fmla="*/ 92 h 93"/>
                    <a:gd name="T28" fmla="*/ 18 w 37"/>
                    <a:gd name="T29" fmla="*/ 93 h 93"/>
                    <a:gd name="T30" fmla="*/ 18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8" y="93"/>
                      </a:moveTo>
                      <a:lnTo>
                        <a:pt x="11" y="92"/>
                      </a:lnTo>
                      <a:lnTo>
                        <a:pt x="0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6" y="82"/>
                      </a:lnTo>
                      <a:lnTo>
                        <a:pt x="26" y="92"/>
                      </a:lnTo>
                      <a:lnTo>
                        <a:pt x="18" y="93"/>
                      </a:lnTo>
                      <a:lnTo>
                        <a:pt x="18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3" name="Freeform 1165">
                  <a:extLst>
                    <a:ext uri="{FF2B5EF4-FFF2-40B4-BE49-F238E27FC236}">
                      <a16:creationId xmlns:a16="http://schemas.microsoft.com/office/drawing/2014/main" id="{E0DCFC4C-DFEB-4F6A-9BB1-4D78212A91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56513" y="5192713"/>
                  <a:ext cx="14288" cy="38100"/>
                </a:xfrm>
                <a:custGeom>
                  <a:avLst/>
                  <a:gdLst>
                    <a:gd name="T0" fmla="*/ 18 w 37"/>
                    <a:gd name="T1" fmla="*/ 93 h 93"/>
                    <a:gd name="T2" fmla="*/ 11 w 37"/>
                    <a:gd name="T3" fmla="*/ 92 h 93"/>
                    <a:gd name="T4" fmla="*/ 0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0 w 37"/>
                    <a:gd name="T11" fmla="*/ 11 h 93"/>
                    <a:gd name="T12" fmla="*/ 11 w 37"/>
                    <a:gd name="T13" fmla="*/ 1 h 93"/>
                    <a:gd name="T14" fmla="*/ 18 w 37"/>
                    <a:gd name="T15" fmla="*/ 0 h 93"/>
                    <a:gd name="T16" fmla="*/ 26 w 37"/>
                    <a:gd name="T17" fmla="*/ 1 h 93"/>
                    <a:gd name="T18" fmla="*/ 36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6 w 37"/>
                    <a:gd name="T25" fmla="*/ 82 h 93"/>
                    <a:gd name="T26" fmla="*/ 26 w 37"/>
                    <a:gd name="T27" fmla="*/ 92 h 93"/>
                    <a:gd name="T28" fmla="*/ 18 w 37"/>
                    <a:gd name="T29" fmla="*/ 93 h 93"/>
                    <a:gd name="T30" fmla="*/ 18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8" y="93"/>
                      </a:moveTo>
                      <a:lnTo>
                        <a:pt x="11" y="92"/>
                      </a:lnTo>
                      <a:lnTo>
                        <a:pt x="0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6" y="82"/>
                      </a:lnTo>
                      <a:lnTo>
                        <a:pt x="26" y="92"/>
                      </a:lnTo>
                      <a:lnTo>
                        <a:pt x="18" y="93"/>
                      </a:lnTo>
                      <a:lnTo>
                        <a:pt x="18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4" name="Freeform 1166">
                  <a:extLst>
                    <a:ext uri="{FF2B5EF4-FFF2-40B4-BE49-F238E27FC236}">
                      <a16:creationId xmlns:a16="http://schemas.microsoft.com/office/drawing/2014/main" id="{67E458FB-7132-4AE1-BD47-193CB98075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56513" y="5260975"/>
                  <a:ext cx="14288" cy="36513"/>
                </a:xfrm>
                <a:custGeom>
                  <a:avLst/>
                  <a:gdLst>
                    <a:gd name="T0" fmla="*/ 18 w 37"/>
                    <a:gd name="T1" fmla="*/ 94 h 94"/>
                    <a:gd name="T2" fmla="*/ 11 w 37"/>
                    <a:gd name="T3" fmla="*/ 93 h 94"/>
                    <a:gd name="T4" fmla="*/ 0 w 37"/>
                    <a:gd name="T5" fmla="*/ 82 h 94"/>
                    <a:gd name="T6" fmla="*/ 0 w 37"/>
                    <a:gd name="T7" fmla="*/ 75 h 94"/>
                    <a:gd name="T8" fmla="*/ 0 w 37"/>
                    <a:gd name="T9" fmla="*/ 18 h 94"/>
                    <a:gd name="T10" fmla="*/ 0 w 37"/>
                    <a:gd name="T11" fmla="*/ 12 h 94"/>
                    <a:gd name="T12" fmla="*/ 11 w 37"/>
                    <a:gd name="T13" fmla="*/ 1 h 94"/>
                    <a:gd name="T14" fmla="*/ 18 w 37"/>
                    <a:gd name="T15" fmla="*/ 0 h 94"/>
                    <a:gd name="T16" fmla="*/ 26 w 37"/>
                    <a:gd name="T17" fmla="*/ 1 h 94"/>
                    <a:gd name="T18" fmla="*/ 36 w 37"/>
                    <a:gd name="T19" fmla="*/ 12 h 94"/>
                    <a:gd name="T20" fmla="*/ 37 w 37"/>
                    <a:gd name="T21" fmla="*/ 18 h 94"/>
                    <a:gd name="T22" fmla="*/ 37 w 37"/>
                    <a:gd name="T23" fmla="*/ 75 h 94"/>
                    <a:gd name="T24" fmla="*/ 36 w 37"/>
                    <a:gd name="T25" fmla="*/ 82 h 94"/>
                    <a:gd name="T26" fmla="*/ 26 w 37"/>
                    <a:gd name="T27" fmla="*/ 93 h 94"/>
                    <a:gd name="T28" fmla="*/ 18 w 37"/>
                    <a:gd name="T29" fmla="*/ 94 h 94"/>
                    <a:gd name="T30" fmla="*/ 18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8" y="94"/>
                      </a:moveTo>
                      <a:lnTo>
                        <a:pt x="11" y="93"/>
                      </a:lnTo>
                      <a:lnTo>
                        <a:pt x="0" y="82"/>
                      </a:lnTo>
                      <a:lnTo>
                        <a:pt x="0" y="75"/>
                      </a:lnTo>
                      <a:lnTo>
                        <a:pt x="0" y="18"/>
                      </a:lnTo>
                      <a:lnTo>
                        <a:pt x="0" y="12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2"/>
                      </a:lnTo>
                      <a:lnTo>
                        <a:pt x="37" y="18"/>
                      </a:lnTo>
                      <a:lnTo>
                        <a:pt x="37" y="75"/>
                      </a:lnTo>
                      <a:lnTo>
                        <a:pt x="36" y="82"/>
                      </a:lnTo>
                      <a:lnTo>
                        <a:pt x="26" y="93"/>
                      </a:lnTo>
                      <a:lnTo>
                        <a:pt x="18" y="94"/>
                      </a:lnTo>
                      <a:lnTo>
                        <a:pt x="18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5" name="Freeform 1167">
                  <a:extLst>
                    <a:ext uri="{FF2B5EF4-FFF2-40B4-BE49-F238E27FC236}">
                      <a16:creationId xmlns:a16="http://schemas.microsoft.com/office/drawing/2014/main" id="{E10D0044-C866-486A-8010-2DF5C2E1EF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56513" y="5327650"/>
                  <a:ext cx="14288" cy="36513"/>
                </a:xfrm>
                <a:custGeom>
                  <a:avLst/>
                  <a:gdLst>
                    <a:gd name="T0" fmla="*/ 18 w 37"/>
                    <a:gd name="T1" fmla="*/ 93 h 93"/>
                    <a:gd name="T2" fmla="*/ 11 w 37"/>
                    <a:gd name="T3" fmla="*/ 92 h 93"/>
                    <a:gd name="T4" fmla="*/ 0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0 w 37"/>
                    <a:gd name="T11" fmla="*/ 11 h 93"/>
                    <a:gd name="T12" fmla="*/ 11 w 37"/>
                    <a:gd name="T13" fmla="*/ 1 h 93"/>
                    <a:gd name="T14" fmla="*/ 18 w 37"/>
                    <a:gd name="T15" fmla="*/ 0 h 93"/>
                    <a:gd name="T16" fmla="*/ 26 w 37"/>
                    <a:gd name="T17" fmla="*/ 1 h 93"/>
                    <a:gd name="T18" fmla="*/ 36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6 w 37"/>
                    <a:gd name="T25" fmla="*/ 82 h 93"/>
                    <a:gd name="T26" fmla="*/ 26 w 37"/>
                    <a:gd name="T27" fmla="*/ 92 h 93"/>
                    <a:gd name="T28" fmla="*/ 18 w 37"/>
                    <a:gd name="T29" fmla="*/ 93 h 93"/>
                    <a:gd name="T30" fmla="*/ 18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8" y="93"/>
                      </a:moveTo>
                      <a:lnTo>
                        <a:pt x="11" y="92"/>
                      </a:lnTo>
                      <a:lnTo>
                        <a:pt x="0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6" y="82"/>
                      </a:lnTo>
                      <a:lnTo>
                        <a:pt x="26" y="92"/>
                      </a:lnTo>
                      <a:lnTo>
                        <a:pt x="18" y="93"/>
                      </a:lnTo>
                      <a:lnTo>
                        <a:pt x="18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6" name="Freeform 1168">
                  <a:extLst>
                    <a:ext uri="{FF2B5EF4-FFF2-40B4-BE49-F238E27FC236}">
                      <a16:creationId xmlns:a16="http://schemas.microsoft.com/office/drawing/2014/main" id="{CFD4ED32-0579-438F-BE29-47B0720CDB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56513" y="5394325"/>
                  <a:ext cx="14288" cy="36513"/>
                </a:xfrm>
                <a:custGeom>
                  <a:avLst/>
                  <a:gdLst>
                    <a:gd name="T0" fmla="*/ 18 w 37"/>
                    <a:gd name="T1" fmla="*/ 93 h 93"/>
                    <a:gd name="T2" fmla="*/ 11 w 37"/>
                    <a:gd name="T3" fmla="*/ 92 h 93"/>
                    <a:gd name="T4" fmla="*/ 0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0 w 37"/>
                    <a:gd name="T11" fmla="*/ 11 h 93"/>
                    <a:gd name="T12" fmla="*/ 11 w 37"/>
                    <a:gd name="T13" fmla="*/ 1 h 93"/>
                    <a:gd name="T14" fmla="*/ 18 w 37"/>
                    <a:gd name="T15" fmla="*/ 0 h 93"/>
                    <a:gd name="T16" fmla="*/ 26 w 37"/>
                    <a:gd name="T17" fmla="*/ 1 h 93"/>
                    <a:gd name="T18" fmla="*/ 36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6 w 37"/>
                    <a:gd name="T25" fmla="*/ 82 h 93"/>
                    <a:gd name="T26" fmla="*/ 26 w 37"/>
                    <a:gd name="T27" fmla="*/ 92 h 93"/>
                    <a:gd name="T28" fmla="*/ 18 w 37"/>
                    <a:gd name="T29" fmla="*/ 93 h 93"/>
                    <a:gd name="T30" fmla="*/ 18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8" y="93"/>
                      </a:moveTo>
                      <a:lnTo>
                        <a:pt x="11" y="92"/>
                      </a:lnTo>
                      <a:lnTo>
                        <a:pt x="0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6" y="82"/>
                      </a:lnTo>
                      <a:lnTo>
                        <a:pt x="26" y="92"/>
                      </a:lnTo>
                      <a:lnTo>
                        <a:pt x="18" y="93"/>
                      </a:lnTo>
                      <a:lnTo>
                        <a:pt x="18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7" name="Freeform 1169">
                  <a:extLst>
                    <a:ext uri="{FF2B5EF4-FFF2-40B4-BE49-F238E27FC236}">
                      <a16:creationId xmlns:a16="http://schemas.microsoft.com/office/drawing/2014/main" id="{0BC38C2E-7F4A-4E8C-93D5-7DFFB49D72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56513" y="5461000"/>
                  <a:ext cx="14288" cy="36513"/>
                </a:xfrm>
                <a:custGeom>
                  <a:avLst/>
                  <a:gdLst>
                    <a:gd name="T0" fmla="*/ 18 w 37"/>
                    <a:gd name="T1" fmla="*/ 94 h 94"/>
                    <a:gd name="T2" fmla="*/ 11 w 37"/>
                    <a:gd name="T3" fmla="*/ 92 h 94"/>
                    <a:gd name="T4" fmla="*/ 0 w 37"/>
                    <a:gd name="T5" fmla="*/ 82 h 94"/>
                    <a:gd name="T6" fmla="*/ 0 w 37"/>
                    <a:gd name="T7" fmla="*/ 74 h 94"/>
                    <a:gd name="T8" fmla="*/ 0 w 37"/>
                    <a:gd name="T9" fmla="*/ 18 h 94"/>
                    <a:gd name="T10" fmla="*/ 0 w 37"/>
                    <a:gd name="T11" fmla="*/ 12 h 94"/>
                    <a:gd name="T12" fmla="*/ 11 w 37"/>
                    <a:gd name="T13" fmla="*/ 1 h 94"/>
                    <a:gd name="T14" fmla="*/ 18 w 37"/>
                    <a:gd name="T15" fmla="*/ 0 h 94"/>
                    <a:gd name="T16" fmla="*/ 26 w 37"/>
                    <a:gd name="T17" fmla="*/ 1 h 94"/>
                    <a:gd name="T18" fmla="*/ 36 w 37"/>
                    <a:gd name="T19" fmla="*/ 12 h 94"/>
                    <a:gd name="T20" fmla="*/ 37 w 37"/>
                    <a:gd name="T21" fmla="*/ 18 h 94"/>
                    <a:gd name="T22" fmla="*/ 37 w 37"/>
                    <a:gd name="T23" fmla="*/ 74 h 94"/>
                    <a:gd name="T24" fmla="*/ 36 w 37"/>
                    <a:gd name="T25" fmla="*/ 82 h 94"/>
                    <a:gd name="T26" fmla="*/ 26 w 37"/>
                    <a:gd name="T27" fmla="*/ 92 h 94"/>
                    <a:gd name="T28" fmla="*/ 18 w 37"/>
                    <a:gd name="T29" fmla="*/ 94 h 94"/>
                    <a:gd name="T30" fmla="*/ 18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8" y="94"/>
                      </a:moveTo>
                      <a:lnTo>
                        <a:pt x="11" y="92"/>
                      </a:lnTo>
                      <a:lnTo>
                        <a:pt x="0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0" y="12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2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6" y="82"/>
                      </a:lnTo>
                      <a:lnTo>
                        <a:pt x="26" y="92"/>
                      </a:lnTo>
                      <a:lnTo>
                        <a:pt x="18" y="94"/>
                      </a:lnTo>
                      <a:lnTo>
                        <a:pt x="18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8" name="Freeform 1170">
                  <a:extLst>
                    <a:ext uri="{FF2B5EF4-FFF2-40B4-BE49-F238E27FC236}">
                      <a16:creationId xmlns:a16="http://schemas.microsoft.com/office/drawing/2014/main" id="{FAF9A49B-84EC-4E64-B666-0915B7F5B9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56513" y="5527675"/>
                  <a:ext cx="14288" cy="38100"/>
                </a:xfrm>
                <a:custGeom>
                  <a:avLst/>
                  <a:gdLst>
                    <a:gd name="T0" fmla="*/ 18 w 37"/>
                    <a:gd name="T1" fmla="*/ 93 h 93"/>
                    <a:gd name="T2" fmla="*/ 11 w 37"/>
                    <a:gd name="T3" fmla="*/ 92 h 93"/>
                    <a:gd name="T4" fmla="*/ 0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0 w 37"/>
                    <a:gd name="T11" fmla="*/ 11 h 93"/>
                    <a:gd name="T12" fmla="*/ 11 w 37"/>
                    <a:gd name="T13" fmla="*/ 1 h 93"/>
                    <a:gd name="T14" fmla="*/ 18 w 37"/>
                    <a:gd name="T15" fmla="*/ 0 h 93"/>
                    <a:gd name="T16" fmla="*/ 26 w 37"/>
                    <a:gd name="T17" fmla="*/ 1 h 93"/>
                    <a:gd name="T18" fmla="*/ 36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6 w 37"/>
                    <a:gd name="T25" fmla="*/ 82 h 93"/>
                    <a:gd name="T26" fmla="*/ 26 w 37"/>
                    <a:gd name="T27" fmla="*/ 92 h 93"/>
                    <a:gd name="T28" fmla="*/ 18 w 37"/>
                    <a:gd name="T29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7" h="93">
                      <a:moveTo>
                        <a:pt x="18" y="93"/>
                      </a:moveTo>
                      <a:lnTo>
                        <a:pt x="11" y="92"/>
                      </a:lnTo>
                      <a:lnTo>
                        <a:pt x="0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6" y="82"/>
                      </a:lnTo>
                      <a:lnTo>
                        <a:pt x="26" y="92"/>
                      </a:lnTo>
                      <a:lnTo>
                        <a:pt x="18" y="93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" name="Freeform 1171">
                  <a:extLst>
                    <a:ext uri="{FF2B5EF4-FFF2-40B4-BE49-F238E27FC236}">
                      <a16:creationId xmlns:a16="http://schemas.microsoft.com/office/drawing/2014/main" id="{CC1E75F9-DF81-45DF-BBA2-05C75BA43D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97900" y="5126038"/>
                  <a:ext cx="14288" cy="38100"/>
                </a:xfrm>
                <a:custGeom>
                  <a:avLst/>
                  <a:gdLst>
                    <a:gd name="T0" fmla="*/ 19 w 37"/>
                    <a:gd name="T1" fmla="*/ 93 h 93"/>
                    <a:gd name="T2" fmla="*/ 11 w 37"/>
                    <a:gd name="T3" fmla="*/ 92 h 93"/>
                    <a:gd name="T4" fmla="*/ 1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1 w 37"/>
                    <a:gd name="T11" fmla="*/ 11 h 93"/>
                    <a:gd name="T12" fmla="*/ 11 w 37"/>
                    <a:gd name="T13" fmla="*/ 1 h 93"/>
                    <a:gd name="T14" fmla="*/ 19 w 37"/>
                    <a:gd name="T15" fmla="*/ 0 h 93"/>
                    <a:gd name="T16" fmla="*/ 27 w 37"/>
                    <a:gd name="T17" fmla="*/ 1 h 93"/>
                    <a:gd name="T18" fmla="*/ 37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7 w 37"/>
                    <a:gd name="T25" fmla="*/ 82 h 93"/>
                    <a:gd name="T26" fmla="*/ 27 w 37"/>
                    <a:gd name="T27" fmla="*/ 92 h 93"/>
                    <a:gd name="T28" fmla="*/ 19 w 37"/>
                    <a:gd name="T29" fmla="*/ 93 h 93"/>
                    <a:gd name="T30" fmla="*/ 19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9" y="93"/>
                      </a:moveTo>
                      <a:lnTo>
                        <a:pt x="11" y="92"/>
                      </a:lnTo>
                      <a:lnTo>
                        <a:pt x="1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7" y="82"/>
                      </a:lnTo>
                      <a:lnTo>
                        <a:pt x="27" y="92"/>
                      </a:lnTo>
                      <a:lnTo>
                        <a:pt x="19" y="93"/>
                      </a:lnTo>
                      <a:lnTo>
                        <a:pt x="19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0" name="Freeform 1172">
                  <a:extLst>
                    <a:ext uri="{FF2B5EF4-FFF2-40B4-BE49-F238E27FC236}">
                      <a16:creationId xmlns:a16="http://schemas.microsoft.com/office/drawing/2014/main" id="{024743DF-5459-4A7D-9746-2A5FF39959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97900" y="5192713"/>
                  <a:ext cx="14288" cy="38100"/>
                </a:xfrm>
                <a:custGeom>
                  <a:avLst/>
                  <a:gdLst>
                    <a:gd name="T0" fmla="*/ 19 w 37"/>
                    <a:gd name="T1" fmla="*/ 93 h 93"/>
                    <a:gd name="T2" fmla="*/ 11 w 37"/>
                    <a:gd name="T3" fmla="*/ 92 h 93"/>
                    <a:gd name="T4" fmla="*/ 1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1 w 37"/>
                    <a:gd name="T11" fmla="*/ 11 h 93"/>
                    <a:gd name="T12" fmla="*/ 11 w 37"/>
                    <a:gd name="T13" fmla="*/ 1 h 93"/>
                    <a:gd name="T14" fmla="*/ 19 w 37"/>
                    <a:gd name="T15" fmla="*/ 0 h 93"/>
                    <a:gd name="T16" fmla="*/ 27 w 37"/>
                    <a:gd name="T17" fmla="*/ 1 h 93"/>
                    <a:gd name="T18" fmla="*/ 37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7 w 37"/>
                    <a:gd name="T25" fmla="*/ 82 h 93"/>
                    <a:gd name="T26" fmla="*/ 27 w 37"/>
                    <a:gd name="T27" fmla="*/ 92 h 93"/>
                    <a:gd name="T28" fmla="*/ 19 w 37"/>
                    <a:gd name="T29" fmla="*/ 93 h 93"/>
                    <a:gd name="T30" fmla="*/ 19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9" y="93"/>
                      </a:moveTo>
                      <a:lnTo>
                        <a:pt x="11" y="92"/>
                      </a:lnTo>
                      <a:lnTo>
                        <a:pt x="1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7" y="82"/>
                      </a:lnTo>
                      <a:lnTo>
                        <a:pt x="27" y="92"/>
                      </a:lnTo>
                      <a:lnTo>
                        <a:pt x="19" y="93"/>
                      </a:lnTo>
                      <a:lnTo>
                        <a:pt x="19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1" name="Freeform 1173">
                  <a:extLst>
                    <a:ext uri="{FF2B5EF4-FFF2-40B4-BE49-F238E27FC236}">
                      <a16:creationId xmlns:a16="http://schemas.microsoft.com/office/drawing/2014/main" id="{822CD71A-1995-4587-B71F-03D01DEDCD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97900" y="5260975"/>
                  <a:ext cx="14288" cy="36513"/>
                </a:xfrm>
                <a:custGeom>
                  <a:avLst/>
                  <a:gdLst>
                    <a:gd name="T0" fmla="*/ 19 w 37"/>
                    <a:gd name="T1" fmla="*/ 94 h 94"/>
                    <a:gd name="T2" fmla="*/ 11 w 37"/>
                    <a:gd name="T3" fmla="*/ 93 h 94"/>
                    <a:gd name="T4" fmla="*/ 1 w 37"/>
                    <a:gd name="T5" fmla="*/ 82 h 94"/>
                    <a:gd name="T6" fmla="*/ 0 w 37"/>
                    <a:gd name="T7" fmla="*/ 75 h 94"/>
                    <a:gd name="T8" fmla="*/ 0 w 37"/>
                    <a:gd name="T9" fmla="*/ 18 h 94"/>
                    <a:gd name="T10" fmla="*/ 1 w 37"/>
                    <a:gd name="T11" fmla="*/ 12 h 94"/>
                    <a:gd name="T12" fmla="*/ 11 w 37"/>
                    <a:gd name="T13" fmla="*/ 1 h 94"/>
                    <a:gd name="T14" fmla="*/ 19 w 37"/>
                    <a:gd name="T15" fmla="*/ 0 h 94"/>
                    <a:gd name="T16" fmla="*/ 27 w 37"/>
                    <a:gd name="T17" fmla="*/ 1 h 94"/>
                    <a:gd name="T18" fmla="*/ 37 w 37"/>
                    <a:gd name="T19" fmla="*/ 12 h 94"/>
                    <a:gd name="T20" fmla="*/ 37 w 37"/>
                    <a:gd name="T21" fmla="*/ 18 h 94"/>
                    <a:gd name="T22" fmla="*/ 37 w 37"/>
                    <a:gd name="T23" fmla="*/ 75 h 94"/>
                    <a:gd name="T24" fmla="*/ 37 w 37"/>
                    <a:gd name="T25" fmla="*/ 82 h 94"/>
                    <a:gd name="T26" fmla="*/ 27 w 37"/>
                    <a:gd name="T27" fmla="*/ 93 h 94"/>
                    <a:gd name="T28" fmla="*/ 19 w 37"/>
                    <a:gd name="T29" fmla="*/ 94 h 94"/>
                    <a:gd name="T30" fmla="*/ 19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9" y="94"/>
                      </a:moveTo>
                      <a:lnTo>
                        <a:pt x="11" y="93"/>
                      </a:lnTo>
                      <a:lnTo>
                        <a:pt x="1" y="82"/>
                      </a:lnTo>
                      <a:lnTo>
                        <a:pt x="0" y="75"/>
                      </a:lnTo>
                      <a:lnTo>
                        <a:pt x="0" y="18"/>
                      </a:lnTo>
                      <a:lnTo>
                        <a:pt x="1" y="12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2"/>
                      </a:lnTo>
                      <a:lnTo>
                        <a:pt x="37" y="18"/>
                      </a:lnTo>
                      <a:lnTo>
                        <a:pt x="37" y="75"/>
                      </a:lnTo>
                      <a:lnTo>
                        <a:pt x="37" y="82"/>
                      </a:lnTo>
                      <a:lnTo>
                        <a:pt x="27" y="93"/>
                      </a:lnTo>
                      <a:lnTo>
                        <a:pt x="19" y="94"/>
                      </a:lnTo>
                      <a:lnTo>
                        <a:pt x="19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2" name="Freeform 1174">
                  <a:extLst>
                    <a:ext uri="{FF2B5EF4-FFF2-40B4-BE49-F238E27FC236}">
                      <a16:creationId xmlns:a16="http://schemas.microsoft.com/office/drawing/2014/main" id="{07969127-090A-4099-BEAC-F257A6EBB3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97900" y="5327650"/>
                  <a:ext cx="14288" cy="36513"/>
                </a:xfrm>
                <a:custGeom>
                  <a:avLst/>
                  <a:gdLst>
                    <a:gd name="T0" fmla="*/ 19 w 37"/>
                    <a:gd name="T1" fmla="*/ 93 h 93"/>
                    <a:gd name="T2" fmla="*/ 11 w 37"/>
                    <a:gd name="T3" fmla="*/ 92 h 93"/>
                    <a:gd name="T4" fmla="*/ 1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1 w 37"/>
                    <a:gd name="T11" fmla="*/ 11 h 93"/>
                    <a:gd name="T12" fmla="*/ 11 w 37"/>
                    <a:gd name="T13" fmla="*/ 1 h 93"/>
                    <a:gd name="T14" fmla="*/ 19 w 37"/>
                    <a:gd name="T15" fmla="*/ 0 h 93"/>
                    <a:gd name="T16" fmla="*/ 27 w 37"/>
                    <a:gd name="T17" fmla="*/ 1 h 93"/>
                    <a:gd name="T18" fmla="*/ 37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7 w 37"/>
                    <a:gd name="T25" fmla="*/ 82 h 93"/>
                    <a:gd name="T26" fmla="*/ 27 w 37"/>
                    <a:gd name="T27" fmla="*/ 92 h 93"/>
                    <a:gd name="T28" fmla="*/ 19 w 37"/>
                    <a:gd name="T29" fmla="*/ 93 h 93"/>
                    <a:gd name="T30" fmla="*/ 19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9" y="93"/>
                      </a:moveTo>
                      <a:lnTo>
                        <a:pt x="11" y="92"/>
                      </a:lnTo>
                      <a:lnTo>
                        <a:pt x="1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7" y="82"/>
                      </a:lnTo>
                      <a:lnTo>
                        <a:pt x="27" y="92"/>
                      </a:lnTo>
                      <a:lnTo>
                        <a:pt x="19" y="93"/>
                      </a:lnTo>
                      <a:lnTo>
                        <a:pt x="19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3" name="Freeform 1175">
                  <a:extLst>
                    <a:ext uri="{FF2B5EF4-FFF2-40B4-BE49-F238E27FC236}">
                      <a16:creationId xmlns:a16="http://schemas.microsoft.com/office/drawing/2014/main" id="{7508E45D-D3D4-4B4A-AAA1-BDE35E048E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97900" y="5394325"/>
                  <a:ext cx="14288" cy="36513"/>
                </a:xfrm>
                <a:custGeom>
                  <a:avLst/>
                  <a:gdLst>
                    <a:gd name="T0" fmla="*/ 19 w 37"/>
                    <a:gd name="T1" fmla="*/ 93 h 93"/>
                    <a:gd name="T2" fmla="*/ 11 w 37"/>
                    <a:gd name="T3" fmla="*/ 92 h 93"/>
                    <a:gd name="T4" fmla="*/ 1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1 w 37"/>
                    <a:gd name="T11" fmla="*/ 11 h 93"/>
                    <a:gd name="T12" fmla="*/ 11 w 37"/>
                    <a:gd name="T13" fmla="*/ 1 h 93"/>
                    <a:gd name="T14" fmla="*/ 19 w 37"/>
                    <a:gd name="T15" fmla="*/ 0 h 93"/>
                    <a:gd name="T16" fmla="*/ 27 w 37"/>
                    <a:gd name="T17" fmla="*/ 1 h 93"/>
                    <a:gd name="T18" fmla="*/ 37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7 w 37"/>
                    <a:gd name="T25" fmla="*/ 82 h 93"/>
                    <a:gd name="T26" fmla="*/ 27 w 37"/>
                    <a:gd name="T27" fmla="*/ 92 h 93"/>
                    <a:gd name="T28" fmla="*/ 19 w 37"/>
                    <a:gd name="T29" fmla="*/ 93 h 93"/>
                    <a:gd name="T30" fmla="*/ 19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9" y="93"/>
                      </a:moveTo>
                      <a:lnTo>
                        <a:pt x="11" y="92"/>
                      </a:lnTo>
                      <a:lnTo>
                        <a:pt x="1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7" y="82"/>
                      </a:lnTo>
                      <a:lnTo>
                        <a:pt x="27" y="92"/>
                      </a:lnTo>
                      <a:lnTo>
                        <a:pt x="19" y="93"/>
                      </a:lnTo>
                      <a:lnTo>
                        <a:pt x="19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4" name="Freeform 1176">
                  <a:extLst>
                    <a:ext uri="{FF2B5EF4-FFF2-40B4-BE49-F238E27FC236}">
                      <a16:creationId xmlns:a16="http://schemas.microsoft.com/office/drawing/2014/main" id="{B657FC9B-4533-4B6C-ACF2-273742C7A2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97900" y="5461000"/>
                  <a:ext cx="14288" cy="36513"/>
                </a:xfrm>
                <a:custGeom>
                  <a:avLst/>
                  <a:gdLst>
                    <a:gd name="T0" fmla="*/ 19 w 37"/>
                    <a:gd name="T1" fmla="*/ 94 h 94"/>
                    <a:gd name="T2" fmla="*/ 11 w 37"/>
                    <a:gd name="T3" fmla="*/ 92 h 94"/>
                    <a:gd name="T4" fmla="*/ 1 w 37"/>
                    <a:gd name="T5" fmla="*/ 82 h 94"/>
                    <a:gd name="T6" fmla="*/ 0 w 37"/>
                    <a:gd name="T7" fmla="*/ 74 h 94"/>
                    <a:gd name="T8" fmla="*/ 0 w 37"/>
                    <a:gd name="T9" fmla="*/ 18 h 94"/>
                    <a:gd name="T10" fmla="*/ 1 w 37"/>
                    <a:gd name="T11" fmla="*/ 12 h 94"/>
                    <a:gd name="T12" fmla="*/ 11 w 37"/>
                    <a:gd name="T13" fmla="*/ 1 h 94"/>
                    <a:gd name="T14" fmla="*/ 19 w 37"/>
                    <a:gd name="T15" fmla="*/ 0 h 94"/>
                    <a:gd name="T16" fmla="*/ 27 w 37"/>
                    <a:gd name="T17" fmla="*/ 1 h 94"/>
                    <a:gd name="T18" fmla="*/ 37 w 37"/>
                    <a:gd name="T19" fmla="*/ 12 h 94"/>
                    <a:gd name="T20" fmla="*/ 37 w 37"/>
                    <a:gd name="T21" fmla="*/ 18 h 94"/>
                    <a:gd name="T22" fmla="*/ 37 w 37"/>
                    <a:gd name="T23" fmla="*/ 74 h 94"/>
                    <a:gd name="T24" fmla="*/ 37 w 37"/>
                    <a:gd name="T25" fmla="*/ 82 h 94"/>
                    <a:gd name="T26" fmla="*/ 27 w 37"/>
                    <a:gd name="T27" fmla="*/ 92 h 94"/>
                    <a:gd name="T28" fmla="*/ 19 w 37"/>
                    <a:gd name="T29" fmla="*/ 94 h 94"/>
                    <a:gd name="T30" fmla="*/ 19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9" y="94"/>
                      </a:moveTo>
                      <a:lnTo>
                        <a:pt x="11" y="92"/>
                      </a:lnTo>
                      <a:lnTo>
                        <a:pt x="1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1" y="12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2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7" y="82"/>
                      </a:lnTo>
                      <a:lnTo>
                        <a:pt x="27" y="92"/>
                      </a:lnTo>
                      <a:lnTo>
                        <a:pt x="19" y="94"/>
                      </a:lnTo>
                      <a:lnTo>
                        <a:pt x="19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5" name="Freeform 1177">
                  <a:extLst>
                    <a:ext uri="{FF2B5EF4-FFF2-40B4-BE49-F238E27FC236}">
                      <a16:creationId xmlns:a16="http://schemas.microsoft.com/office/drawing/2014/main" id="{C9C36BE3-B743-4249-8F0D-80A7E78962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97900" y="5527675"/>
                  <a:ext cx="14288" cy="38100"/>
                </a:xfrm>
                <a:custGeom>
                  <a:avLst/>
                  <a:gdLst>
                    <a:gd name="T0" fmla="*/ 19 w 37"/>
                    <a:gd name="T1" fmla="*/ 93 h 93"/>
                    <a:gd name="T2" fmla="*/ 11 w 37"/>
                    <a:gd name="T3" fmla="*/ 92 h 93"/>
                    <a:gd name="T4" fmla="*/ 1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1 w 37"/>
                    <a:gd name="T11" fmla="*/ 11 h 93"/>
                    <a:gd name="T12" fmla="*/ 11 w 37"/>
                    <a:gd name="T13" fmla="*/ 1 h 93"/>
                    <a:gd name="T14" fmla="*/ 19 w 37"/>
                    <a:gd name="T15" fmla="*/ 0 h 93"/>
                    <a:gd name="T16" fmla="*/ 27 w 37"/>
                    <a:gd name="T17" fmla="*/ 1 h 93"/>
                    <a:gd name="T18" fmla="*/ 37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7 w 37"/>
                    <a:gd name="T25" fmla="*/ 82 h 93"/>
                    <a:gd name="T26" fmla="*/ 27 w 37"/>
                    <a:gd name="T27" fmla="*/ 92 h 93"/>
                    <a:gd name="T28" fmla="*/ 19 w 37"/>
                    <a:gd name="T29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7" h="93">
                      <a:moveTo>
                        <a:pt x="19" y="93"/>
                      </a:moveTo>
                      <a:lnTo>
                        <a:pt x="11" y="92"/>
                      </a:lnTo>
                      <a:lnTo>
                        <a:pt x="1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7" y="82"/>
                      </a:lnTo>
                      <a:lnTo>
                        <a:pt x="27" y="92"/>
                      </a:lnTo>
                      <a:lnTo>
                        <a:pt x="19" y="93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49" name="Freeform 1149">
                <a:extLst>
                  <a:ext uri="{FF2B5EF4-FFF2-40B4-BE49-F238E27FC236}">
                    <a16:creationId xmlns:a16="http://schemas.microsoft.com/office/drawing/2014/main" id="{8D1AF21C-5A71-4EFA-9000-A1712114B3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4338" y="2403475"/>
                <a:ext cx="2759075" cy="2759075"/>
              </a:xfrm>
              <a:custGeom>
                <a:avLst/>
                <a:gdLst>
                  <a:gd name="T0" fmla="*/ 10 w 6948"/>
                  <a:gd name="T1" fmla="*/ 3208 h 6951"/>
                  <a:gd name="T2" fmla="*/ 89 w 6948"/>
                  <a:gd name="T3" fmla="*/ 2691 h 6951"/>
                  <a:gd name="T4" fmla="*/ 242 w 6948"/>
                  <a:gd name="T5" fmla="*/ 2202 h 6951"/>
                  <a:gd name="T6" fmla="*/ 461 w 6948"/>
                  <a:gd name="T7" fmla="*/ 1746 h 6951"/>
                  <a:gd name="T8" fmla="*/ 742 w 6948"/>
                  <a:gd name="T9" fmla="*/ 1330 h 6951"/>
                  <a:gd name="T10" fmla="*/ 1079 w 6948"/>
                  <a:gd name="T11" fmla="*/ 961 h 6951"/>
                  <a:gd name="T12" fmla="*/ 1464 w 6948"/>
                  <a:gd name="T13" fmla="*/ 641 h 6951"/>
                  <a:gd name="T14" fmla="*/ 1894 w 6948"/>
                  <a:gd name="T15" fmla="*/ 380 h 6951"/>
                  <a:gd name="T16" fmla="*/ 2361 w 6948"/>
                  <a:gd name="T17" fmla="*/ 183 h 6951"/>
                  <a:gd name="T18" fmla="*/ 2860 w 6948"/>
                  <a:gd name="T19" fmla="*/ 54 h 6951"/>
                  <a:gd name="T20" fmla="*/ 3385 w 6948"/>
                  <a:gd name="T21" fmla="*/ 0 h 6951"/>
                  <a:gd name="T22" fmla="*/ 3742 w 6948"/>
                  <a:gd name="T23" fmla="*/ 9 h 6951"/>
                  <a:gd name="T24" fmla="*/ 4259 w 6948"/>
                  <a:gd name="T25" fmla="*/ 89 h 6951"/>
                  <a:gd name="T26" fmla="*/ 4748 w 6948"/>
                  <a:gd name="T27" fmla="*/ 241 h 6951"/>
                  <a:gd name="T28" fmla="*/ 5203 w 6948"/>
                  <a:gd name="T29" fmla="*/ 460 h 6951"/>
                  <a:gd name="T30" fmla="*/ 5619 w 6948"/>
                  <a:gd name="T31" fmla="*/ 742 h 6951"/>
                  <a:gd name="T32" fmla="*/ 5988 w 6948"/>
                  <a:gd name="T33" fmla="*/ 1079 h 6951"/>
                  <a:gd name="T34" fmla="*/ 6308 w 6948"/>
                  <a:gd name="T35" fmla="*/ 1464 h 6951"/>
                  <a:gd name="T36" fmla="*/ 6568 w 6948"/>
                  <a:gd name="T37" fmla="*/ 1894 h 6951"/>
                  <a:gd name="T38" fmla="*/ 6766 w 6948"/>
                  <a:gd name="T39" fmla="*/ 2362 h 6951"/>
                  <a:gd name="T40" fmla="*/ 6894 w 6948"/>
                  <a:gd name="T41" fmla="*/ 2861 h 6951"/>
                  <a:gd name="T42" fmla="*/ 6948 w 6948"/>
                  <a:gd name="T43" fmla="*/ 3386 h 6951"/>
                  <a:gd name="T44" fmla="*/ 6939 w 6948"/>
                  <a:gd name="T45" fmla="*/ 3742 h 6951"/>
                  <a:gd name="T46" fmla="*/ 6859 w 6948"/>
                  <a:gd name="T47" fmla="*/ 4259 h 6951"/>
                  <a:gd name="T48" fmla="*/ 6708 w 6948"/>
                  <a:gd name="T49" fmla="*/ 4748 h 6951"/>
                  <a:gd name="T50" fmla="*/ 6489 w 6948"/>
                  <a:gd name="T51" fmla="*/ 5204 h 6951"/>
                  <a:gd name="T52" fmla="*/ 6208 w 6948"/>
                  <a:gd name="T53" fmla="*/ 5620 h 6951"/>
                  <a:gd name="T54" fmla="*/ 5870 w 6948"/>
                  <a:gd name="T55" fmla="*/ 5990 h 6951"/>
                  <a:gd name="T56" fmla="*/ 5485 w 6948"/>
                  <a:gd name="T57" fmla="*/ 6309 h 6951"/>
                  <a:gd name="T58" fmla="*/ 5055 w 6948"/>
                  <a:gd name="T59" fmla="*/ 6570 h 6951"/>
                  <a:gd name="T60" fmla="*/ 4588 w 6948"/>
                  <a:gd name="T61" fmla="*/ 6768 h 6951"/>
                  <a:gd name="T62" fmla="*/ 4089 w 6948"/>
                  <a:gd name="T63" fmla="*/ 6897 h 6951"/>
                  <a:gd name="T64" fmla="*/ 3564 w 6948"/>
                  <a:gd name="T65" fmla="*/ 6950 h 6951"/>
                  <a:gd name="T66" fmla="*/ 3208 w 6948"/>
                  <a:gd name="T67" fmla="*/ 6941 h 6951"/>
                  <a:gd name="T68" fmla="*/ 2691 w 6948"/>
                  <a:gd name="T69" fmla="*/ 6862 h 6951"/>
                  <a:gd name="T70" fmla="*/ 2202 w 6948"/>
                  <a:gd name="T71" fmla="*/ 6709 h 6951"/>
                  <a:gd name="T72" fmla="*/ 1747 w 6948"/>
                  <a:gd name="T73" fmla="*/ 6490 h 6951"/>
                  <a:gd name="T74" fmla="*/ 1331 w 6948"/>
                  <a:gd name="T75" fmla="*/ 6209 h 6951"/>
                  <a:gd name="T76" fmla="*/ 961 w 6948"/>
                  <a:gd name="T77" fmla="*/ 5872 h 6951"/>
                  <a:gd name="T78" fmla="*/ 642 w 6948"/>
                  <a:gd name="T79" fmla="*/ 5486 h 6951"/>
                  <a:gd name="T80" fmla="*/ 381 w 6948"/>
                  <a:gd name="T81" fmla="*/ 5057 h 6951"/>
                  <a:gd name="T82" fmla="*/ 183 w 6948"/>
                  <a:gd name="T83" fmla="*/ 4589 h 6951"/>
                  <a:gd name="T84" fmla="*/ 55 w 6948"/>
                  <a:gd name="T85" fmla="*/ 4090 h 6951"/>
                  <a:gd name="T86" fmla="*/ 1 w 6948"/>
                  <a:gd name="T87" fmla="*/ 3565 h 69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948" h="6951">
                    <a:moveTo>
                      <a:pt x="0" y="3476"/>
                    </a:moveTo>
                    <a:lnTo>
                      <a:pt x="1" y="3386"/>
                    </a:lnTo>
                    <a:lnTo>
                      <a:pt x="10" y="3208"/>
                    </a:lnTo>
                    <a:lnTo>
                      <a:pt x="28" y="3033"/>
                    </a:lnTo>
                    <a:lnTo>
                      <a:pt x="55" y="2861"/>
                    </a:lnTo>
                    <a:lnTo>
                      <a:pt x="89" y="2691"/>
                    </a:lnTo>
                    <a:lnTo>
                      <a:pt x="133" y="2525"/>
                    </a:lnTo>
                    <a:lnTo>
                      <a:pt x="183" y="2362"/>
                    </a:lnTo>
                    <a:lnTo>
                      <a:pt x="242" y="2202"/>
                    </a:lnTo>
                    <a:lnTo>
                      <a:pt x="308" y="2047"/>
                    </a:lnTo>
                    <a:lnTo>
                      <a:pt x="381" y="1894"/>
                    </a:lnTo>
                    <a:lnTo>
                      <a:pt x="461" y="1746"/>
                    </a:lnTo>
                    <a:lnTo>
                      <a:pt x="548" y="1604"/>
                    </a:lnTo>
                    <a:lnTo>
                      <a:pt x="642" y="1464"/>
                    </a:lnTo>
                    <a:lnTo>
                      <a:pt x="742" y="1330"/>
                    </a:lnTo>
                    <a:lnTo>
                      <a:pt x="849" y="1202"/>
                    </a:lnTo>
                    <a:lnTo>
                      <a:pt x="961" y="1079"/>
                    </a:lnTo>
                    <a:lnTo>
                      <a:pt x="1079" y="961"/>
                    </a:lnTo>
                    <a:lnTo>
                      <a:pt x="1203" y="848"/>
                    </a:lnTo>
                    <a:lnTo>
                      <a:pt x="1331" y="742"/>
                    </a:lnTo>
                    <a:lnTo>
                      <a:pt x="1464" y="641"/>
                    </a:lnTo>
                    <a:lnTo>
                      <a:pt x="1604" y="548"/>
                    </a:lnTo>
                    <a:lnTo>
                      <a:pt x="1747" y="460"/>
                    </a:lnTo>
                    <a:lnTo>
                      <a:pt x="1894" y="380"/>
                    </a:lnTo>
                    <a:lnTo>
                      <a:pt x="2046" y="307"/>
                    </a:lnTo>
                    <a:lnTo>
                      <a:pt x="2202" y="241"/>
                    </a:lnTo>
                    <a:lnTo>
                      <a:pt x="2361" y="183"/>
                    </a:lnTo>
                    <a:lnTo>
                      <a:pt x="2524" y="132"/>
                    </a:lnTo>
                    <a:lnTo>
                      <a:pt x="2691" y="89"/>
                    </a:lnTo>
                    <a:lnTo>
                      <a:pt x="2860" y="54"/>
                    </a:lnTo>
                    <a:lnTo>
                      <a:pt x="3032" y="27"/>
                    </a:lnTo>
                    <a:lnTo>
                      <a:pt x="3208" y="9"/>
                    </a:lnTo>
                    <a:lnTo>
                      <a:pt x="3385" y="0"/>
                    </a:lnTo>
                    <a:lnTo>
                      <a:pt x="3475" y="0"/>
                    </a:lnTo>
                    <a:lnTo>
                      <a:pt x="3564" y="0"/>
                    </a:lnTo>
                    <a:lnTo>
                      <a:pt x="3742" y="9"/>
                    </a:lnTo>
                    <a:lnTo>
                      <a:pt x="3917" y="27"/>
                    </a:lnTo>
                    <a:lnTo>
                      <a:pt x="4089" y="54"/>
                    </a:lnTo>
                    <a:lnTo>
                      <a:pt x="4259" y="89"/>
                    </a:lnTo>
                    <a:lnTo>
                      <a:pt x="4425" y="132"/>
                    </a:lnTo>
                    <a:lnTo>
                      <a:pt x="4588" y="183"/>
                    </a:lnTo>
                    <a:lnTo>
                      <a:pt x="4748" y="241"/>
                    </a:lnTo>
                    <a:lnTo>
                      <a:pt x="4904" y="307"/>
                    </a:lnTo>
                    <a:lnTo>
                      <a:pt x="5055" y="380"/>
                    </a:lnTo>
                    <a:lnTo>
                      <a:pt x="5203" y="460"/>
                    </a:lnTo>
                    <a:lnTo>
                      <a:pt x="5345" y="548"/>
                    </a:lnTo>
                    <a:lnTo>
                      <a:pt x="5485" y="641"/>
                    </a:lnTo>
                    <a:lnTo>
                      <a:pt x="5619" y="742"/>
                    </a:lnTo>
                    <a:lnTo>
                      <a:pt x="5747" y="848"/>
                    </a:lnTo>
                    <a:lnTo>
                      <a:pt x="5870" y="961"/>
                    </a:lnTo>
                    <a:lnTo>
                      <a:pt x="5988" y="1079"/>
                    </a:lnTo>
                    <a:lnTo>
                      <a:pt x="6101" y="1202"/>
                    </a:lnTo>
                    <a:lnTo>
                      <a:pt x="6208" y="1330"/>
                    </a:lnTo>
                    <a:lnTo>
                      <a:pt x="6308" y="1464"/>
                    </a:lnTo>
                    <a:lnTo>
                      <a:pt x="6401" y="1604"/>
                    </a:lnTo>
                    <a:lnTo>
                      <a:pt x="6489" y="1746"/>
                    </a:lnTo>
                    <a:lnTo>
                      <a:pt x="6568" y="1894"/>
                    </a:lnTo>
                    <a:lnTo>
                      <a:pt x="6641" y="2047"/>
                    </a:lnTo>
                    <a:lnTo>
                      <a:pt x="6708" y="2202"/>
                    </a:lnTo>
                    <a:lnTo>
                      <a:pt x="6766" y="2362"/>
                    </a:lnTo>
                    <a:lnTo>
                      <a:pt x="6817" y="2525"/>
                    </a:lnTo>
                    <a:lnTo>
                      <a:pt x="6859" y="2691"/>
                    </a:lnTo>
                    <a:lnTo>
                      <a:pt x="6894" y="2861"/>
                    </a:lnTo>
                    <a:lnTo>
                      <a:pt x="6921" y="3033"/>
                    </a:lnTo>
                    <a:lnTo>
                      <a:pt x="6939" y="3208"/>
                    </a:lnTo>
                    <a:lnTo>
                      <a:pt x="6948" y="3386"/>
                    </a:lnTo>
                    <a:lnTo>
                      <a:pt x="6948" y="3476"/>
                    </a:lnTo>
                    <a:lnTo>
                      <a:pt x="6948" y="3565"/>
                    </a:lnTo>
                    <a:lnTo>
                      <a:pt x="6939" y="3742"/>
                    </a:lnTo>
                    <a:lnTo>
                      <a:pt x="6921" y="3918"/>
                    </a:lnTo>
                    <a:lnTo>
                      <a:pt x="6894" y="4090"/>
                    </a:lnTo>
                    <a:lnTo>
                      <a:pt x="6859" y="4259"/>
                    </a:lnTo>
                    <a:lnTo>
                      <a:pt x="6817" y="4426"/>
                    </a:lnTo>
                    <a:lnTo>
                      <a:pt x="6766" y="4589"/>
                    </a:lnTo>
                    <a:lnTo>
                      <a:pt x="6708" y="4748"/>
                    </a:lnTo>
                    <a:lnTo>
                      <a:pt x="6641" y="4905"/>
                    </a:lnTo>
                    <a:lnTo>
                      <a:pt x="6568" y="5057"/>
                    </a:lnTo>
                    <a:lnTo>
                      <a:pt x="6489" y="5204"/>
                    </a:lnTo>
                    <a:lnTo>
                      <a:pt x="6401" y="5348"/>
                    </a:lnTo>
                    <a:lnTo>
                      <a:pt x="6308" y="5486"/>
                    </a:lnTo>
                    <a:lnTo>
                      <a:pt x="6208" y="5620"/>
                    </a:lnTo>
                    <a:lnTo>
                      <a:pt x="6101" y="5748"/>
                    </a:lnTo>
                    <a:lnTo>
                      <a:pt x="5988" y="5872"/>
                    </a:lnTo>
                    <a:lnTo>
                      <a:pt x="5870" y="5990"/>
                    </a:lnTo>
                    <a:lnTo>
                      <a:pt x="5747" y="6102"/>
                    </a:lnTo>
                    <a:lnTo>
                      <a:pt x="5619" y="6209"/>
                    </a:lnTo>
                    <a:lnTo>
                      <a:pt x="5485" y="6309"/>
                    </a:lnTo>
                    <a:lnTo>
                      <a:pt x="5345" y="6402"/>
                    </a:lnTo>
                    <a:lnTo>
                      <a:pt x="5203" y="6490"/>
                    </a:lnTo>
                    <a:lnTo>
                      <a:pt x="5055" y="6570"/>
                    </a:lnTo>
                    <a:lnTo>
                      <a:pt x="4904" y="6643"/>
                    </a:lnTo>
                    <a:lnTo>
                      <a:pt x="4748" y="6709"/>
                    </a:lnTo>
                    <a:lnTo>
                      <a:pt x="4588" y="6768"/>
                    </a:lnTo>
                    <a:lnTo>
                      <a:pt x="4425" y="6818"/>
                    </a:lnTo>
                    <a:lnTo>
                      <a:pt x="4259" y="6862"/>
                    </a:lnTo>
                    <a:lnTo>
                      <a:pt x="4089" y="6897"/>
                    </a:lnTo>
                    <a:lnTo>
                      <a:pt x="3917" y="6923"/>
                    </a:lnTo>
                    <a:lnTo>
                      <a:pt x="3742" y="6941"/>
                    </a:lnTo>
                    <a:lnTo>
                      <a:pt x="3564" y="6950"/>
                    </a:lnTo>
                    <a:lnTo>
                      <a:pt x="3475" y="6951"/>
                    </a:lnTo>
                    <a:lnTo>
                      <a:pt x="3385" y="6950"/>
                    </a:lnTo>
                    <a:lnTo>
                      <a:pt x="3208" y="6941"/>
                    </a:lnTo>
                    <a:lnTo>
                      <a:pt x="3032" y="6923"/>
                    </a:lnTo>
                    <a:lnTo>
                      <a:pt x="2860" y="6897"/>
                    </a:lnTo>
                    <a:lnTo>
                      <a:pt x="2691" y="6862"/>
                    </a:lnTo>
                    <a:lnTo>
                      <a:pt x="2524" y="6818"/>
                    </a:lnTo>
                    <a:lnTo>
                      <a:pt x="2361" y="6768"/>
                    </a:lnTo>
                    <a:lnTo>
                      <a:pt x="2202" y="6709"/>
                    </a:lnTo>
                    <a:lnTo>
                      <a:pt x="2046" y="6643"/>
                    </a:lnTo>
                    <a:lnTo>
                      <a:pt x="1894" y="6570"/>
                    </a:lnTo>
                    <a:lnTo>
                      <a:pt x="1747" y="6490"/>
                    </a:lnTo>
                    <a:lnTo>
                      <a:pt x="1604" y="6402"/>
                    </a:lnTo>
                    <a:lnTo>
                      <a:pt x="1464" y="6309"/>
                    </a:lnTo>
                    <a:lnTo>
                      <a:pt x="1331" y="6209"/>
                    </a:lnTo>
                    <a:lnTo>
                      <a:pt x="1203" y="6102"/>
                    </a:lnTo>
                    <a:lnTo>
                      <a:pt x="1079" y="5990"/>
                    </a:lnTo>
                    <a:lnTo>
                      <a:pt x="961" y="5872"/>
                    </a:lnTo>
                    <a:lnTo>
                      <a:pt x="849" y="5748"/>
                    </a:lnTo>
                    <a:lnTo>
                      <a:pt x="742" y="5620"/>
                    </a:lnTo>
                    <a:lnTo>
                      <a:pt x="642" y="5486"/>
                    </a:lnTo>
                    <a:lnTo>
                      <a:pt x="548" y="5348"/>
                    </a:lnTo>
                    <a:lnTo>
                      <a:pt x="461" y="5204"/>
                    </a:lnTo>
                    <a:lnTo>
                      <a:pt x="381" y="5057"/>
                    </a:lnTo>
                    <a:lnTo>
                      <a:pt x="308" y="4905"/>
                    </a:lnTo>
                    <a:lnTo>
                      <a:pt x="242" y="4748"/>
                    </a:lnTo>
                    <a:lnTo>
                      <a:pt x="183" y="4589"/>
                    </a:lnTo>
                    <a:lnTo>
                      <a:pt x="133" y="4426"/>
                    </a:lnTo>
                    <a:lnTo>
                      <a:pt x="89" y="4259"/>
                    </a:lnTo>
                    <a:lnTo>
                      <a:pt x="55" y="4090"/>
                    </a:lnTo>
                    <a:lnTo>
                      <a:pt x="28" y="3918"/>
                    </a:lnTo>
                    <a:lnTo>
                      <a:pt x="10" y="3742"/>
                    </a:lnTo>
                    <a:lnTo>
                      <a:pt x="1" y="3565"/>
                    </a:lnTo>
                    <a:lnTo>
                      <a:pt x="0" y="3476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Freeform 1148">
                <a:extLst>
                  <a:ext uri="{FF2B5EF4-FFF2-40B4-BE49-F238E27FC236}">
                    <a16:creationId xmlns:a16="http://schemas.microsoft.com/office/drawing/2014/main" id="{294838FA-B004-4BEC-BAA0-4369FCD97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89750" y="2528888"/>
                <a:ext cx="2508250" cy="2508250"/>
              </a:xfrm>
              <a:custGeom>
                <a:avLst/>
                <a:gdLst>
                  <a:gd name="T0" fmla="*/ 6311 w 6320"/>
                  <a:gd name="T1" fmla="*/ 2919 h 6322"/>
                  <a:gd name="T2" fmla="*/ 6239 w 6320"/>
                  <a:gd name="T3" fmla="*/ 2448 h 6322"/>
                  <a:gd name="T4" fmla="*/ 6100 w 6320"/>
                  <a:gd name="T5" fmla="*/ 2004 h 6322"/>
                  <a:gd name="T6" fmla="*/ 5900 w 6320"/>
                  <a:gd name="T7" fmla="*/ 1589 h 6322"/>
                  <a:gd name="T8" fmla="*/ 5645 w 6320"/>
                  <a:gd name="T9" fmla="*/ 1211 h 6322"/>
                  <a:gd name="T10" fmla="*/ 5338 w 6320"/>
                  <a:gd name="T11" fmla="*/ 874 h 6322"/>
                  <a:gd name="T12" fmla="*/ 4988 w 6320"/>
                  <a:gd name="T13" fmla="*/ 584 h 6322"/>
                  <a:gd name="T14" fmla="*/ 4597 w 6320"/>
                  <a:gd name="T15" fmla="*/ 346 h 6322"/>
                  <a:gd name="T16" fmla="*/ 4172 w 6320"/>
                  <a:gd name="T17" fmla="*/ 166 h 6322"/>
                  <a:gd name="T18" fmla="*/ 3719 w 6320"/>
                  <a:gd name="T19" fmla="*/ 50 h 6322"/>
                  <a:gd name="T20" fmla="*/ 3241 w 6320"/>
                  <a:gd name="T21" fmla="*/ 1 h 6322"/>
                  <a:gd name="T22" fmla="*/ 2916 w 6320"/>
                  <a:gd name="T23" fmla="*/ 9 h 6322"/>
                  <a:gd name="T24" fmla="*/ 2446 w 6320"/>
                  <a:gd name="T25" fmla="*/ 81 h 6322"/>
                  <a:gd name="T26" fmla="*/ 2003 w 6320"/>
                  <a:gd name="T27" fmla="*/ 219 h 6322"/>
                  <a:gd name="T28" fmla="*/ 1588 w 6320"/>
                  <a:gd name="T29" fmla="*/ 419 h 6322"/>
                  <a:gd name="T30" fmla="*/ 1210 w 6320"/>
                  <a:gd name="T31" fmla="*/ 675 h 6322"/>
                  <a:gd name="T32" fmla="*/ 873 w 6320"/>
                  <a:gd name="T33" fmla="*/ 982 h 6322"/>
                  <a:gd name="T34" fmla="*/ 583 w 6320"/>
                  <a:gd name="T35" fmla="*/ 1332 h 6322"/>
                  <a:gd name="T36" fmla="*/ 346 w 6320"/>
                  <a:gd name="T37" fmla="*/ 1724 h 6322"/>
                  <a:gd name="T38" fmla="*/ 166 w 6320"/>
                  <a:gd name="T39" fmla="*/ 2149 h 6322"/>
                  <a:gd name="T40" fmla="*/ 49 w 6320"/>
                  <a:gd name="T41" fmla="*/ 2602 h 6322"/>
                  <a:gd name="T42" fmla="*/ 1 w 6320"/>
                  <a:gd name="T43" fmla="*/ 3080 h 6322"/>
                  <a:gd name="T44" fmla="*/ 9 w 6320"/>
                  <a:gd name="T45" fmla="*/ 3405 h 6322"/>
                  <a:gd name="T46" fmla="*/ 81 w 6320"/>
                  <a:gd name="T47" fmla="*/ 3875 h 6322"/>
                  <a:gd name="T48" fmla="*/ 219 w 6320"/>
                  <a:gd name="T49" fmla="*/ 4320 h 6322"/>
                  <a:gd name="T50" fmla="*/ 419 w 6320"/>
                  <a:gd name="T51" fmla="*/ 4734 h 6322"/>
                  <a:gd name="T52" fmla="*/ 674 w 6320"/>
                  <a:gd name="T53" fmla="*/ 5111 h 6322"/>
                  <a:gd name="T54" fmla="*/ 981 w 6320"/>
                  <a:gd name="T55" fmla="*/ 5449 h 6322"/>
                  <a:gd name="T56" fmla="*/ 1332 w 6320"/>
                  <a:gd name="T57" fmla="*/ 5739 h 6322"/>
                  <a:gd name="T58" fmla="*/ 1723 w 6320"/>
                  <a:gd name="T59" fmla="*/ 5976 h 6322"/>
                  <a:gd name="T60" fmla="*/ 2148 w 6320"/>
                  <a:gd name="T61" fmla="*/ 6156 h 6322"/>
                  <a:gd name="T62" fmla="*/ 2600 w 6320"/>
                  <a:gd name="T63" fmla="*/ 6273 h 6322"/>
                  <a:gd name="T64" fmla="*/ 3078 w 6320"/>
                  <a:gd name="T65" fmla="*/ 6321 h 6322"/>
                  <a:gd name="T66" fmla="*/ 3403 w 6320"/>
                  <a:gd name="T67" fmla="*/ 6313 h 6322"/>
                  <a:gd name="T68" fmla="*/ 3873 w 6320"/>
                  <a:gd name="T69" fmla="*/ 6241 h 6322"/>
                  <a:gd name="T70" fmla="*/ 4317 w 6320"/>
                  <a:gd name="T71" fmla="*/ 6103 h 6322"/>
                  <a:gd name="T72" fmla="*/ 4732 w 6320"/>
                  <a:gd name="T73" fmla="*/ 5903 h 6322"/>
                  <a:gd name="T74" fmla="*/ 5109 w 6320"/>
                  <a:gd name="T75" fmla="*/ 5648 h 6322"/>
                  <a:gd name="T76" fmla="*/ 5446 w 6320"/>
                  <a:gd name="T77" fmla="*/ 5341 h 6322"/>
                  <a:gd name="T78" fmla="*/ 5736 w 6320"/>
                  <a:gd name="T79" fmla="*/ 4990 h 6322"/>
                  <a:gd name="T80" fmla="*/ 5973 w 6320"/>
                  <a:gd name="T81" fmla="*/ 4599 h 6322"/>
                  <a:gd name="T82" fmla="*/ 6153 w 6320"/>
                  <a:gd name="T83" fmla="*/ 4174 h 6322"/>
                  <a:gd name="T84" fmla="*/ 6270 w 6320"/>
                  <a:gd name="T85" fmla="*/ 3721 h 6322"/>
                  <a:gd name="T86" fmla="*/ 6319 w 6320"/>
                  <a:gd name="T87" fmla="*/ 3243 h 6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0" h="6322">
                    <a:moveTo>
                      <a:pt x="6320" y="3162"/>
                    </a:moveTo>
                    <a:lnTo>
                      <a:pt x="6319" y="3080"/>
                    </a:lnTo>
                    <a:lnTo>
                      <a:pt x="6311" y="2919"/>
                    </a:lnTo>
                    <a:lnTo>
                      <a:pt x="6294" y="2759"/>
                    </a:lnTo>
                    <a:lnTo>
                      <a:pt x="6270" y="2602"/>
                    </a:lnTo>
                    <a:lnTo>
                      <a:pt x="6239" y="2448"/>
                    </a:lnTo>
                    <a:lnTo>
                      <a:pt x="6199" y="2297"/>
                    </a:lnTo>
                    <a:lnTo>
                      <a:pt x="6153" y="2149"/>
                    </a:lnTo>
                    <a:lnTo>
                      <a:pt x="6100" y="2004"/>
                    </a:lnTo>
                    <a:lnTo>
                      <a:pt x="6040" y="1862"/>
                    </a:lnTo>
                    <a:lnTo>
                      <a:pt x="5973" y="1724"/>
                    </a:lnTo>
                    <a:lnTo>
                      <a:pt x="5900" y="1589"/>
                    </a:lnTo>
                    <a:lnTo>
                      <a:pt x="5821" y="1458"/>
                    </a:lnTo>
                    <a:lnTo>
                      <a:pt x="5736" y="1332"/>
                    </a:lnTo>
                    <a:lnTo>
                      <a:pt x="5645" y="1211"/>
                    </a:lnTo>
                    <a:lnTo>
                      <a:pt x="5549" y="1094"/>
                    </a:lnTo>
                    <a:lnTo>
                      <a:pt x="5446" y="982"/>
                    </a:lnTo>
                    <a:lnTo>
                      <a:pt x="5338" y="874"/>
                    </a:lnTo>
                    <a:lnTo>
                      <a:pt x="5226" y="771"/>
                    </a:lnTo>
                    <a:lnTo>
                      <a:pt x="5109" y="675"/>
                    </a:lnTo>
                    <a:lnTo>
                      <a:pt x="4988" y="584"/>
                    </a:lnTo>
                    <a:lnTo>
                      <a:pt x="4862" y="499"/>
                    </a:lnTo>
                    <a:lnTo>
                      <a:pt x="4732" y="419"/>
                    </a:lnTo>
                    <a:lnTo>
                      <a:pt x="4597" y="346"/>
                    </a:lnTo>
                    <a:lnTo>
                      <a:pt x="4460" y="280"/>
                    </a:lnTo>
                    <a:lnTo>
                      <a:pt x="4317" y="219"/>
                    </a:lnTo>
                    <a:lnTo>
                      <a:pt x="4172" y="166"/>
                    </a:lnTo>
                    <a:lnTo>
                      <a:pt x="4023" y="120"/>
                    </a:lnTo>
                    <a:lnTo>
                      <a:pt x="3873" y="81"/>
                    </a:lnTo>
                    <a:lnTo>
                      <a:pt x="3719" y="50"/>
                    </a:lnTo>
                    <a:lnTo>
                      <a:pt x="3561" y="26"/>
                    </a:lnTo>
                    <a:lnTo>
                      <a:pt x="3403" y="9"/>
                    </a:lnTo>
                    <a:lnTo>
                      <a:pt x="3241" y="1"/>
                    </a:lnTo>
                    <a:lnTo>
                      <a:pt x="3160" y="0"/>
                    </a:lnTo>
                    <a:lnTo>
                      <a:pt x="3078" y="1"/>
                    </a:lnTo>
                    <a:lnTo>
                      <a:pt x="2916" y="9"/>
                    </a:lnTo>
                    <a:lnTo>
                      <a:pt x="2758" y="26"/>
                    </a:lnTo>
                    <a:lnTo>
                      <a:pt x="2600" y="50"/>
                    </a:lnTo>
                    <a:lnTo>
                      <a:pt x="2446" y="81"/>
                    </a:lnTo>
                    <a:lnTo>
                      <a:pt x="2296" y="120"/>
                    </a:lnTo>
                    <a:lnTo>
                      <a:pt x="2148" y="166"/>
                    </a:lnTo>
                    <a:lnTo>
                      <a:pt x="2003" y="219"/>
                    </a:lnTo>
                    <a:lnTo>
                      <a:pt x="1860" y="280"/>
                    </a:lnTo>
                    <a:lnTo>
                      <a:pt x="1723" y="346"/>
                    </a:lnTo>
                    <a:lnTo>
                      <a:pt x="1588" y="419"/>
                    </a:lnTo>
                    <a:lnTo>
                      <a:pt x="1457" y="499"/>
                    </a:lnTo>
                    <a:lnTo>
                      <a:pt x="1332" y="584"/>
                    </a:lnTo>
                    <a:lnTo>
                      <a:pt x="1210" y="675"/>
                    </a:lnTo>
                    <a:lnTo>
                      <a:pt x="1093" y="771"/>
                    </a:lnTo>
                    <a:lnTo>
                      <a:pt x="981" y="874"/>
                    </a:lnTo>
                    <a:lnTo>
                      <a:pt x="873" y="982"/>
                    </a:lnTo>
                    <a:lnTo>
                      <a:pt x="771" y="1094"/>
                    </a:lnTo>
                    <a:lnTo>
                      <a:pt x="674" y="1211"/>
                    </a:lnTo>
                    <a:lnTo>
                      <a:pt x="583" y="1332"/>
                    </a:lnTo>
                    <a:lnTo>
                      <a:pt x="498" y="1458"/>
                    </a:lnTo>
                    <a:lnTo>
                      <a:pt x="419" y="1589"/>
                    </a:lnTo>
                    <a:lnTo>
                      <a:pt x="346" y="1724"/>
                    </a:lnTo>
                    <a:lnTo>
                      <a:pt x="280" y="1862"/>
                    </a:lnTo>
                    <a:lnTo>
                      <a:pt x="219" y="2004"/>
                    </a:lnTo>
                    <a:lnTo>
                      <a:pt x="166" y="2149"/>
                    </a:lnTo>
                    <a:lnTo>
                      <a:pt x="120" y="2297"/>
                    </a:lnTo>
                    <a:lnTo>
                      <a:pt x="81" y="2448"/>
                    </a:lnTo>
                    <a:lnTo>
                      <a:pt x="49" y="2602"/>
                    </a:lnTo>
                    <a:lnTo>
                      <a:pt x="25" y="2759"/>
                    </a:lnTo>
                    <a:lnTo>
                      <a:pt x="9" y="2919"/>
                    </a:lnTo>
                    <a:lnTo>
                      <a:pt x="1" y="3080"/>
                    </a:lnTo>
                    <a:lnTo>
                      <a:pt x="0" y="3162"/>
                    </a:lnTo>
                    <a:lnTo>
                      <a:pt x="1" y="3243"/>
                    </a:lnTo>
                    <a:lnTo>
                      <a:pt x="9" y="3405"/>
                    </a:lnTo>
                    <a:lnTo>
                      <a:pt x="25" y="3563"/>
                    </a:lnTo>
                    <a:lnTo>
                      <a:pt x="49" y="3721"/>
                    </a:lnTo>
                    <a:lnTo>
                      <a:pt x="81" y="3875"/>
                    </a:lnTo>
                    <a:lnTo>
                      <a:pt x="120" y="4025"/>
                    </a:lnTo>
                    <a:lnTo>
                      <a:pt x="166" y="4174"/>
                    </a:lnTo>
                    <a:lnTo>
                      <a:pt x="219" y="4320"/>
                    </a:lnTo>
                    <a:lnTo>
                      <a:pt x="280" y="4461"/>
                    </a:lnTo>
                    <a:lnTo>
                      <a:pt x="346" y="4599"/>
                    </a:lnTo>
                    <a:lnTo>
                      <a:pt x="419" y="4734"/>
                    </a:lnTo>
                    <a:lnTo>
                      <a:pt x="498" y="4864"/>
                    </a:lnTo>
                    <a:lnTo>
                      <a:pt x="583" y="4990"/>
                    </a:lnTo>
                    <a:lnTo>
                      <a:pt x="674" y="5111"/>
                    </a:lnTo>
                    <a:lnTo>
                      <a:pt x="771" y="5229"/>
                    </a:lnTo>
                    <a:lnTo>
                      <a:pt x="873" y="5341"/>
                    </a:lnTo>
                    <a:lnTo>
                      <a:pt x="981" y="5449"/>
                    </a:lnTo>
                    <a:lnTo>
                      <a:pt x="1093" y="5551"/>
                    </a:lnTo>
                    <a:lnTo>
                      <a:pt x="1210" y="5648"/>
                    </a:lnTo>
                    <a:lnTo>
                      <a:pt x="1332" y="5739"/>
                    </a:lnTo>
                    <a:lnTo>
                      <a:pt x="1457" y="5824"/>
                    </a:lnTo>
                    <a:lnTo>
                      <a:pt x="1588" y="5903"/>
                    </a:lnTo>
                    <a:lnTo>
                      <a:pt x="1723" y="5976"/>
                    </a:lnTo>
                    <a:lnTo>
                      <a:pt x="1860" y="6042"/>
                    </a:lnTo>
                    <a:lnTo>
                      <a:pt x="2003" y="6103"/>
                    </a:lnTo>
                    <a:lnTo>
                      <a:pt x="2148" y="6156"/>
                    </a:lnTo>
                    <a:lnTo>
                      <a:pt x="2296" y="6202"/>
                    </a:lnTo>
                    <a:lnTo>
                      <a:pt x="2446" y="6241"/>
                    </a:lnTo>
                    <a:lnTo>
                      <a:pt x="2600" y="6273"/>
                    </a:lnTo>
                    <a:lnTo>
                      <a:pt x="2758" y="6298"/>
                    </a:lnTo>
                    <a:lnTo>
                      <a:pt x="2916" y="6313"/>
                    </a:lnTo>
                    <a:lnTo>
                      <a:pt x="3078" y="6321"/>
                    </a:lnTo>
                    <a:lnTo>
                      <a:pt x="3160" y="6322"/>
                    </a:lnTo>
                    <a:lnTo>
                      <a:pt x="3241" y="6321"/>
                    </a:lnTo>
                    <a:lnTo>
                      <a:pt x="3403" y="6313"/>
                    </a:lnTo>
                    <a:lnTo>
                      <a:pt x="3561" y="6298"/>
                    </a:lnTo>
                    <a:lnTo>
                      <a:pt x="3719" y="6273"/>
                    </a:lnTo>
                    <a:lnTo>
                      <a:pt x="3873" y="6241"/>
                    </a:lnTo>
                    <a:lnTo>
                      <a:pt x="4023" y="6202"/>
                    </a:lnTo>
                    <a:lnTo>
                      <a:pt x="4172" y="6156"/>
                    </a:lnTo>
                    <a:lnTo>
                      <a:pt x="4317" y="6103"/>
                    </a:lnTo>
                    <a:lnTo>
                      <a:pt x="4460" y="6042"/>
                    </a:lnTo>
                    <a:lnTo>
                      <a:pt x="4597" y="5976"/>
                    </a:lnTo>
                    <a:lnTo>
                      <a:pt x="4732" y="5903"/>
                    </a:lnTo>
                    <a:lnTo>
                      <a:pt x="4862" y="5824"/>
                    </a:lnTo>
                    <a:lnTo>
                      <a:pt x="4988" y="5739"/>
                    </a:lnTo>
                    <a:lnTo>
                      <a:pt x="5109" y="5648"/>
                    </a:lnTo>
                    <a:lnTo>
                      <a:pt x="5226" y="5551"/>
                    </a:lnTo>
                    <a:lnTo>
                      <a:pt x="5338" y="5449"/>
                    </a:lnTo>
                    <a:lnTo>
                      <a:pt x="5446" y="5341"/>
                    </a:lnTo>
                    <a:lnTo>
                      <a:pt x="5549" y="5229"/>
                    </a:lnTo>
                    <a:lnTo>
                      <a:pt x="5645" y="5111"/>
                    </a:lnTo>
                    <a:lnTo>
                      <a:pt x="5736" y="4990"/>
                    </a:lnTo>
                    <a:lnTo>
                      <a:pt x="5821" y="4864"/>
                    </a:lnTo>
                    <a:lnTo>
                      <a:pt x="5900" y="4734"/>
                    </a:lnTo>
                    <a:lnTo>
                      <a:pt x="5973" y="4599"/>
                    </a:lnTo>
                    <a:lnTo>
                      <a:pt x="6040" y="4461"/>
                    </a:lnTo>
                    <a:lnTo>
                      <a:pt x="6100" y="4320"/>
                    </a:lnTo>
                    <a:lnTo>
                      <a:pt x="6153" y="4174"/>
                    </a:lnTo>
                    <a:lnTo>
                      <a:pt x="6199" y="4025"/>
                    </a:lnTo>
                    <a:lnTo>
                      <a:pt x="6239" y="3875"/>
                    </a:lnTo>
                    <a:lnTo>
                      <a:pt x="6270" y="3721"/>
                    </a:lnTo>
                    <a:lnTo>
                      <a:pt x="6294" y="3563"/>
                    </a:lnTo>
                    <a:lnTo>
                      <a:pt x="6311" y="3405"/>
                    </a:lnTo>
                    <a:lnTo>
                      <a:pt x="6319" y="3243"/>
                    </a:lnTo>
                    <a:lnTo>
                      <a:pt x="6320" y="3162"/>
                    </a:lnTo>
                    <a:lnTo>
                      <a:pt x="6320" y="3162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45" name="Freeform 1146">
              <a:extLst>
                <a:ext uri="{FF2B5EF4-FFF2-40B4-BE49-F238E27FC236}">
                  <a16:creationId xmlns:a16="http://schemas.microsoft.com/office/drawing/2014/main" id="{A90D7DB0-0C79-4847-AFC6-BC4E1B597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9391" y="1873671"/>
              <a:ext cx="3331355" cy="3331355"/>
            </a:xfrm>
            <a:custGeom>
              <a:avLst/>
              <a:gdLst>
                <a:gd name="T0" fmla="*/ 5681 w 5689"/>
                <a:gd name="T1" fmla="*/ 2626 h 5690"/>
                <a:gd name="T2" fmla="*/ 5616 w 5689"/>
                <a:gd name="T3" fmla="*/ 2204 h 5690"/>
                <a:gd name="T4" fmla="*/ 5491 w 5689"/>
                <a:gd name="T5" fmla="*/ 1803 h 5690"/>
                <a:gd name="T6" fmla="*/ 5311 w 5689"/>
                <a:gd name="T7" fmla="*/ 1430 h 5690"/>
                <a:gd name="T8" fmla="*/ 5082 w 5689"/>
                <a:gd name="T9" fmla="*/ 1089 h 5690"/>
                <a:gd name="T10" fmla="*/ 4807 w 5689"/>
                <a:gd name="T11" fmla="*/ 787 h 5690"/>
                <a:gd name="T12" fmla="*/ 4490 w 5689"/>
                <a:gd name="T13" fmla="*/ 526 h 5690"/>
                <a:gd name="T14" fmla="*/ 4139 w 5689"/>
                <a:gd name="T15" fmla="*/ 311 h 5690"/>
                <a:gd name="T16" fmla="*/ 3756 w 5689"/>
                <a:gd name="T17" fmla="*/ 150 h 5690"/>
                <a:gd name="T18" fmla="*/ 3348 w 5689"/>
                <a:gd name="T19" fmla="*/ 45 h 5690"/>
                <a:gd name="T20" fmla="*/ 2918 w 5689"/>
                <a:gd name="T21" fmla="*/ 1 h 5690"/>
                <a:gd name="T22" fmla="*/ 2626 w 5689"/>
                <a:gd name="T23" fmla="*/ 8 h 5690"/>
                <a:gd name="T24" fmla="*/ 2203 w 5689"/>
                <a:gd name="T25" fmla="*/ 73 h 5690"/>
                <a:gd name="T26" fmla="*/ 1803 w 5689"/>
                <a:gd name="T27" fmla="*/ 198 h 5690"/>
                <a:gd name="T28" fmla="*/ 1430 w 5689"/>
                <a:gd name="T29" fmla="*/ 378 h 5690"/>
                <a:gd name="T30" fmla="*/ 1090 w 5689"/>
                <a:gd name="T31" fmla="*/ 608 h 5690"/>
                <a:gd name="T32" fmla="*/ 787 w 5689"/>
                <a:gd name="T33" fmla="*/ 884 h 5690"/>
                <a:gd name="T34" fmla="*/ 526 w 5689"/>
                <a:gd name="T35" fmla="*/ 1200 h 5690"/>
                <a:gd name="T36" fmla="*/ 312 w 5689"/>
                <a:gd name="T37" fmla="*/ 1552 h 5690"/>
                <a:gd name="T38" fmla="*/ 150 w 5689"/>
                <a:gd name="T39" fmla="*/ 1934 h 5690"/>
                <a:gd name="T40" fmla="*/ 45 w 5689"/>
                <a:gd name="T41" fmla="*/ 2342 h 5690"/>
                <a:gd name="T42" fmla="*/ 2 w 5689"/>
                <a:gd name="T43" fmla="*/ 2772 h 5690"/>
                <a:gd name="T44" fmla="*/ 8 w 5689"/>
                <a:gd name="T45" fmla="*/ 3064 h 5690"/>
                <a:gd name="T46" fmla="*/ 74 w 5689"/>
                <a:gd name="T47" fmla="*/ 3487 h 5690"/>
                <a:gd name="T48" fmla="*/ 198 w 5689"/>
                <a:gd name="T49" fmla="*/ 3888 h 5690"/>
                <a:gd name="T50" fmla="*/ 378 w 5689"/>
                <a:gd name="T51" fmla="*/ 4260 h 5690"/>
                <a:gd name="T52" fmla="*/ 607 w 5689"/>
                <a:gd name="T53" fmla="*/ 4601 h 5690"/>
                <a:gd name="T54" fmla="*/ 883 w 5689"/>
                <a:gd name="T55" fmla="*/ 4904 h 5690"/>
                <a:gd name="T56" fmla="*/ 1200 w 5689"/>
                <a:gd name="T57" fmla="*/ 5165 h 5690"/>
                <a:gd name="T58" fmla="*/ 1550 w 5689"/>
                <a:gd name="T59" fmla="*/ 5379 h 5690"/>
                <a:gd name="T60" fmla="*/ 1934 w 5689"/>
                <a:gd name="T61" fmla="*/ 5541 h 5690"/>
                <a:gd name="T62" fmla="*/ 2342 w 5689"/>
                <a:gd name="T63" fmla="*/ 5645 h 5690"/>
                <a:gd name="T64" fmla="*/ 2771 w 5689"/>
                <a:gd name="T65" fmla="*/ 5689 h 5690"/>
                <a:gd name="T66" fmla="*/ 3063 w 5689"/>
                <a:gd name="T67" fmla="*/ 5682 h 5690"/>
                <a:gd name="T68" fmla="*/ 3486 w 5689"/>
                <a:gd name="T69" fmla="*/ 5617 h 5690"/>
                <a:gd name="T70" fmla="*/ 3886 w 5689"/>
                <a:gd name="T71" fmla="*/ 5492 h 5690"/>
                <a:gd name="T72" fmla="*/ 4259 w 5689"/>
                <a:gd name="T73" fmla="*/ 5313 h 5690"/>
                <a:gd name="T74" fmla="*/ 4600 w 5689"/>
                <a:gd name="T75" fmla="*/ 5083 h 5690"/>
                <a:gd name="T76" fmla="*/ 4902 w 5689"/>
                <a:gd name="T77" fmla="*/ 4808 h 5690"/>
                <a:gd name="T78" fmla="*/ 5163 w 5689"/>
                <a:gd name="T79" fmla="*/ 4491 h 5690"/>
                <a:gd name="T80" fmla="*/ 5377 w 5689"/>
                <a:gd name="T81" fmla="*/ 4140 h 5690"/>
                <a:gd name="T82" fmla="*/ 5539 w 5689"/>
                <a:gd name="T83" fmla="*/ 3756 h 5690"/>
                <a:gd name="T84" fmla="*/ 5644 w 5689"/>
                <a:gd name="T85" fmla="*/ 3348 h 5690"/>
                <a:gd name="T86" fmla="*/ 5688 w 5689"/>
                <a:gd name="T87" fmla="*/ 2919 h 5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689" h="5690">
                  <a:moveTo>
                    <a:pt x="5689" y="2846"/>
                  </a:moveTo>
                  <a:lnTo>
                    <a:pt x="5688" y="2772"/>
                  </a:lnTo>
                  <a:lnTo>
                    <a:pt x="5681" y="2626"/>
                  </a:lnTo>
                  <a:lnTo>
                    <a:pt x="5666" y="2484"/>
                  </a:lnTo>
                  <a:lnTo>
                    <a:pt x="5644" y="2342"/>
                  </a:lnTo>
                  <a:lnTo>
                    <a:pt x="5616" y="2204"/>
                  </a:lnTo>
                  <a:lnTo>
                    <a:pt x="5581" y="2068"/>
                  </a:lnTo>
                  <a:lnTo>
                    <a:pt x="5539" y="1934"/>
                  </a:lnTo>
                  <a:lnTo>
                    <a:pt x="5491" y="1803"/>
                  </a:lnTo>
                  <a:lnTo>
                    <a:pt x="5437" y="1675"/>
                  </a:lnTo>
                  <a:lnTo>
                    <a:pt x="5377" y="1552"/>
                  </a:lnTo>
                  <a:lnTo>
                    <a:pt x="5311" y="1430"/>
                  </a:lnTo>
                  <a:lnTo>
                    <a:pt x="5240" y="1313"/>
                  </a:lnTo>
                  <a:lnTo>
                    <a:pt x="5163" y="1200"/>
                  </a:lnTo>
                  <a:lnTo>
                    <a:pt x="5082" y="1089"/>
                  </a:lnTo>
                  <a:lnTo>
                    <a:pt x="4994" y="984"/>
                  </a:lnTo>
                  <a:lnTo>
                    <a:pt x="4902" y="884"/>
                  </a:lnTo>
                  <a:lnTo>
                    <a:pt x="4807" y="787"/>
                  </a:lnTo>
                  <a:lnTo>
                    <a:pt x="4705" y="695"/>
                  </a:lnTo>
                  <a:lnTo>
                    <a:pt x="4600" y="608"/>
                  </a:lnTo>
                  <a:lnTo>
                    <a:pt x="4490" y="526"/>
                  </a:lnTo>
                  <a:lnTo>
                    <a:pt x="4376" y="449"/>
                  </a:lnTo>
                  <a:lnTo>
                    <a:pt x="4259" y="378"/>
                  </a:lnTo>
                  <a:lnTo>
                    <a:pt x="4139" y="311"/>
                  </a:lnTo>
                  <a:lnTo>
                    <a:pt x="4014" y="252"/>
                  </a:lnTo>
                  <a:lnTo>
                    <a:pt x="3886" y="198"/>
                  </a:lnTo>
                  <a:lnTo>
                    <a:pt x="3756" y="150"/>
                  </a:lnTo>
                  <a:lnTo>
                    <a:pt x="3622" y="108"/>
                  </a:lnTo>
                  <a:lnTo>
                    <a:pt x="3486" y="73"/>
                  </a:lnTo>
                  <a:lnTo>
                    <a:pt x="3348" y="45"/>
                  </a:lnTo>
                  <a:lnTo>
                    <a:pt x="3206" y="22"/>
                  </a:lnTo>
                  <a:lnTo>
                    <a:pt x="3063" y="8"/>
                  </a:lnTo>
                  <a:lnTo>
                    <a:pt x="2918" y="1"/>
                  </a:lnTo>
                  <a:lnTo>
                    <a:pt x="2845" y="0"/>
                  </a:lnTo>
                  <a:lnTo>
                    <a:pt x="2771" y="1"/>
                  </a:lnTo>
                  <a:lnTo>
                    <a:pt x="2626" y="8"/>
                  </a:lnTo>
                  <a:lnTo>
                    <a:pt x="2483" y="22"/>
                  </a:lnTo>
                  <a:lnTo>
                    <a:pt x="2342" y="45"/>
                  </a:lnTo>
                  <a:lnTo>
                    <a:pt x="2203" y="73"/>
                  </a:lnTo>
                  <a:lnTo>
                    <a:pt x="2067" y="108"/>
                  </a:lnTo>
                  <a:lnTo>
                    <a:pt x="1934" y="150"/>
                  </a:lnTo>
                  <a:lnTo>
                    <a:pt x="1803" y="198"/>
                  </a:lnTo>
                  <a:lnTo>
                    <a:pt x="1675" y="252"/>
                  </a:lnTo>
                  <a:lnTo>
                    <a:pt x="1550" y="311"/>
                  </a:lnTo>
                  <a:lnTo>
                    <a:pt x="1430" y="378"/>
                  </a:lnTo>
                  <a:lnTo>
                    <a:pt x="1313" y="449"/>
                  </a:lnTo>
                  <a:lnTo>
                    <a:pt x="1200" y="526"/>
                  </a:lnTo>
                  <a:lnTo>
                    <a:pt x="1090" y="608"/>
                  </a:lnTo>
                  <a:lnTo>
                    <a:pt x="984" y="695"/>
                  </a:lnTo>
                  <a:lnTo>
                    <a:pt x="883" y="787"/>
                  </a:lnTo>
                  <a:lnTo>
                    <a:pt x="787" y="884"/>
                  </a:lnTo>
                  <a:lnTo>
                    <a:pt x="695" y="984"/>
                  </a:lnTo>
                  <a:lnTo>
                    <a:pt x="607" y="1089"/>
                  </a:lnTo>
                  <a:lnTo>
                    <a:pt x="526" y="1200"/>
                  </a:lnTo>
                  <a:lnTo>
                    <a:pt x="449" y="1313"/>
                  </a:lnTo>
                  <a:lnTo>
                    <a:pt x="378" y="1430"/>
                  </a:lnTo>
                  <a:lnTo>
                    <a:pt x="312" y="1552"/>
                  </a:lnTo>
                  <a:lnTo>
                    <a:pt x="252" y="1675"/>
                  </a:lnTo>
                  <a:lnTo>
                    <a:pt x="198" y="1803"/>
                  </a:lnTo>
                  <a:lnTo>
                    <a:pt x="150" y="1934"/>
                  </a:lnTo>
                  <a:lnTo>
                    <a:pt x="108" y="2068"/>
                  </a:lnTo>
                  <a:lnTo>
                    <a:pt x="74" y="2204"/>
                  </a:lnTo>
                  <a:lnTo>
                    <a:pt x="45" y="2342"/>
                  </a:lnTo>
                  <a:lnTo>
                    <a:pt x="23" y="2484"/>
                  </a:lnTo>
                  <a:lnTo>
                    <a:pt x="8" y="2626"/>
                  </a:lnTo>
                  <a:lnTo>
                    <a:pt x="2" y="2772"/>
                  </a:lnTo>
                  <a:lnTo>
                    <a:pt x="0" y="2846"/>
                  </a:lnTo>
                  <a:lnTo>
                    <a:pt x="2" y="2919"/>
                  </a:lnTo>
                  <a:lnTo>
                    <a:pt x="8" y="3064"/>
                  </a:lnTo>
                  <a:lnTo>
                    <a:pt x="23" y="3207"/>
                  </a:lnTo>
                  <a:lnTo>
                    <a:pt x="45" y="3348"/>
                  </a:lnTo>
                  <a:lnTo>
                    <a:pt x="74" y="3487"/>
                  </a:lnTo>
                  <a:lnTo>
                    <a:pt x="108" y="3624"/>
                  </a:lnTo>
                  <a:lnTo>
                    <a:pt x="150" y="3756"/>
                  </a:lnTo>
                  <a:lnTo>
                    <a:pt x="198" y="3888"/>
                  </a:lnTo>
                  <a:lnTo>
                    <a:pt x="252" y="4015"/>
                  </a:lnTo>
                  <a:lnTo>
                    <a:pt x="312" y="4140"/>
                  </a:lnTo>
                  <a:lnTo>
                    <a:pt x="378" y="4260"/>
                  </a:lnTo>
                  <a:lnTo>
                    <a:pt x="449" y="4378"/>
                  </a:lnTo>
                  <a:lnTo>
                    <a:pt x="526" y="4491"/>
                  </a:lnTo>
                  <a:lnTo>
                    <a:pt x="607" y="4601"/>
                  </a:lnTo>
                  <a:lnTo>
                    <a:pt x="695" y="4707"/>
                  </a:lnTo>
                  <a:lnTo>
                    <a:pt x="787" y="4808"/>
                  </a:lnTo>
                  <a:lnTo>
                    <a:pt x="883" y="4904"/>
                  </a:lnTo>
                  <a:lnTo>
                    <a:pt x="984" y="4995"/>
                  </a:lnTo>
                  <a:lnTo>
                    <a:pt x="1090" y="5083"/>
                  </a:lnTo>
                  <a:lnTo>
                    <a:pt x="1200" y="5165"/>
                  </a:lnTo>
                  <a:lnTo>
                    <a:pt x="1313" y="5242"/>
                  </a:lnTo>
                  <a:lnTo>
                    <a:pt x="1430" y="5313"/>
                  </a:lnTo>
                  <a:lnTo>
                    <a:pt x="1550" y="5379"/>
                  </a:lnTo>
                  <a:lnTo>
                    <a:pt x="1675" y="5438"/>
                  </a:lnTo>
                  <a:lnTo>
                    <a:pt x="1803" y="5492"/>
                  </a:lnTo>
                  <a:lnTo>
                    <a:pt x="1934" y="5541"/>
                  </a:lnTo>
                  <a:lnTo>
                    <a:pt x="2067" y="5582"/>
                  </a:lnTo>
                  <a:lnTo>
                    <a:pt x="2203" y="5617"/>
                  </a:lnTo>
                  <a:lnTo>
                    <a:pt x="2342" y="5645"/>
                  </a:lnTo>
                  <a:lnTo>
                    <a:pt x="2483" y="5668"/>
                  </a:lnTo>
                  <a:lnTo>
                    <a:pt x="2626" y="5682"/>
                  </a:lnTo>
                  <a:lnTo>
                    <a:pt x="2771" y="5689"/>
                  </a:lnTo>
                  <a:lnTo>
                    <a:pt x="2845" y="5690"/>
                  </a:lnTo>
                  <a:lnTo>
                    <a:pt x="2918" y="5689"/>
                  </a:lnTo>
                  <a:lnTo>
                    <a:pt x="3063" y="5682"/>
                  </a:lnTo>
                  <a:lnTo>
                    <a:pt x="3206" y="5668"/>
                  </a:lnTo>
                  <a:lnTo>
                    <a:pt x="3348" y="5645"/>
                  </a:lnTo>
                  <a:lnTo>
                    <a:pt x="3486" y="5617"/>
                  </a:lnTo>
                  <a:lnTo>
                    <a:pt x="3622" y="5582"/>
                  </a:lnTo>
                  <a:lnTo>
                    <a:pt x="3756" y="5541"/>
                  </a:lnTo>
                  <a:lnTo>
                    <a:pt x="3886" y="5492"/>
                  </a:lnTo>
                  <a:lnTo>
                    <a:pt x="4014" y="5438"/>
                  </a:lnTo>
                  <a:lnTo>
                    <a:pt x="4139" y="5379"/>
                  </a:lnTo>
                  <a:lnTo>
                    <a:pt x="4259" y="5313"/>
                  </a:lnTo>
                  <a:lnTo>
                    <a:pt x="4376" y="5242"/>
                  </a:lnTo>
                  <a:lnTo>
                    <a:pt x="4490" y="5165"/>
                  </a:lnTo>
                  <a:lnTo>
                    <a:pt x="4600" y="5083"/>
                  </a:lnTo>
                  <a:lnTo>
                    <a:pt x="4705" y="4995"/>
                  </a:lnTo>
                  <a:lnTo>
                    <a:pt x="4807" y="4904"/>
                  </a:lnTo>
                  <a:lnTo>
                    <a:pt x="4902" y="4808"/>
                  </a:lnTo>
                  <a:lnTo>
                    <a:pt x="4994" y="4707"/>
                  </a:lnTo>
                  <a:lnTo>
                    <a:pt x="5082" y="4601"/>
                  </a:lnTo>
                  <a:lnTo>
                    <a:pt x="5163" y="4491"/>
                  </a:lnTo>
                  <a:lnTo>
                    <a:pt x="5240" y="4378"/>
                  </a:lnTo>
                  <a:lnTo>
                    <a:pt x="5311" y="4260"/>
                  </a:lnTo>
                  <a:lnTo>
                    <a:pt x="5377" y="4140"/>
                  </a:lnTo>
                  <a:lnTo>
                    <a:pt x="5437" y="4015"/>
                  </a:lnTo>
                  <a:lnTo>
                    <a:pt x="5491" y="3888"/>
                  </a:lnTo>
                  <a:lnTo>
                    <a:pt x="5539" y="3756"/>
                  </a:lnTo>
                  <a:lnTo>
                    <a:pt x="5581" y="3624"/>
                  </a:lnTo>
                  <a:lnTo>
                    <a:pt x="5616" y="3487"/>
                  </a:lnTo>
                  <a:lnTo>
                    <a:pt x="5644" y="3348"/>
                  </a:lnTo>
                  <a:lnTo>
                    <a:pt x="5666" y="3207"/>
                  </a:lnTo>
                  <a:lnTo>
                    <a:pt x="5681" y="3064"/>
                  </a:lnTo>
                  <a:lnTo>
                    <a:pt x="5688" y="2919"/>
                  </a:lnTo>
                  <a:lnTo>
                    <a:pt x="5689" y="2846"/>
                  </a:lnTo>
                  <a:lnTo>
                    <a:pt x="5689" y="28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1178">
              <a:extLst>
                <a:ext uri="{FF2B5EF4-FFF2-40B4-BE49-F238E27FC236}">
                  <a16:creationId xmlns:a16="http://schemas.microsoft.com/office/drawing/2014/main" id="{83DD6F59-5DDF-4BAA-8D93-50707A652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2660" y="2016577"/>
              <a:ext cx="9371" cy="98394"/>
            </a:xfrm>
            <a:custGeom>
              <a:avLst/>
              <a:gdLst>
                <a:gd name="T0" fmla="*/ 18 w 18"/>
                <a:gd name="T1" fmla="*/ 0 h 171"/>
                <a:gd name="T2" fmla="*/ 0 w 18"/>
                <a:gd name="T3" fmla="*/ 171 h 171"/>
                <a:gd name="T4" fmla="*/ 18 w 18"/>
                <a:gd name="T5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71">
                  <a:moveTo>
                    <a:pt x="18" y="0"/>
                  </a:moveTo>
                  <a:lnTo>
                    <a:pt x="0" y="17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1179">
              <a:extLst>
                <a:ext uri="{FF2B5EF4-FFF2-40B4-BE49-F238E27FC236}">
                  <a16:creationId xmlns:a16="http://schemas.microsoft.com/office/drawing/2014/main" id="{772480EA-102A-489A-A8F0-AF86D9EF7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0946" y="2004863"/>
              <a:ext cx="32798" cy="121822"/>
            </a:xfrm>
            <a:custGeom>
              <a:avLst/>
              <a:gdLst>
                <a:gd name="T0" fmla="*/ 19 w 56"/>
                <a:gd name="T1" fmla="*/ 209 h 209"/>
                <a:gd name="T2" fmla="*/ 18 w 56"/>
                <a:gd name="T3" fmla="*/ 209 h 209"/>
                <a:gd name="T4" fmla="*/ 17 w 56"/>
                <a:gd name="T5" fmla="*/ 209 h 209"/>
                <a:gd name="T6" fmla="*/ 10 w 56"/>
                <a:gd name="T7" fmla="*/ 207 h 209"/>
                <a:gd name="T8" fmla="*/ 1 w 56"/>
                <a:gd name="T9" fmla="*/ 196 h 209"/>
                <a:gd name="T10" fmla="*/ 0 w 56"/>
                <a:gd name="T11" fmla="*/ 189 h 209"/>
                <a:gd name="T12" fmla="*/ 19 w 56"/>
                <a:gd name="T13" fmla="*/ 17 h 209"/>
                <a:gd name="T14" fmla="*/ 20 w 56"/>
                <a:gd name="T15" fmla="*/ 9 h 209"/>
                <a:gd name="T16" fmla="*/ 31 w 56"/>
                <a:gd name="T17" fmla="*/ 0 h 209"/>
                <a:gd name="T18" fmla="*/ 39 w 56"/>
                <a:gd name="T19" fmla="*/ 0 h 209"/>
                <a:gd name="T20" fmla="*/ 46 w 56"/>
                <a:gd name="T21" fmla="*/ 2 h 209"/>
                <a:gd name="T22" fmla="*/ 55 w 56"/>
                <a:gd name="T23" fmla="*/ 13 h 209"/>
                <a:gd name="T24" fmla="*/ 56 w 56"/>
                <a:gd name="T25" fmla="*/ 20 h 209"/>
                <a:gd name="T26" fmla="*/ 38 w 56"/>
                <a:gd name="T27" fmla="*/ 192 h 209"/>
                <a:gd name="T28" fmla="*/ 36 w 56"/>
                <a:gd name="T29" fmla="*/ 199 h 209"/>
                <a:gd name="T30" fmla="*/ 26 w 56"/>
                <a:gd name="T31" fmla="*/ 208 h 209"/>
                <a:gd name="T32" fmla="*/ 19 w 56"/>
                <a:gd name="T33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209">
                  <a:moveTo>
                    <a:pt x="19" y="209"/>
                  </a:moveTo>
                  <a:lnTo>
                    <a:pt x="18" y="209"/>
                  </a:lnTo>
                  <a:lnTo>
                    <a:pt x="17" y="209"/>
                  </a:lnTo>
                  <a:lnTo>
                    <a:pt x="10" y="207"/>
                  </a:lnTo>
                  <a:lnTo>
                    <a:pt x="1" y="196"/>
                  </a:lnTo>
                  <a:lnTo>
                    <a:pt x="0" y="189"/>
                  </a:lnTo>
                  <a:lnTo>
                    <a:pt x="19" y="17"/>
                  </a:lnTo>
                  <a:lnTo>
                    <a:pt x="20" y="9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46" y="2"/>
                  </a:lnTo>
                  <a:lnTo>
                    <a:pt x="55" y="13"/>
                  </a:lnTo>
                  <a:lnTo>
                    <a:pt x="56" y="20"/>
                  </a:lnTo>
                  <a:lnTo>
                    <a:pt x="38" y="192"/>
                  </a:lnTo>
                  <a:lnTo>
                    <a:pt x="36" y="199"/>
                  </a:lnTo>
                  <a:lnTo>
                    <a:pt x="26" y="208"/>
                  </a:lnTo>
                  <a:lnTo>
                    <a:pt x="19" y="2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1180">
              <a:extLst>
                <a:ext uri="{FF2B5EF4-FFF2-40B4-BE49-F238E27FC236}">
                  <a16:creationId xmlns:a16="http://schemas.microsoft.com/office/drawing/2014/main" id="{6E39C23C-D042-4C49-9D48-F32CA7802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2594" y="2040005"/>
              <a:ext cx="21085" cy="100738"/>
            </a:xfrm>
            <a:custGeom>
              <a:avLst/>
              <a:gdLst>
                <a:gd name="T0" fmla="*/ 36 w 36"/>
                <a:gd name="T1" fmla="*/ 0 h 168"/>
                <a:gd name="T2" fmla="*/ 0 w 36"/>
                <a:gd name="T3" fmla="*/ 168 h 168"/>
                <a:gd name="T4" fmla="*/ 36 w 36"/>
                <a:gd name="T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68">
                  <a:moveTo>
                    <a:pt x="36" y="0"/>
                  </a:moveTo>
                  <a:lnTo>
                    <a:pt x="0" y="16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1181">
              <a:extLst>
                <a:ext uri="{FF2B5EF4-FFF2-40B4-BE49-F238E27FC236}">
                  <a16:creationId xmlns:a16="http://schemas.microsoft.com/office/drawing/2014/main" id="{8173E2EB-CBD1-4362-A895-D6D51FECB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0880" y="2030634"/>
              <a:ext cx="44513" cy="119480"/>
            </a:xfrm>
            <a:custGeom>
              <a:avLst/>
              <a:gdLst>
                <a:gd name="T0" fmla="*/ 19 w 74"/>
                <a:gd name="T1" fmla="*/ 206 h 206"/>
                <a:gd name="T2" fmla="*/ 17 w 74"/>
                <a:gd name="T3" fmla="*/ 206 h 206"/>
                <a:gd name="T4" fmla="*/ 16 w 74"/>
                <a:gd name="T5" fmla="*/ 206 h 206"/>
                <a:gd name="T6" fmla="*/ 8 w 74"/>
                <a:gd name="T7" fmla="*/ 203 h 206"/>
                <a:gd name="T8" fmla="*/ 0 w 74"/>
                <a:gd name="T9" fmla="*/ 192 h 206"/>
                <a:gd name="T10" fmla="*/ 1 w 74"/>
                <a:gd name="T11" fmla="*/ 184 h 206"/>
                <a:gd name="T12" fmla="*/ 37 w 74"/>
                <a:gd name="T13" fmla="*/ 15 h 206"/>
                <a:gd name="T14" fmla="*/ 39 w 74"/>
                <a:gd name="T15" fmla="*/ 7 h 206"/>
                <a:gd name="T16" fmla="*/ 52 w 74"/>
                <a:gd name="T17" fmla="*/ 0 h 206"/>
                <a:gd name="T18" fmla="*/ 58 w 74"/>
                <a:gd name="T19" fmla="*/ 1 h 206"/>
                <a:gd name="T20" fmla="*/ 66 w 74"/>
                <a:gd name="T21" fmla="*/ 3 h 206"/>
                <a:gd name="T22" fmla="*/ 74 w 74"/>
                <a:gd name="T23" fmla="*/ 15 h 206"/>
                <a:gd name="T24" fmla="*/ 73 w 74"/>
                <a:gd name="T25" fmla="*/ 23 h 206"/>
                <a:gd name="T26" fmla="*/ 37 w 74"/>
                <a:gd name="T27" fmla="*/ 192 h 206"/>
                <a:gd name="T28" fmla="*/ 35 w 74"/>
                <a:gd name="T29" fmla="*/ 197 h 206"/>
                <a:gd name="T30" fmla="*/ 26 w 74"/>
                <a:gd name="T31" fmla="*/ 205 h 206"/>
                <a:gd name="T32" fmla="*/ 19 w 74"/>
                <a:gd name="T33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206">
                  <a:moveTo>
                    <a:pt x="19" y="206"/>
                  </a:moveTo>
                  <a:lnTo>
                    <a:pt x="17" y="206"/>
                  </a:lnTo>
                  <a:lnTo>
                    <a:pt x="16" y="206"/>
                  </a:lnTo>
                  <a:lnTo>
                    <a:pt x="8" y="203"/>
                  </a:lnTo>
                  <a:lnTo>
                    <a:pt x="0" y="192"/>
                  </a:lnTo>
                  <a:lnTo>
                    <a:pt x="1" y="184"/>
                  </a:lnTo>
                  <a:lnTo>
                    <a:pt x="37" y="15"/>
                  </a:lnTo>
                  <a:lnTo>
                    <a:pt x="39" y="7"/>
                  </a:lnTo>
                  <a:lnTo>
                    <a:pt x="52" y="0"/>
                  </a:lnTo>
                  <a:lnTo>
                    <a:pt x="58" y="1"/>
                  </a:lnTo>
                  <a:lnTo>
                    <a:pt x="66" y="3"/>
                  </a:lnTo>
                  <a:lnTo>
                    <a:pt x="74" y="15"/>
                  </a:lnTo>
                  <a:lnTo>
                    <a:pt x="73" y="23"/>
                  </a:lnTo>
                  <a:lnTo>
                    <a:pt x="37" y="192"/>
                  </a:lnTo>
                  <a:lnTo>
                    <a:pt x="35" y="197"/>
                  </a:lnTo>
                  <a:lnTo>
                    <a:pt x="26" y="205"/>
                  </a:lnTo>
                  <a:lnTo>
                    <a:pt x="19" y="20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1182">
              <a:extLst>
                <a:ext uri="{FF2B5EF4-FFF2-40B4-BE49-F238E27FC236}">
                  <a16:creationId xmlns:a16="http://schemas.microsoft.com/office/drawing/2014/main" id="{595FD5A1-BFD3-4A04-8542-FC089A136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0185" y="2082174"/>
              <a:ext cx="30456" cy="96052"/>
            </a:xfrm>
            <a:custGeom>
              <a:avLst/>
              <a:gdLst>
                <a:gd name="T0" fmla="*/ 53 w 53"/>
                <a:gd name="T1" fmla="*/ 0 h 164"/>
                <a:gd name="T2" fmla="*/ 0 w 53"/>
                <a:gd name="T3" fmla="*/ 164 h 164"/>
                <a:gd name="T4" fmla="*/ 53 w 53"/>
                <a:gd name="T5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64">
                  <a:moveTo>
                    <a:pt x="53" y="0"/>
                  </a:moveTo>
                  <a:lnTo>
                    <a:pt x="0" y="164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1183">
              <a:extLst>
                <a:ext uri="{FF2B5EF4-FFF2-40B4-BE49-F238E27FC236}">
                  <a16:creationId xmlns:a16="http://schemas.microsoft.com/office/drawing/2014/main" id="{0C7012A1-DF69-48AA-806D-7EB6AB5A3F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8472" y="2072803"/>
              <a:ext cx="53883" cy="117136"/>
            </a:xfrm>
            <a:custGeom>
              <a:avLst/>
              <a:gdLst>
                <a:gd name="T0" fmla="*/ 19 w 92"/>
                <a:gd name="T1" fmla="*/ 202 h 202"/>
                <a:gd name="T2" fmla="*/ 15 w 92"/>
                <a:gd name="T3" fmla="*/ 202 h 202"/>
                <a:gd name="T4" fmla="*/ 13 w 92"/>
                <a:gd name="T5" fmla="*/ 201 h 202"/>
                <a:gd name="T6" fmla="*/ 6 w 92"/>
                <a:gd name="T7" fmla="*/ 197 h 202"/>
                <a:gd name="T8" fmla="*/ 0 w 92"/>
                <a:gd name="T9" fmla="*/ 185 h 202"/>
                <a:gd name="T10" fmla="*/ 1 w 92"/>
                <a:gd name="T11" fmla="*/ 177 h 202"/>
                <a:gd name="T12" fmla="*/ 55 w 92"/>
                <a:gd name="T13" fmla="*/ 13 h 202"/>
                <a:gd name="T14" fmla="*/ 58 w 92"/>
                <a:gd name="T15" fmla="*/ 6 h 202"/>
                <a:gd name="T16" fmla="*/ 70 w 92"/>
                <a:gd name="T17" fmla="*/ 0 h 202"/>
                <a:gd name="T18" fmla="*/ 78 w 92"/>
                <a:gd name="T19" fmla="*/ 1 h 202"/>
                <a:gd name="T20" fmla="*/ 85 w 92"/>
                <a:gd name="T21" fmla="*/ 4 h 202"/>
                <a:gd name="T22" fmla="*/ 92 w 92"/>
                <a:gd name="T23" fmla="*/ 18 h 202"/>
                <a:gd name="T24" fmla="*/ 90 w 92"/>
                <a:gd name="T25" fmla="*/ 24 h 202"/>
                <a:gd name="T26" fmla="*/ 37 w 92"/>
                <a:gd name="T27" fmla="*/ 188 h 202"/>
                <a:gd name="T28" fmla="*/ 34 w 92"/>
                <a:gd name="T29" fmla="*/ 194 h 202"/>
                <a:gd name="T30" fmla="*/ 24 w 92"/>
                <a:gd name="T31" fmla="*/ 201 h 202"/>
                <a:gd name="T32" fmla="*/ 19 w 92"/>
                <a:gd name="T33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" h="202">
                  <a:moveTo>
                    <a:pt x="19" y="202"/>
                  </a:moveTo>
                  <a:lnTo>
                    <a:pt x="15" y="202"/>
                  </a:lnTo>
                  <a:lnTo>
                    <a:pt x="13" y="201"/>
                  </a:lnTo>
                  <a:lnTo>
                    <a:pt x="6" y="197"/>
                  </a:lnTo>
                  <a:lnTo>
                    <a:pt x="0" y="185"/>
                  </a:lnTo>
                  <a:lnTo>
                    <a:pt x="1" y="177"/>
                  </a:lnTo>
                  <a:lnTo>
                    <a:pt x="55" y="13"/>
                  </a:lnTo>
                  <a:lnTo>
                    <a:pt x="58" y="6"/>
                  </a:lnTo>
                  <a:lnTo>
                    <a:pt x="70" y="0"/>
                  </a:lnTo>
                  <a:lnTo>
                    <a:pt x="78" y="1"/>
                  </a:lnTo>
                  <a:lnTo>
                    <a:pt x="85" y="4"/>
                  </a:lnTo>
                  <a:lnTo>
                    <a:pt x="92" y="18"/>
                  </a:lnTo>
                  <a:lnTo>
                    <a:pt x="90" y="24"/>
                  </a:lnTo>
                  <a:lnTo>
                    <a:pt x="37" y="188"/>
                  </a:lnTo>
                  <a:lnTo>
                    <a:pt x="34" y="194"/>
                  </a:lnTo>
                  <a:lnTo>
                    <a:pt x="24" y="201"/>
                  </a:lnTo>
                  <a:lnTo>
                    <a:pt x="19" y="20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1184">
              <a:extLst>
                <a:ext uri="{FF2B5EF4-FFF2-40B4-BE49-F238E27FC236}">
                  <a16:creationId xmlns:a16="http://schemas.microsoft.com/office/drawing/2014/main" id="{6CCDF5AE-DF28-4ADF-B010-148D88038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0749" y="2140741"/>
              <a:ext cx="42169" cy="93709"/>
            </a:xfrm>
            <a:custGeom>
              <a:avLst/>
              <a:gdLst>
                <a:gd name="T0" fmla="*/ 69 w 69"/>
                <a:gd name="T1" fmla="*/ 0 h 157"/>
                <a:gd name="T2" fmla="*/ 0 w 69"/>
                <a:gd name="T3" fmla="*/ 157 h 157"/>
                <a:gd name="T4" fmla="*/ 69 w 69"/>
                <a:gd name="T5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157">
                  <a:moveTo>
                    <a:pt x="69" y="0"/>
                  </a:moveTo>
                  <a:lnTo>
                    <a:pt x="0" y="157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1185">
              <a:extLst>
                <a:ext uri="{FF2B5EF4-FFF2-40B4-BE49-F238E27FC236}">
                  <a16:creationId xmlns:a16="http://schemas.microsoft.com/office/drawing/2014/main" id="{9453D208-4175-47BD-9D0D-A8CB5CC81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9036" y="2131370"/>
              <a:ext cx="65596" cy="114794"/>
            </a:xfrm>
            <a:custGeom>
              <a:avLst/>
              <a:gdLst>
                <a:gd name="T0" fmla="*/ 21 w 109"/>
                <a:gd name="T1" fmla="*/ 195 h 195"/>
                <a:gd name="T2" fmla="*/ 16 w 109"/>
                <a:gd name="T3" fmla="*/ 194 h 195"/>
                <a:gd name="T4" fmla="*/ 13 w 109"/>
                <a:gd name="T5" fmla="*/ 193 h 195"/>
                <a:gd name="T6" fmla="*/ 6 w 109"/>
                <a:gd name="T7" fmla="*/ 190 h 195"/>
                <a:gd name="T8" fmla="*/ 0 w 109"/>
                <a:gd name="T9" fmla="*/ 176 h 195"/>
                <a:gd name="T10" fmla="*/ 3 w 109"/>
                <a:gd name="T11" fmla="*/ 168 h 195"/>
                <a:gd name="T12" fmla="*/ 73 w 109"/>
                <a:gd name="T13" fmla="*/ 11 h 195"/>
                <a:gd name="T14" fmla="*/ 77 w 109"/>
                <a:gd name="T15" fmla="*/ 4 h 195"/>
                <a:gd name="T16" fmla="*/ 90 w 109"/>
                <a:gd name="T17" fmla="*/ 0 h 195"/>
                <a:gd name="T18" fmla="*/ 98 w 109"/>
                <a:gd name="T19" fmla="*/ 1 h 195"/>
                <a:gd name="T20" fmla="*/ 105 w 109"/>
                <a:gd name="T21" fmla="*/ 5 h 195"/>
                <a:gd name="T22" fmla="*/ 109 w 109"/>
                <a:gd name="T23" fmla="*/ 19 h 195"/>
                <a:gd name="T24" fmla="*/ 107 w 109"/>
                <a:gd name="T25" fmla="*/ 25 h 195"/>
                <a:gd name="T26" fmla="*/ 37 w 109"/>
                <a:gd name="T27" fmla="*/ 184 h 195"/>
                <a:gd name="T28" fmla="*/ 34 w 109"/>
                <a:gd name="T29" fmla="*/ 189 h 195"/>
                <a:gd name="T30" fmla="*/ 25 w 109"/>
                <a:gd name="T31" fmla="*/ 194 h 195"/>
                <a:gd name="T32" fmla="*/ 21 w 109"/>
                <a:gd name="T33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9" h="195">
                  <a:moveTo>
                    <a:pt x="21" y="195"/>
                  </a:moveTo>
                  <a:lnTo>
                    <a:pt x="16" y="194"/>
                  </a:lnTo>
                  <a:lnTo>
                    <a:pt x="13" y="193"/>
                  </a:lnTo>
                  <a:lnTo>
                    <a:pt x="6" y="190"/>
                  </a:lnTo>
                  <a:lnTo>
                    <a:pt x="0" y="176"/>
                  </a:lnTo>
                  <a:lnTo>
                    <a:pt x="3" y="168"/>
                  </a:lnTo>
                  <a:lnTo>
                    <a:pt x="73" y="11"/>
                  </a:lnTo>
                  <a:lnTo>
                    <a:pt x="77" y="4"/>
                  </a:lnTo>
                  <a:lnTo>
                    <a:pt x="90" y="0"/>
                  </a:lnTo>
                  <a:lnTo>
                    <a:pt x="98" y="1"/>
                  </a:lnTo>
                  <a:lnTo>
                    <a:pt x="105" y="5"/>
                  </a:lnTo>
                  <a:lnTo>
                    <a:pt x="109" y="19"/>
                  </a:lnTo>
                  <a:lnTo>
                    <a:pt x="107" y="25"/>
                  </a:lnTo>
                  <a:lnTo>
                    <a:pt x="37" y="184"/>
                  </a:lnTo>
                  <a:lnTo>
                    <a:pt x="34" y="189"/>
                  </a:lnTo>
                  <a:lnTo>
                    <a:pt x="25" y="194"/>
                  </a:lnTo>
                  <a:lnTo>
                    <a:pt x="21" y="1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1186">
              <a:extLst>
                <a:ext uri="{FF2B5EF4-FFF2-40B4-BE49-F238E27FC236}">
                  <a16:creationId xmlns:a16="http://schemas.microsoft.com/office/drawing/2014/main" id="{B69856E7-E3BB-4B23-8EF9-564BD45A6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3134" y="2304732"/>
              <a:ext cx="60911" cy="79653"/>
            </a:xfrm>
            <a:custGeom>
              <a:avLst/>
              <a:gdLst>
                <a:gd name="T0" fmla="*/ 101 w 101"/>
                <a:gd name="T1" fmla="*/ 0 h 140"/>
                <a:gd name="T2" fmla="*/ 0 w 101"/>
                <a:gd name="T3" fmla="*/ 140 h 140"/>
                <a:gd name="T4" fmla="*/ 101 w 101"/>
                <a:gd name="T5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1" h="140">
                  <a:moveTo>
                    <a:pt x="101" y="0"/>
                  </a:moveTo>
                  <a:lnTo>
                    <a:pt x="0" y="14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1187">
              <a:extLst>
                <a:ext uri="{FF2B5EF4-FFF2-40B4-BE49-F238E27FC236}">
                  <a16:creationId xmlns:a16="http://schemas.microsoft.com/office/drawing/2014/main" id="{2BB8CAE8-839C-4656-B7DE-9BDD7AF45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3763" y="2293019"/>
              <a:ext cx="81996" cy="103080"/>
            </a:xfrm>
            <a:custGeom>
              <a:avLst/>
              <a:gdLst>
                <a:gd name="T0" fmla="*/ 19 w 139"/>
                <a:gd name="T1" fmla="*/ 177 h 177"/>
                <a:gd name="T2" fmla="*/ 13 w 139"/>
                <a:gd name="T3" fmla="*/ 177 h 177"/>
                <a:gd name="T4" fmla="*/ 8 w 139"/>
                <a:gd name="T5" fmla="*/ 173 h 177"/>
                <a:gd name="T6" fmla="*/ 2 w 139"/>
                <a:gd name="T7" fmla="*/ 168 h 177"/>
                <a:gd name="T8" fmla="*/ 0 w 139"/>
                <a:gd name="T9" fmla="*/ 154 h 177"/>
                <a:gd name="T10" fmla="*/ 3 w 139"/>
                <a:gd name="T11" fmla="*/ 148 h 177"/>
                <a:gd name="T12" fmla="*/ 106 w 139"/>
                <a:gd name="T13" fmla="*/ 7 h 177"/>
                <a:gd name="T14" fmla="*/ 110 w 139"/>
                <a:gd name="T15" fmla="*/ 3 h 177"/>
                <a:gd name="T16" fmla="*/ 125 w 139"/>
                <a:gd name="T17" fmla="*/ 0 h 177"/>
                <a:gd name="T18" fmla="*/ 131 w 139"/>
                <a:gd name="T19" fmla="*/ 4 h 177"/>
                <a:gd name="T20" fmla="*/ 137 w 139"/>
                <a:gd name="T21" fmla="*/ 8 h 177"/>
                <a:gd name="T22" fmla="*/ 139 w 139"/>
                <a:gd name="T23" fmla="*/ 23 h 177"/>
                <a:gd name="T24" fmla="*/ 136 w 139"/>
                <a:gd name="T25" fmla="*/ 30 h 177"/>
                <a:gd name="T26" fmla="*/ 34 w 139"/>
                <a:gd name="T27" fmla="*/ 169 h 177"/>
                <a:gd name="T28" fmla="*/ 28 w 139"/>
                <a:gd name="T29" fmla="*/ 176 h 177"/>
                <a:gd name="T30" fmla="*/ 19 w 139"/>
                <a:gd name="T31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7">
                  <a:moveTo>
                    <a:pt x="19" y="177"/>
                  </a:moveTo>
                  <a:lnTo>
                    <a:pt x="13" y="177"/>
                  </a:lnTo>
                  <a:lnTo>
                    <a:pt x="8" y="173"/>
                  </a:lnTo>
                  <a:lnTo>
                    <a:pt x="2" y="168"/>
                  </a:lnTo>
                  <a:lnTo>
                    <a:pt x="0" y="154"/>
                  </a:lnTo>
                  <a:lnTo>
                    <a:pt x="3" y="148"/>
                  </a:lnTo>
                  <a:lnTo>
                    <a:pt x="106" y="7"/>
                  </a:lnTo>
                  <a:lnTo>
                    <a:pt x="110" y="3"/>
                  </a:lnTo>
                  <a:lnTo>
                    <a:pt x="125" y="0"/>
                  </a:lnTo>
                  <a:lnTo>
                    <a:pt x="131" y="4"/>
                  </a:lnTo>
                  <a:lnTo>
                    <a:pt x="137" y="8"/>
                  </a:lnTo>
                  <a:lnTo>
                    <a:pt x="139" y="23"/>
                  </a:lnTo>
                  <a:lnTo>
                    <a:pt x="136" y="30"/>
                  </a:lnTo>
                  <a:lnTo>
                    <a:pt x="34" y="169"/>
                  </a:lnTo>
                  <a:lnTo>
                    <a:pt x="28" y="176"/>
                  </a:lnTo>
                  <a:lnTo>
                    <a:pt x="19" y="1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1188">
              <a:extLst>
                <a:ext uri="{FF2B5EF4-FFF2-40B4-BE49-F238E27FC236}">
                  <a16:creationId xmlns:a16="http://schemas.microsoft.com/office/drawing/2014/main" id="{594934CF-FF49-4021-9F4D-28DB00FC4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2614" y="2405470"/>
              <a:ext cx="67940" cy="74967"/>
            </a:xfrm>
            <a:custGeom>
              <a:avLst/>
              <a:gdLst>
                <a:gd name="T0" fmla="*/ 116 w 116"/>
                <a:gd name="T1" fmla="*/ 0 h 128"/>
                <a:gd name="T2" fmla="*/ 0 w 116"/>
                <a:gd name="T3" fmla="*/ 128 h 128"/>
                <a:gd name="T4" fmla="*/ 116 w 116"/>
                <a:gd name="T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28">
                  <a:moveTo>
                    <a:pt x="116" y="0"/>
                  </a:moveTo>
                  <a:lnTo>
                    <a:pt x="0" y="128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1189">
              <a:extLst>
                <a:ext uri="{FF2B5EF4-FFF2-40B4-BE49-F238E27FC236}">
                  <a16:creationId xmlns:a16="http://schemas.microsoft.com/office/drawing/2014/main" id="{6B51F871-9C2D-4D6A-AE59-EA5AB5766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0899" y="2396099"/>
              <a:ext cx="89024" cy="96052"/>
            </a:xfrm>
            <a:custGeom>
              <a:avLst/>
              <a:gdLst>
                <a:gd name="T0" fmla="*/ 18 w 152"/>
                <a:gd name="T1" fmla="*/ 164 h 164"/>
                <a:gd name="T2" fmla="*/ 11 w 152"/>
                <a:gd name="T3" fmla="*/ 164 h 164"/>
                <a:gd name="T4" fmla="*/ 6 w 152"/>
                <a:gd name="T5" fmla="*/ 159 h 164"/>
                <a:gd name="T6" fmla="*/ 1 w 152"/>
                <a:gd name="T7" fmla="*/ 154 h 164"/>
                <a:gd name="T8" fmla="*/ 0 w 152"/>
                <a:gd name="T9" fmla="*/ 139 h 164"/>
                <a:gd name="T10" fmla="*/ 5 w 152"/>
                <a:gd name="T11" fmla="*/ 134 h 164"/>
                <a:gd name="T12" fmla="*/ 120 w 152"/>
                <a:gd name="T13" fmla="*/ 5 h 164"/>
                <a:gd name="T14" fmla="*/ 126 w 152"/>
                <a:gd name="T15" fmla="*/ 0 h 164"/>
                <a:gd name="T16" fmla="*/ 141 w 152"/>
                <a:gd name="T17" fmla="*/ 0 h 164"/>
                <a:gd name="T18" fmla="*/ 146 w 152"/>
                <a:gd name="T19" fmla="*/ 3 h 164"/>
                <a:gd name="T20" fmla="*/ 152 w 152"/>
                <a:gd name="T21" fmla="*/ 9 h 164"/>
                <a:gd name="T22" fmla="*/ 152 w 152"/>
                <a:gd name="T23" fmla="*/ 23 h 164"/>
                <a:gd name="T24" fmla="*/ 149 w 152"/>
                <a:gd name="T25" fmla="*/ 30 h 164"/>
                <a:gd name="T26" fmla="*/ 33 w 152"/>
                <a:gd name="T27" fmla="*/ 158 h 164"/>
                <a:gd name="T28" fmla="*/ 26 w 152"/>
                <a:gd name="T29" fmla="*/ 163 h 164"/>
                <a:gd name="T30" fmla="*/ 18 w 152"/>
                <a:gd name="T31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2" h="164">
                  <a:moveTo>
                    <a:pt x="18" y="164"/>
                  </a:moveTo>
                  <a:lnTo>
                    <a:pt x="11" y="164"/>
                  </a:lnTo>
                  <a:lnTo>
                    <a:pt x="6" y="159"/>
                  </a:lnTo>
                  <a:lnTo>
                    <a:pt x="1" y="154"/>
                  </a:lnTo>
                  <a:lnTo>
                    <a:pt x="0" y="139"/>
                  </a:lnTo>
                  <a:lnTo>
                    <a:pt x="5" y="134"/>
                  </a:lnTo>
                  <a:lnTo>
                    <a:pt x="120" y="5"/>
                  </a:lnTo>
                  <a:lnTo>
                    <a:pt x="126" y="0"/>
                  </a:lnTo>
                  <a:lnTo>
                    <a:pt x="141" y="0"/>
                  </a:lnTo>
                  <a:lnTo>
                    <a:pt x="146" y="3"/>
                  </a:lnTo>
                  <a:lnTo>
                    <a:pt x="152" y="9"/>
                  </a:lnTo>
                  <a:lnTo>
                    <a:pt x="152" y="23"/>
                  </a:lnTo>
                  <a:lnTo>
                    <a:pt x="149" y="30"/>
                  </a:lnTo>
                  <a:lnTo>
                    <a:pt x="33" y="158"/>
                  </a:lnTo>
                  <a:lnTo>
                    <a:pt x="26" y="163"/>
                  </a:lnTo>
                  <a:lnTo>
                    <a:pt x="18" y="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1190">
              <a:extLst>
                <a:ext uri="{FF2B5EF4-FFF2-40B4-BE49-F238E27FC236}">
                  <a16:creationId xmlns:a16="http://schemas.microsoft.com/office/drawing/2014/main" id="{D4C3DC84-8E19-477B-BAE2-6279352E9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0379" y="2520263"/>
              <a:ext cx="74967" cy="67940"/>
            </a:xfrm>
            <a:custGeom>
              <a:avLst/>
              <a:gdLst>
                <a:gd name="T0" fmla="*/ 128 w 128"/>
                <a:gd name="T1" fmla="*/ 0 h 116"/>
                <a:gd name="T2" fmla="*/ 0 w 128"/>
                <a:gd name="T3" fmla="*/ 116 h 116"/>
                <a:gd name="T4" fmla="*/ 128 w 128"/>
                <a:gd name="T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8" h="116">
                  <a:moveTo>
                    <a:pt x="128" y="0"/>
                  </a:moveTo>
                  <a:lnTo>
                    <a:pt x="0" y="116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1191">
              <a:extLst>
                <a:ext uri="{FF2B5EF4-FFF2-40B4-BE49-F238E27FC236}">
                  <a16:creationId xmlns:a16="http://schemas.microsoft.com/office/drawing/2014/main" id="{BB19CC18-A784-4A34-87AC-2AD6703046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8665" y="2510892"/>
              <a:ext cx="96052" cy="89024"/>
            </a:xfrm>
            <a:custGeom>
              <a:avLst/>
              <a:gdLst>
                <a:gd name="T0" fmla="*/ 18 w 166"/>
                <a:gd name="T1" fmla="*/ 153 h 153"/>
                <a:gd name="T2" fmla="*/ 12 w 166"/>
                <a:gd name="T3" fmla="*/ 152 h 153"/>
                <a:gd name="T4" fmla="*/ 5 w 166"/>
                <a:gd name="T5" fmla="*/ 147 h 153"/>
                <a:gd name="T6" fmla="*/ 0 w 166"/>
                <a:gd name="T7" fmla="*/ 141 h 153"/>
                <a:gd name="T8" fmla="*/ 2 w 166"/>
                <a:gd name="T9" fmla="*/ 126 h 153"/>
                <a:gd name="T10" fmla="*/ 6 w 166"/>
                <a:gd name="T11" fmla="*/ 121 h 153"/>
                <a:gd name="T12" fmla="*/ 135 w 166"/>
                <a:gd name="T13" fmla="*/ 5 h 153"/>
                <a:gd name="T14" fmla="*/ 141 w 166"/>
                <a:gd name="T15" fmla="*/ 0 h 153"/>
                <a:gd name="T16" fmla="*/ 156 w 166"/>
                <a:gd name="T17" fmla="*/ 1 h 153"/>
                <a:gd name="T18" fmla="*/ 161 w 166"/>
                <a:gd name="T19" fmla="*/ 6 h 153"/>
                <a:gd name="T20" fmla="*/ 166 w 166"/>
                <a:gd name="T21" fmla="*/ 13 h 153"/>
                <a:gd name="T22" fmla="*/ 165 w 166"/>
                <a:gd name="T23" fmla="*/ 27 h 153"/>
                <a:gd name="T24" fmla="*/ 160 w 166"/>
                <a:gd name="T25" fmla="*/ 33 h 153"/>
                <a:gd name="T26" fmla="*/ 32 w 166"/>
                <a:gd name="T27" fmla="*/ 148 h 153"/>
                <a:gd name="T28" fmla="*/ 26 w 166"/>
                <a:gd name="T29" fmla="*/ 152 h 153"/>
                <a:gd name="T30" fmla="*/ 18 w 166"/>
                <a:gd name="T31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6" h="153">
                  <a:moveTo>
                    <a:pt x="18" y="153"/>
                  </a:moveTo>
                  <a:lnTo>
                    <a:pt x="12" y="152"/>
                  </a:lnTo>
                  <a:lnTo>
                    <a:pt x="5" y="147"/>
                  </a:lnTo>
                  <a:lnTo>
                    <a:pt x="0" y="141"/>
                  </a:lnTo>
                  <a:lnTo>
                    <a:pt x="2" y="126"/>
                  </a:lnTo>
                  <a:lnTo>
                    <a:pt x="6" y="121"/>
                  </a:lnTo>
                  <a:lnTo>
                    <a:pt x="135" y="5"/>
                  </a:lnTo>
                  <a:lnTo>
                    <a:pt x="141" y="0"/>
                  </a:lnTo>
                  <a:lnTo>
                    <a:pt x="156" y="1"/>
                  </a:lnTo>
                  <a:lnTo>
                    <a:pt x="161" y="6"/>
                  </a:lnTo>
                  <a:lnTo>
                    <a:pt x="166" y="13"/>
                  </a:lnTo>
                  <a:lnTo>
                    <a:pt x="165" y="27"/>
                  </a:lnTo>
                  <a:lnTo>
                    <a:pt x="160" y="33"/>
                  </a:lnTo>
                  <a:lnTo>
                    <a:pt x="32" y="148"/>
                  </a:lnTo>
                  <a:lnTo>
                    <a:pt x="26" y="152"/>
                  </a:lnTo>
                  <a:lnTo>
                    <a:pt x="18" y="15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1192">
              <a:extLst>
                <a:ext uri="{FF2B5EF4-FFF2-40B4-BE49-F238E27FC236}">
                  <a16:creationId xmlns:a16="http://schemas.microsoft.com/office/drawing/2014/main" id="{B2BDD4E1-95EE-4B6D-A513-E0597A0C76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430" y="2646770"/>
              <a:ext cx="79653" cy="60911"/>
            </a:xfrm>
            <a:custGeom>
              <a:avLst/>
              <a:gdLst>
                <a:gd name="T0" fmla="*/ 140 w 140"/>
                <a:gd name="T1" fmla="*/ 0 h 101"/>
                <a:gd name="T2" fmla="*/ 0 w 140"/>
                <a:gd name="T3" fmla="*/ 101 h 101"/>
                <a:gd name="T4" fmla="*/ 140 w 140"/>
                <a:gd name="T5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0" h="101">
                  <a:moveTo>
                    <a:pt x="140" y="0"/>
                  </a:moveTo>
                  <a:lnTo>
                    <a:pt x="0" y="101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1193">
              <a:extLst>
                <a:ext uri="{FF2B5EF4-FFF2-40B4-BE49-F238E27FC236}">
                  <a16:creationId xmlns:a16="http://schemas.microsoft.com/office/drawing/2014/main" id="{AEB026B9-68EC-4535-BB5F-BD97E5A31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4717" y="2637399"/>
              <a:ext cx="103080" cy="79653"/>
            </a:xfrm>
            <a:custGeom>
              <a:avLst/>
              <a:gdLst>
                <a:gd name="T0" fmla="*/ 19 w 178"/>
                <a:gd name="T1" fmla="*/ 139 h 139"/>
                <a:gd name="T2" fmla="*/ 10 w 178"/>
                <a:gd name="T3" fmla="*/ 137 h 139"/>
                <a:gd name="T4" fmla="*/ 4 w 178"/>
                <a:gd name="T5" fmla="*/ 131 h 139"/>
                <a:gd name="T6" fmla="*/ 0 w 178"/>
                <a:gd name="T7" fmla="*/ 124 h 139"/>
                <a:gd name="T8" fmla="*/ 3 w 178"/>
                <a:gd name="T9" fmla="*/ 110 h 139"/>
                <a:gd name="T10" fmla="*/ 8 w 178"/>
                <a:gd name="T11" fmla="*/ 105 h 139"/>
                <a:gd name="T12" fmla="*/ 148 w 178"/>
                <a:gd name="T13" fmla="*/ 4 h 139"/>
                <a:gd name="T14" fmla="*/ 154 w 178"/>
                <a:gd name="T15" fmla="*/ 0 h 139"/>
                <a:gd name="T16" fmla="*/ 169 w 178"/>
                <a:gd name="T17" fmla="*/ 2 h 139"/>
                <a:gd name="T18" fmla="*/ 173 w 178"/>
                <a:gd name="T19" fmla="*/ 7 h 139"/>
                <a:gd name="T20" fmla="*/ 178 w 178"/>
                <a:gd name="T21" fmla="*/ 14 h 139"/>
                <a:gd name="T22" fmla="*/ 176 w 178"/>
                <a:gd name="T23" fmla="*/ 28 h 139"/>
                <a:gd name="T24" fmla="*/ 170 w 178"/>
                <a:gd name="T25" fmla="*/ 34 h 139"/>
                <a:gd name="T26" fmla="*/ 31 w 178"/>
                <a:gd name="T27" fmla="*/ 135 h 139"/>
                <a:gd name="T28" fmla="*/ 25 w 178"/>
                <a:gd name="T29" fmla="*/ 139 h 139"/>
                <a:gd name="T30" fmla="*/ 19 w 178"/>
                <a:gd name="T31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8" h="139">
                  <a:moveTo>
                    <a:pt x="19" y="139"/>
                  </a:moveTo>
                  <a:lnTo>
                    <a:pt x="10" y="137"/>
                  </a:lnTo>
                  <a:lnTo>
                    <a:pt x="4" y="131"/>
                  </a:lnTo>
                  <a:lnTo>
                    <a:pt x="0" y="124"/>
                  </a:lnTo>
                  <a:lnTo>
                    <a:pt x="3" y="110"/>
                  </a:lnTo>
                  <a:lnTo>
                    <a:pt x="8" y="105"/>
                  </a:lnTo>
                  <a:lnTo>
                    <a:pt x="148" y="4"/>
                  </a:lnTo>
                  <a:lnTo>
                    <a:pt x="154" y="0"/>
                  </a:lnTo>
                  <a:lnTo>
                    <a:pt x="169" y="2"/>
                  </a:lnTo>
                  <a:lnTo>
                    <a:pt x="173" y="7"/>
                  </a:lnTo>
                  <a:lnTo>
                    <a:pt x="178" y="14"/>
                  </a:lnTo>
                  <a:lnTo>
                    <a:pt x="176" y="28"/>
                  </a:lnTo>
                  <a:lnTo>
                    <a:pt x="170" y="34"/>
                  </a:lnTo>
                  <a:lnTo>
                    <a:pt x="31" y="135"/>
                  </a:lnTo>
                  <a:lnTo>
                    <a:pt x="25" y="139"/>
                  </a:lnTo>
                  <a:lnTo>
                    <a:pt x="19" y="13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1194">
              <a:extLst>
                <a:ext uri="{FF2B5EF4-FFF2-40B4-BE49-F238E27FC236}">
                  <a16:creationId xmlns:a16="http://schemas.microsoft.com/office/drawing/2014/main" id="{14ED87E6-34E6-4A04-B264-EBCD626B6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6364" y="2927897"/>
              <a:ext cx="93709" cy="42169"/>
            </a:xfrm>
            <a:custGeom>
              <a:avLst/>
              <a:gdLst>
                <a:gd name="T0" fmla="*/ 158 w 158"/>
                <a:gd name="T1" fmla="*/ 0 h 71"/>
                <a:gd name="T2" fmla="*/ 0 w 158"/>
                <a:gd name="T3" fmla="*/ 71 h 71"/>
                <a:gd name="T4" fmla="*/ 158 w 158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71">
                  <a:moveTo>
                    <a:pt x="158" y="0"/>
                  </a:moveTo>
                  <a:lnTo>
                    <a:pt x="0" y="71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1195">
              <a:extLst>
                <a:ext uri="{FF2B5EF4-FFF2-40B4-BE49-F238E27FC236}">
                  <a16:creationId xmlns:a16="http://schemas.microsoft.com/office/drawing/2014/main" id="{156C31B1-D090-4DDA-9329-1578C29874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4652" y="2918526"/>
              <a:ext cx="117136" cy="63254"/>
            </a:xfrm>
            <a:custGeom>
              <a:avLst/>
              <a:gdLst>
                <a:gd name="T0" fmla="*/ 19 w 197"/>
                <a:gd name="T1" fmla="*/ 108 h 108"/>
                <a:gd name="T2" fmla="*/ 14 w 197"/>
                <a:gd name="T3" fmla="*/ 108 h 108"/>
                <a:gd name="T4" fmla="*/ 6 w 197"/>
                <a:gd name="T5" fmla="*/ 103 h 108"/>
                <a:gd name="T6" fmla="*/ 2 w 197"/>
                <a:gd name="T7" fmla="*/ 98 h 108"/>
                <a:gd name="T8" fmla="*/ 0 w 197"/>
                <a:gd name="T9" fmla="*/ 90 h 108"/>
                <a:gd name="T10" fmla="*/ 6 w 197"/>
                <a:gd name="T11" fmla="*/ 77 h 108"/>
                <a:gd name="T12" fmla="*/ 12 w 197"/>
                <a:gd name="T13" fmla="*/ 73 h 108"/>
                <a:gd name="T14" fmla="*/ 170 w 197"/>
                <a:gd name="T15" fmla="*/ 2 h 108"/>
                <a:gd name="T16" fmla="*/ 176 w 197"/>
                <a:gd name="T17" fmla="*/ 0 h 108"/>
                <a:gd name="T18" fmla="*/ 190 w 197"/>
                <a:gd name="T19" fmla="*/ 6 h 108"/>
                <a:gd name="T20" fmla="*/ 194 w 197"/>
                <a:gd name="T21" fmla="*/ 13 h 108"/>
                <a:gd name="T22" fmla="*/ 197 w 197"/>
                <a:gd name="T23" fmla="*/ 19 h 108"/>
                <a:gd name="T24" fmla="*/ 191 w 197"/>
                <a:gd name="T25" fmla="*/ 33 h 108"/>
                <a:gd name="T26" fmla="*/ 184 w 197"/>
                <a:gd name="T27" fmla="*/ 37 h 108"/>
                <a:gd name="T28" fmla="*/ 27 w 197"/>
                <a:gd name="T29" fmla="*/ 107 h 108"/>
                <a:gd name="T30" fmla="*/ 23 w 197"/>
                <a:gd name="T31" fmla="*/ 108 h 108"/>
                <a:gd name="T32" fmla="*/ 19 w 197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7" h="108">
                  <a:moveTo>
                    <a:pt x="19" y="108"/>
                  </a:moveTo>
                  <a:lnTo>
                    <a:pt x="14" y="108"/>
                  </a:lnTo>
                  <a:lnTo>
                    <a:pt x="6" y="103"/>
                  </a:lnTo>
                  <a:lnTo>
                    <a:pt x="2" y="98"/>
                  </a:lnTo>
                  <a:lnTo>
                    <a:pt x="0" y="90"/>
                  </a:lnTo>
                  <a:lnTo>
                    <a:pt x="6" y="77"/>
                  </a:lnTo>
                  <a:lnTo>
                    <a:pt x="12" y="73"/>
                  </a:lnTo>
                  <a:lnTo>
                    <a:pt x="170" y="2"/>
                  </a:lnTo>
                  <a:lnTo>
                    <a:pt x="176" y="0"/>
                  </a:lnTo>
                  <a:lnTo>
                    <a:pt x="190" y="6"/>
                  </a:lnTo>
                  <a:lnTo>
                    <a:pt x="194" y="13"/>
                  </a:lnTo>
                  <a:lnTo>
                    <a:pt x="197" y="19"/>
                  </a:lnTo>
                  <a:lnTo>
                    <a:pt x="191" y="33"/>
                  </a:lnTo>
                  <a:lnTo>
                    <a:pt x="184" y="37"/>
                  </a:lnTo>
                  <a:lnTo>
                    <a:pt x="27" y="107"/>
                  </a:lnTo>
                  <a:lnTo>
                    <a:pt x="23" y="108"/>
                  </a:lnTo>
                  <a:lnTo>
                    <a:pt x="19" y="1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1196">
              <a:extLst>
                <a:ext uri="{FF2B5EF4-FFF2-40B4-BE49-F238E27FC236}">
                  <a16:creationId xmlns:a16="http://schemas.microsoft.com/office/drawing/2014/main" id="{D4D7F00A-10B4-4EEE-B2FD-711118EA34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2590" y="3080175"/>
              <a:ext cx="96052" cy="30456"/>
            </a:xfrm>
            <a:custGeom>
              <a:avLst/>
              <a:gdLst>
                <a:gd name="T0" fmla="*/ 164 w 164"/>
                <a:gd name="T1" fmla="*/ 0 h 53"/>
                <a:gd name="T2" fmla="*/ 0 w 164"/>
                <a:gd name="T3" fmla="*/ 53 h 53"/>
                <a:gd name="T4" fmla="*/ 164 w 164"/>
                <a:gd name="T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53">
                  <a:moveTo>
                    <a:pt x="164" y="0"/>
                  </a:moveTo>
                  <a:lnTo>
                    <a:pt x="0" y="53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1197">
              <a:extLst>
                <a:ext uri="{FF2B5EF4-FFF2-40B4-BE49-F238E27FC236}">
                  <a16:creationId xmlns:a16="http://schemas.microsoft.com/office/drawing/2014/main" id="{B0733146-9428-4BEF-AA32-A22849779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0877" y="3068460"/>
              <a:ext cx="117136" cy="53883"/>
            </a:xfrm>
            <a:custGeom>
              <a:avLst/>
              <a:gdLst>
                <a:gd name="T0" fmla="*/ 19 w 202"/>
                <a:gd name="T1" fmla="*/ 91 h 91"/>
                <a:gd name="T2" fmla="*/ 14 w 202"/>
                <a:gd name="T3" fmla="*/ 90 h 91"/>
                <a:gd name="T4" fmla="*/ 5 w 202"/>
                <a:gd name="T5" fmla="*/ 83 h 91"/>
                <a:gd name="T6" fmla="*/ 1 w 202"/>
                <a:gd name="T7" fmla="*/ 78 h 91"/>
                <a:gd name="T8" fmla="*/ 0 w 202"/>
                <a:gd name="T9" fmla="*/ 71 h 91"/>
                <a:gd name="T10" fmla="*/ 7 w 202"/>
                <a:gd name="T11" fmla="*/ 57 h 91"/>
                <a:gd name="T12" fmla="*/ 14 w 202"/>
                <a:gd name="T13" fmla="*/ 54 h 91"/>
                <a:gd name="T14" fmla="*/ 178 w 202"/>
                <a:gd name="T15" fmla="*/ 1 h 91"/>
                <a:gd name="T16" fmla="*/ 186 w 202"/>
                <a:gd name="T17" fmla="*/ 0 h 91"/>
                <a:gd name="T18" fmla="*/ 198 w 202"/>
                <a:gd name="T19" fmla="*/ 7 h 91"/>
                <a:gd name="T20" fmla="*/ 201 w 202"/>
                <a:gd name="T21" fmla="*/ 13 h 91"/>
                <a:gd name="T22" fmla="*/ 202 w 202"/>
                <a:gd name="T23" fmla="*/ 20 h 91"/>
                <a:gd name="T24" fmla="*/ 196 w 202"/>
                <a:gd name="T25" fmla="*/ 34 h 91"/>
                <a:gd name="T26" fmla="*/ 189 w 202"/>
                <a:gd name="T27" fmla="*/ 37 h 91"/>
                <a:gd name="T28" fmla="*/ 25 w 202"/>
                <a:gd name="T29" fmla="*/ 90 h 91"/>
                <a:gd name="T30" fmla="*/ 23 w 202"/>
                <a:gd name="T31" fmla="*/ 91 h 91"/>
                <a:gd name="T32" fmla="*/ 19 w 202"/>
                <a:gd name="T33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2" h="91">
                  <a:moveTo>
                    <a:pt x="19" y="91"/>
                  </a:moveTo>
                  <a:lnTo>
                    <a:pt x="14" y="90"/>
                  </a:lnTo>
                  <a:lnTo>
                    <a:pt x="5" y="83"/>
                  </a:lnTo>
                  <a:lnTo>
                    <a:pt x="1" y="78"/>
                  </a:lnTo>
                  <a:lnTo>
                    <a:pt x="0" y="71"/>
                  </a:lnTo>
                  <a:lnTo>
                    <a:pt x="7" y="57"/>
                  </a:lnTo>
                  <a:lnTo>
                    <a:pt x="14" y="54"/>
                  </a:lnTo>
                  <a:lnTo>
                    <a:pt x="178" y="1"/>
                  </a:lnTo>
                  <a:lnTo>
                    <a:pt x="186" y="0"/>
                  </a:lnTo>
                  <a:lnTo>
                    <a:pt x="198" y="7"/>
                  </a:lnTo>
                  <a:lnTo>
                    <a:pt x="201" y="13"/>
                  </a:lnTo>
                  <a:lnTo>
                    <a:pt x="202" y="20"/>
                  </a:lnTo>
                  <a:lnTo>
                    <a:pt x="196" y="34"/>
                  </a:lnTo>
                  <a:lnTo>
                    <a:pt x="189" y="37"/>
                  </a:lnTo>
                  <a:lnTo>
                    <a:pt x="25" y="90"/>
                  </a:lnTo>
                  <a:lnTo>
                    <a:pt x="23" y="91"/>
                  </a:lnTo>
                  <a:lnTo>
                    <a:pt x="19" y="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1198">
              <a:extLst>
                <a:ext uri="{FF2B5EF4-FFF2-40B4-BE49-F238E27FC236}">
                  <a16:creationId xmlns:a16="http://schemas.microsoft.com/office/drawing/2014/main" id="{A86B5808-ACA5-4C59-9CC5-ED1F0397F3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0073" y="3237136"/>
              <a:ext cx="100738" cy="21085"/>
            </a:xfrm>
            <a:custGeom>
              <a:avLst/>
              <a:gdLst>
                <a:gd name="T0" fmla="*/ 168 w 168"/>
                <a:gd name="T1" fmla="*/ 0 h 36"/>
                <a:gd name="T2" fmla="*/ 0 w 168"/>
                <a:gd name="T3" fmla="*/ 36 h 36"/>
                <a:gd name="T4" fmla="*/ 168 w 168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8" h="36">
                  <a:moveTo>
                    <a:pt x="168" y="0"/>
                  </a:moveTo>
                  <a:lnTo>
                    <a:pt x="0" y="36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1199">
              <a:extLst>
                <a:ext uri="{FF2B5EF4-FFF2-40B4-BE49-F238E27FC236}">
                  <a16:creationId xmlns:a16="http://schemas.microsoft.com/office/drawing/2014/main" id="{DDC011DD-6A5D-4629-851D-36B4DCF21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0703" y="3227766"/>
              <a:ext cx="119480" cy="42169"/>
            </a:xfrm>
            <a:custGeom>
              <a:avLst/>
              <a:gdLst>
                <a:gd name="T0" fmla="*/ 19 w 206"/>
                <a:gd name="T1" fmla="*/ 73 h 73"/>
                <a:gd name="T2" fmla="*/ 12 w 206"/>
                <a:gd name="T3" fmla="*/ 72 h 73"/>
                <a:gd name="T4" fmla="*/ 3 w 206"/>
                <a:gd name="T5" fmla="*/ 64 h 73"/>
                <a:gd name="T6" fmla="*/ 1 w 206"/>
                <a:gd name="T7" fmla="*/ 58 h 73"/>
                <a:gd name="T8" fmla="*/ 0 w 206"/>
                <a:gd name="T9" fmla="*/ 50 h 73"/>
                <a:gd name="T10" fmla="*/ 7 w 206"/>
                <a:gd name="T11" fmla="*/ 38 h 73"/>
                <a:gd name="T12" fmla="*/ 14 w 206"/>
                <a:gd name="T13" fmla="*/ 36 h 73"/>
                <a:gd name="T14" fmla="*/ 184 w 206"/>
                <a:gd name="T15" fmla="*/ 0 h 73"/>
                <a:gd name="T16" fmla="*/ 191 w 206"/>
                <a:gd name="T17" fmla="*/ 0 h 73"/>
                <a:gd name="T18" fmla="*/ 203 w 206"/>
                <a:gd name="T19" fmla="*/ 8 h 73"/>
                <a:gd name="T20" fmla="*/ 205 w 206"/>
                <a:gd name="T21" fmla="*/ 14 h 73"/>
                <a:gd name="T22" fmla="*/ 206 w 206"/>
                <a:gd name="T23" fmla="*/ 22 h 73"/>
                <a:gd name="T24" fmla="*/ 199 w 206"/>
                <a:gd name="T25" fmla="*/ 33 h 73"/>
                <a:gd name="T26" fmla="*/ 192 w 206"/>
                <a:gd name="T27" fmla="*/ 37 h 73"/>
                <a:gd name="T28" fmla="*/ 22 w 206"/>
                <a:gd name="T29" fmla="*/ 73 h 73"/>
                <a:gd name="T30" fmla="*/ 21 w 206"/>
                <a:gd name="T31" fmla="*/ 73 h 73"/>
                <a:gd name="T32" fmla="*/ 19 w 206"/>
                <a:gd name="T33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6" h="73">
                  <a:moveTo>
                    <a:pt x="19" y="73"/>
                  </a:moveTo>
                  <a:lnTo>
                    <a:pt x="12" y="72"/>
                  </a:lnTo>
                  <a:lnTo>
                    <a:pt x="3" y="64"/>
                  </a:lnTo>
                  <a:lnTo>
                    <a:pt x="1" y="58"/>
                  </a:lnTo>
                  <a:lnTo>
                    <a:pt x="0" y="50"/>
                  </a:lnTo>
                  <a:lnTo>
                    <a:pt x="7" y="38"/>
                  </a:lnTo>
                  <a:lnTo>
                    <a:pt x="14" y="36"/>
                  </a:lnTo>
                  <a:lnTo>
                    <a:pt x="184" y="0"/>
                  </a:lnTo>
                  <a:lnTo>
                    <a:pt x="191" y="0"/>
                  </a:lnTo>
                  <a:lnTo>
                    <a:pt x="203" y="8"/>
                  </a:lnTo>
                  <a:lnTo>
                    <a:pt x="205" y="14"/>
                  </a:lnTo>
                  <a:lnTo>
                    <a:pt x="206" y="22"/>
                  </a:lnTo>
                  <a:lnTo>
                    <a:pt x="199" y="33"/>
                  </a:lnTo>
                  <a:lnTo>
                    <a:pt x="192" y="37"/>
                  </a:lnTo>
                  <a:lnTo>
                    <a:pt x="22" y="73"/>
                  </a:lnTo>
                  <a:lnTo>
                    <a:pt x="21" y="73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1200">
              <a:extLst>
                <a:ext uri="{FF2B5EF4-FFF2-40B4-BE49-F238E27FC236}">
                  <a16:creationId xmlns:a16="http://schemas.microsoft.com/office/drawing/2014/main" id="{6B98FE9A-70AE-44C4-8E07-C0337B0C3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5844" y="3398785"/>
              <a:ext cx="100738" cy="9371"/>
            </a:xfrm>
            <a:custGeom>
              <a:avLst/>
              <a:gdLst>
                <a:gd name="T0" fmla="*/ 172 w 172"/>
                <a:gd name="T1" fmla="*/ 0 h 18"/>
                <a:gd name="T2" fmla="*/ 0 w 172"/>
                <a:gd name="T3" fmla="*/ 18 h 18"/>
                <a:gd name="T4" fmla="*/ 172 w 172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" h="18">
                  <a:moveTo>
                    <a:pt x="172" y="0"/>
                  </a:moveTo>
                  <a:lnTo>
                    <a:pt x="0" y="18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1201">
              <a:extLst>
                <a:ext uri="{FF2B5EF4-FFF2-40B4-BE49-F238E27FC236}">
                  <a16:creationId xmlns:a16="http://schemas.microsoft.com/office/drawing/2014/main" id="{BD2ABE19-7069-4190-92FD-84CED2775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4130" y="3387071"/>
              <a:ext cx="121822" cy="32798"/>
            </a:xfrm>
            <a:custGeom>
              <a:avLst/>
              <a:gdLst>
                <a:gd name="T0" fmla="*/ 18 w 208"/>
                <a:gd name="T1" fmla="*/ 55 h 55"/>
                <a:gd name="T2" fmla="*/ 11 w 208"/>
                <a:gd name="T3" fmla="*/ 54 h 55"/>
                <a:gd name="T4" fmla="*/ 1 w 208"/>
                <a:gd name="T5" fmla="*/ 45 h 55"/>
                <a:gd name="T6" fmla="*/ 0 w 208"/>
                <a:gd name="T7" fmla="*/ 38 h 55"/>
                <a:gd name="T8" fmla="*/ 0 w 208"/>
                <a:gd name="T9" fmla="*/ 30 h 55"/>
                <a:gd name="T10" fmla="*/ 9 w 208"/>
                <a:gd name="T11" fmla="*/ 19 h 55"/>
                <a:gd name="T12" fmla="*/ 16 w 208"/>
                <a:gd name="T13" fmla="*/ 18 h 55"/>
                <a:gd name="T14" fmla="*/ 188 w 208"/>
                <a:gd name="T15" fmla="*/ 0 h 55"/>
                <a:gd name="T16" fmla="*/ 196 w 208"/>
                <a:gd name="T17" fmla="*/ 0 h 55"/>
                <a:gd name="T18" fmla="*/ 207 w 208"/>
                <a:gd name="T19" fmla="*/ 9 h 55"/>
                <a:gd name="T20" fmla="*/ 208 w 208"/>
                <a:gd name="T21" fmla="*/ 17 h 55"/>
                <a:gd name="T22" fmla="*/ 208 w 208"/>
                <a:gd name="T23" fmla="*/ 24 h 55"/>
                <a:gd name="T24" fmla="*/ 199 w 208"/>
                <a:gd name="T25" fmla="*/ 35 h 55"/>
                <a:gd name="T26" fmla="*/ 192 w 208"/>
                <a:gd name="T27" fmla="*/ 37 h 55"/>
                <a:gd name="T28" fmla="*/ 20 w 208"/>
                <a:gd name="T29" fmla="*/ 55 h 55"/>
                <a:gd name="T30" fmla="*/ 19 w 208"/>
                <a:gd name="T31" fmla="*/ 55 h 55"/>
                <a:gd name="T32" fmla="*/ 18 w 208"/>
                <a:gd name="T3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8" h="55">
                  <a:moveTo>
                    <a:pt x="18" y="55"/>
                  </a:moveTo>
                  <a:lnTo>
                    <a:pt x="11" y="54"/>
                  </a:lnTo>
                  <a:lnTo>
                    <a:pt x="1" y="45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9" y="19"/>
                  </a:lnTo>
                  <a:lnTo>
                    <a:pt x="16" y="18"/>
                  </a:lnTo>
                  <a:lnTo>
                    <a:pt x="188" y="0"/>
                  </a:lnTo>
                  <a:lnTo>
                    <a:pt x="196" y="0"/>
                  </a:lnTo>
                  <a:lnTo>
                    <a:pt x="207" y="9"/>
                  </a:lnTo>
                  <a:lnTo>
                    <a:pt x="208" y="17"/>
                  </a:lnTo>
                  <a:lnTo>
                    <a:pt x="208" y="24"/>
                  </a:lnTo>
                  <a:lnTo>
                    <a:pt x="199" y="35"/>
                  </a:lnTo>
                  <a:lnTo>
                    <a:pt x="192" y="37"/>
                  </a:lnTo>
                  <a:lnTo>
                    <a:pt x="20" y="55"/>
                  </a:lnTo>
                  <a:lnTo>
                    <a:pt x="19" y="55"/>
                  </a:lnTo>
                  <a:lnTo>
                    <a:pt x="18" y="5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1202">
              <a:extLst>
                <a:ext uri="{FF2B5EF4-FFF2-40B4-BE49-F238E27FC236}">
                  <a16:creationId xmlns:a16="http://schemas.microsoft.com/office/drawing/2014/main" id="{25AE0DA8-B6B1-42D5-8F93-16FE9A695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6172" y="2215708"/>
              <a:ext cx="81996" cy="142907"/>
            </a:xfrm>
            <a:custGeom>
              <a:avLst/>
              <a:gdLst>
                <a:gd name="T0" fmla="*/ 139 w 139"/>
                <a:gd name="T1" fmla="*/ 0 h 243"/>
                <a:gd name="T2" fmla="*/ 0 w 139"/>
                <a:gd name="T3" fmla="*/ 243 h 243"/>
                <a:gd name="T4" fmla="*/ 139 w 139"/>
                <a:gd name="T5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243">
                  <a:moveTo>
                    <a:pt x="139" y="0"/>
                  </a:moveTo>
                  <a:lnTo>
                    <a:pt x="0" y="243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1203">
              <a:extLst>
                <a:ext uri="{FF2B5EF4-FFF2-40B4-BE49-F238E27FC236}">
                  <a16:creationId xmlns:a16="http://schemas.microsoft.com/office/drawing/2014/main" id="{25F05534-0F3A-402B-BFD5-21A2D37E41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4458" y="2203995"/>
              <a:ext cx="103080" cy="163991"/>
            </a:xfrm>
            <a:custGeom>
              <a:avLst/>
              <a:gdLst>
                <a:gd name="T0" fmla="*/ 20 w 179"/>
                <a:gd name="T1" fmla="*/ 280 h 280"/>
                <a:gd name="T2" fmla="*/ 14 w 179"/>
                <a:gd name="T3" fmla="*/ 280 h 280"/>
                <a:gd name="T4" fmla="*/ 10 w 179"/>
                <a:gd name="T5" fmla="*/ 277 h 280"/>
                <a:gd name="T6" fmla="*/ 4 w 179"/>
                <a:gd name="T7" fmla="*/ 273 h 280"/>
                <a:gd name="T8" fmla="*/ 0 w 179"/>
                <a:gd name="T9" fmla="*/ 258 h 280"/>
                <a:gd name="T10" fmla="*/ 3 w 179"/>
                <a:gd name="T11" fmla="*/ 251 h 280"/>
                <a:gd name="T12" fmla="*/ 144 w 179"/>
                <a:gd name="T13" fmla="*/ 9 h 280"/>
                <a:gd name="T14" fmla="*/ 148 w 179"/>
                <a:gd name="T15" fmla="*/ 3 h 280"/>
                <a:gd name="T16" fmla="*/ 162 w 179"/>
                <a:gd name="T17" fmla="*/ 0 h 280"/>
                <a:gd name="T18" fmla="*/ 168 w 179"/>
                <a:gd name="T19" fmla="*/ 2 h 280"/>
                <a:gd name="T20" fmla="*/ 175 w 179"/>
                <a:gd name="T21" fmla="*/ 6 h 280"/>
                <a:gd name="T22" fmla="*/ 179 w 179"/>
                <a:gd name="T23" fmla="*/ 21 h 280"/>
                <a:gd name="T24" fmla="*/ 176 w 179"/>
                <a:gd name="T25" fmla="*/ 28 h 280"/>
                <a:gd name="T26" fmla="*/ 36 w 179"/>
                <a:gd name="T27" fmla="*/ 271 h 280"/>
                <a:gd name="T28" fmla="*/ 29 w 179"/>
                <a:gd name="T29" fmla="*/ 278 h 280"/>
                <a:gd name="T30" fmla="*/ 20 w 179"/>
                <a:gd name="T31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9" h="280">
                  <a:moveTo>
                    <a:pt x="20" y="280"/>
                  </a:moveTo>
                  <a:lnTo>
                    <a:pt x="14" y="280"/>
                  </a:lnTo>
                  <a:lnTo>
                    <a:pt x="10" y="277"/>
                  </a:lnTo>
                  <a:lnTo>
                    <a:pt x="4" y="273"/>
                  </a:lnTo>
                  <a:lnTo>
                    <a:pt x="0" y="258"/>
                  </a:lnTo>
                  <a:lnTo>
                    <a:pt x="3" y="251"/>
                  </a:lnTo>
                  <a:lnTo>
                    <a:pt x="144" y="9"/>
                  </a:lnTo>
                  <a:lnTo>
                    <a:pt x="148" y="3"/>
                  </a:lnTo>
                  <a:lnTo>
                    <a:pt x="162" y="0"/>
                  </a:lnTo>
                  <a:lnTo>
                    <a:pt x="168" y="2"/>
                  </a:lnTo>
                  <a:lnTo>
                    <a:pt x="175" y="6"/>
                  </a:lnTo>
                  <a:lnTo>
                    <a:pt x="179" y="21"/>
                  </a:lnTo>
                  <a:lnTo>
                    <a:pt x="176" y="28"/>
                  </a:lnTo>
                  <a:lnTo>
                    <a:pt x="36" y="271"/>
                  </a:lnTo>
                  <a:lnTo>
                    <a:pt x="29" y="278"/>
                  </a:lnTo>
                  <a:lnTo>
                    <a:pt x="20" y="2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1204">
              <a:extLst>
                <a:ext uri="{FF2B5EF4-FFF2-40B4-BE49-F238E27FC236}">
                  <a16:creationId xmlns:a16="http://schemas.microsoft.com/office/drawing/2014/main" id="{77D57312-E08C-49AC-9D2B-384C09EFB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4543" y="2782648"/>
              <a:ext cx="140564" cy="84338"/>
            </a:xfrm>
            <a:custGeom>
              <a:avLst/>
              <a:gdLst>
                <a:gd name="T0" fmla="*/ 243 w 243"/>
                <a:gd name="T1" fmla="*/ 0 h 141"/>
                <a:gd name="T2" fmla="*/ 0 w 243"/>
                <a:gd name="T3" fmla="*/ 141 h 141"/>
                <a:gd name="T4" fmla="*/ 243 w 243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3" h="141">
                  <a:moveTo>
                    <a:pt x="243" y="0"/>
                  </a:moveTo>
                  <a:lnTo>
                    <a:pt x="0" y="141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1205">
              <a:extLst>
                <a:ext uri="{FF2B5EF4-FFF2-40B4-BE49-F238E27FC236}">
                  <a16:creationId xmlns:a16="http://schemas.microsoft.com/office/drawing/2014/main" id="{13F4832C-1F51-4AF9-B90C-1B1CAB2B2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2830" y="2773277"/>
              <a:ext cx="163991" cy="103080"/>
            </a:xfrm>
            <a:custGeom>
              <a:avLst/>
              <a:gdLst>
                <a:gd name="T0" fmla="*/ 19 w 281"/>
                <a:gd name="T1" fmla="*/ 179 h 179"/>
                <a:gd name="T2" fmla="*/ 9 w 281"/>
                <a:gd name="T3" fmla="*/ 176 h 179"/>
                <a:gd name="T4" fmla="*/ 2 w 281"/>
                <a:gd name="T5" fmla="*/ 169 h 179"/>
                <a:gd name="T6" fmla="*/ 0 w 281"/>
                <a:gd name="T7" fmla="*/ 162 h 179"/>
                <a:gd name="T8" fmla="*/ 3 w 281"/>
                <a:gd name="T9" fmla="*/ 148 h 179"/>
                <a:gd name="T10" fmla="*/ 9 w 281"/>
                <a:gd name="T11" fmla="*/ 143 h 179"/>
                <a:gd name="T12" fmla="*/ 251 w 281"/>
                <a:gd name="T13" fmla="*/ 3 h 179"/>
                <a:gd name="T14" fmla="*/ 258 w 281"/>
                <a:gd name="T15" fmla="*/ 0 h 179"/>
                <a:gd name="T16" fmla="*/ 273 w 281"/>
                <a:gd name="T17" fmla="*/ 4 h 179"/>
                <a:gd name="T18" fmla="*/ 277 w 281"/>
                <a:gd name="T19" fmla="*/ 10 h 179"/>
                <a:gd name="T20" fmla="*/ 281 w 281"/>
                <a:gd name="T21" fmla="*/ 17 h 179"/>
                <a:gd name="T22" fmla="*/ 276 w 281"/>
                <a:gd name="T23" fmla="*/ 31 h 179"/>
                <a:gd name="T24" fmla="*/ 271 w 281"/>
                <a:gd name="T25" fmla="*/ 36 h 179"/>
                <a:gd name="T26" fmla="*/ 28 w 281"/>
                <a:gd name="T27" fmla="*/ 175 h 179"/>
                <a:gd name="T28" fmla="*/ 23 w 281"/>
                <a:gd name="T29" fmla="*/ 178 h 179"/>
                <a:gd name="T30" fmla="*/ 19 w 281"/>
                <a:gd name="T31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1" h="179">
                  <a:moveTo>
                    <a:pt x="19" y="179"/>
                  </a:moveTo>
                  <a:lnTo>
                    <a:pt x="9" y="176"/>
                  </a:lnTo>
                  <a:lnTo>
                    <a:pt x="2" y="169"/>
                  </a:lnTo>
                  <a:lnTo>
                    <a:pt x="0" y="162"/>
                  </a:lnTo>
                  <a:lnTo>
                    <a:pt x="3" y="148"/>
                  </a:lnTo>
                  <a:lnTo>
                    <a:pt x="9" y="143"/>
                  </a:lnTo>
                  <a:lnTo>
                    <a:pt x="251" y="3"/>
                  </a:lnTo>
                  <a:lnTo>
                    <a:pt x="258" y="0"/>
                  </a:lnTo>
                  <a:lnTo>
                    <a:pt x="273" y="4"/>
                  </a:lnTo>
                  <a:lnTo>
                    <a:pt x="277" y="10"/>
                  </a:lnTo>
                  <a:lnTo>
                    <a:pt x="281" y="17"/>
                  </a:lnTo>
                  <a:lnTo>
                    <a:pt x="276" y="31"/>
                  </a:lnTo>
                  <a:lnTo>
                    <a:pt x="271" y="36"/>
                  </a:lnTo>
                  <a:lnTo>
                    <a:pt x="28" y="175"/>
                  </a:lnTo>
                  <a:lnTo>
                    <a:pt x="23" y="178"/>
                  </a:lnTo>
                  <a:lnTo>
                    <a:pt x="19" y="17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1206">
              <a:extLst>
                <a:ext uri="{FF2B5EF4-FFF2-40B4-BE49-F238E27FC236}">
                  <a16:creationId xmlns:a16="http://schemas.microsoft.com/office/drawing/2014/main" id="{B26FB899-C1A6-429C-B11E-B88C41641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1212" y="3396442"/>
              <a:ext cx="100738" cy="9371"/>
            </a:xfrm>
            <a:custGeom>
              <a:avLst/>
              <a:gdLst>
                <a:gd name="T0" fmla="*/ 0 w 172"/>
                <a:gd name="T1" fmla="*/ 0 h 17"/>
                <a:gd name="T2" fmla="*/ 172 w 172"/>
                <a:gd name="T3" fmla="*/ 17 h 17"/>
                <a:gd name="T4" fmla="*/ 0 w 172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" h="17">
                  <a:moveTo>
                    <a:pt x="0" y="0"/>
                  </a:moveTo>
                  <a:lnTo>
                    <a:pt x="172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1207">
              <a:extLst>
                <a:ext uri="{FF2B5EF4-FFF2-40B4-BE49-F238E27FC236}">
                  <a16:creationId xmlns:a16="http://schemas.microsoft.com/office/drawing/2014/main" id="{219EF010-EAD8-4078-86C7-AF6C41A44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9498" y="3384729"/>
              <a:ext cx="121822" cy="32798"/>
            </a:xfrm>
            <a:custGeom>
              <a:avLst/>
              <a:gdLst>
                <a:gd name="T0" fmla="*/ 190 w 208"/>
                <a:gd name="T1" fmla="*/ 55 h 55"/>
                <a:gd name="T2" fmla="*/ 189 w 208"/>
                <a:gd name="T3" fmla="*/ 55 h 55"/>
                <a:gd name="T4" fmla="*/ 188 w 208"/>
                <a:gd name="T5" fmla="*/ 55 h 55"/>
                <a:gd name="T6" fmla="*/ 16 w 208"/>
                <a:gd name="T7" fmla="*/ 37 h 55"/>
                <a:gd name="T8" fmla="*/ 9 w 208"/>
                <a:gd name="T9" fmla="*/ 34 h 55"/>
                <a:gd name="T10" fmla="*/ 0 w 208"/>
                <a:gd name="T11" fmla="*/ 23 h 55"/>
                <a:gd name="T12" fmla="*/ 0 w 208"/>
                <a:gd name="T13" fmla="*/ 16 h 55"/>
                <a:gd name="T14" fmla="*/ 1 w 208"/>
                <a:gd name="T15" fmla="*/ 9 h 55"/>
                <a:gd name="T16" fmla="*/ 13 w 208"/>
                <a:gd name="T17" fmla="*/ 0 h 55"/>
                <a:gd name="T18" fmla="*/ 21 w 208"/>
                <a:gd name="T19" fmla="*/ 0 h 55"/>
                <a:gd name="T20" fmla="*/ 192 w 208"/>
                <a:gd name="T21" fmla="*/ 18 h 55"/>
                <a:gd name="T22" fmla="*/ 199 w 208"/>
                <a:gd name="T23" fmla="*/ 19 h 55"/>
                <a:gd name="T24" fmla="*/ 208 w 208"/>
                <a:gd name="T25" fmla="*/ 30 h 55"/>
                <a:gd name="T26" fmla="*/ 208 w 208"/>
                <a:gd name="T27" fmla="*/ 38 h 55"/>
                <a:gd name="T28" fmla="*/ 207 w 208"/>
                <a:gd name="T29" fmla="*/ 44 h 55"/>
                <a:gd name="T30" fmla="*/ 197 w 208"/>
                <a:gd name="T31" fmla="*/ 53 h 55"/>
                <a:gd name="T32" fmla="*/ 190 w 208"/>
                <a:gd name="T3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8" h="55">
                  <a:moveTo>
                    <a:pt x="190" y="55"/>
                  </a:moveTo>
                  <a:lnTo>
                    <a:pt x="189" y="55"/>
                  </a:lnTo>
                  <a:lnTo>
                    <a:pt x="188" y="55"/>
                  </a:lnTo>
                  <a:lnTo>
                    <a:pt x="16" y="37"/>
                  </a:lnTo>
                  <a:lnTo>
                    <a:pt x="9" y="34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92" y="18"/>
                  </a:lnTo>
                  <a:lnTo>
                    <a:pt x="199" y="19"/>
                  </a:lnTo>
                  <a:lnTo>
                    <a:pt x="208" y="30"/>
                  </a:lnTo>
                  <a:lnTo>
                    <a:pt x="208" y="38"/>
                  </a:lnTo>
                  <a:lnTo>
                    <a:pt x="207" y="44"/>
                  </a:lnTo>
                  <a:lnTo>
                    <a:pt x="197" y="53"/>
                  </a:lnTo>
                  <a:lnTo>
                    <a:pt x="190" y="5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1208">
              <a:extLst>
                <a:ext uri="{FF2B5EF4-FFF2-40B4-BE49-F238E27FC236}">
                  <a16:creationId xmlns:a16="http://schemas.microsoft.com/office/drawing/2014/main" id="{8DA1941F-24AD-4076-8D21-504C59F33E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6982" y="3234794"/>
              <a:ext cx="98394" cy="21085"/>
            </a:xfrm>
            <a:custGeom>
              <a:avLst/>
              <a:gdLst>
                <a:gd name="T0" fmla="*/ 0 w 169"/>
                <a:gd name="T1" fmla="*/ 0 h 36"/>
                <a:gd name="T2" fmla="*/ 169 w 169"/>
                <a:gd name="T3" fmla="*/ 36 h 36"/>
                <a:gd name="T4" fmla="*/ 0 w 169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9" h="36">
                  <a:moveTo>
                    <a:pt x="0" y="0"/>
                  </a:moveTo>
                  <a:lnTo>
                    <a:pt x="169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1209">
              <a:extLst>
                <a:ext uri="{FF2B5EF4-FFF2-40B4-BE49-F238E27FC236}">
                  <a16:creationId xmlns:a16="http://schemas.microsoft.com/office/drawing/2014/main" id="{64D03B0B-8BE3-4090-92CA-906226E7E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269" y="3225424"/>
              <a:ext cx="121822" cy="42169"/>
            </a:xfrm>
            <a:custGeom>
              <a:avLst/>
              <a:gdLst>
                <a:gd name="T0" fmla="*/ 188 w 207"/>
                <a:gd name="T1" fmla="*/ 73 h 73"/>
                <a:gd name="T2" fmla="*/ 185 w 207"/>
                <a:gd name="T3" fmla="*/ 73 h 73"/>
                <a:gd name="T4" fmla="*/ 183 w 207"/>
                <a:gd name="T5" fmla="*/ 73 h 73"/>
                <a:gd name="T6" fmla="*/ 15 w 207"/>
                <a:gd name="T7" fmla="*/ 37 h 73"/>
                <a:gd name="T8" fmla="*/ 8 w 207"/>
                <a:gd name="T9" fmla="*/ 34 h 73"/>
                <a:gd name="T10" fmla="*/ 0 w 207"/>
                <a:gd name="T11" fmla="*/ 23 h 73"/>
                <a:gd name="T12" fmla="*/ 0 w 207"/>
                <a:gd name="T13" fmla="*/ 15 h 73"/>
                <a:gd name="T14" fmla="*/ 3 w 207"/>
                <a:gd name="T15" fmla="*/ 8 h 73"/>
                <a:gd name="T16" fmla="*/ 16 w 207"/>
                <a:gd name="T17" fmla="*/ 0 h 73"/>
                <a:gd name="T18" fmla="*/ 22 w 207"/>
                <a:gd name="T19" fmla="*/ 0 h 73"/>
                <a:gd name="T20" fmla="*/ 191 w 207"/>
                <a:gd name="T21" fmla="*/ 36 h 73"/>
                <a:gd name="T22" fmla="*/ 199 w 207"/>
                <a:gd name="T23" fmla="*/ 38 h 73"/>
                <a:gd name="T24" fmla="*/ 207 w 207"/>
                <a:gd name="T25" fmla="*/ 51 h 73"/>
                <a:gd name="T26" fmla="*/ 206 w 207"/>
                <a:gd name="T27" fmla="*/ 59 h 73"/>
                <a:gd name="T28" fmla="*/ 203 w 207"/>
                <a:gd name="T29" fmla="*/ 64 h 73"/>
                <a:gd name="T30" fmla="*/ 194 w 207"/>
                <a:gd name="T31" fmla="*/ 72 h 73"/>
                <a:gd name="T32" fmla="*/ 188 w 207"/>
                <a:gd name="T33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7" h="73">
                  <a:moveTo>
                    <a:pt x="188" y="73"/>
                  </a:moveTo>
                  <a:lnTo>
                    <a:pt x="185" y="73"/>
                  </a:lnTo>
                  <a:lnTo>
                    <a:pt x="183" y="73"/>
                  </a:lnTo>
                  <a:lnTo>
                    <a:pt x="15" y="37"/>
                  </a:lnTo>
                  <a:lnTo>
                    <a:pt x="8" y="34"/>
                  </a:lnTo>
                  <a:lnTo>
                    <a:pt x="0" y="23"/>
                  </a:lnTo>
                  <a:lnTo>
                    <a:pt x="0" y="15"/>
                  </a:lnTo>
                  <a:lnTo>
                    <a:pt x="3" y="8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191" y="36"/>
                  </a:lnTo>
                  <a:lnTo>
                    <a:pt x="199" y="38"/>
                  </a:lnTo>
                  <a:lnTo>
                    <a:pt x="207" y="51"/>
                  </a:lnTo>
                  <a:lnTo>
                    <a:pt x="206" y="59"/>
                  </a:lnTo>
                  <a:lnTo>
                    <a:pt x="203" y="64"/>
                  </a:lnTo>
                  <a:lnTo>
                    <a:pt x="194" y="72"/>
                  </a:lnTo>
                  <a:lnTo>
                    <a:pt x="188" y="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1211">
              <a:extLst>
                <a:ext uri="{FF2B5EF4-FFF2-40B4-BE49-F238E27FC236}">
                  <a16:creationId xmlns:a16="http://schemas.microsoft.com/office/drawing/2014/main" id="{E42ECC5D-AAA8-41A1-BFC2-378C04E87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51" y="3077833"/>
              <a:ext cx="96052" cy="30456"/>
            </a:xfrm>
            <a:custGeom>
              <a:avLst/>
              <a:gdLst>
                <a:gd name="T0" fmla="*/ 0 w 164"/>
                <a:gd name="T1" fmla="*/ 0 h 52"/>
                <a:gd name="T2" fmla="*/ 164 w 164"/>
                <a:gd name="T3" fmla="*/ 52 h 52"/>
                <a:gd name="T4" fmla="*/ 0 w 164"/>
                <a:gd name="T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52">
                  <a:moveTo>
                    <a:pt x="0" y="0"/>
                  </a:moveTo>
                  <a:lnTo>
                    <a:pt x="164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1212">
              <a:extLst>
                <a:ext uri="{FF2B5EF4-FFF2-40B4-BE49-F238E27FC236}">
                  <a16:creationId xmlns:a16="http://schemas.microsoft.com/office/drawing/2014/main" id="{F5C3B3B3-716E-415C-B4C4-B713B6C4A7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438" y="3066118"/>
              <a:ext cx="119480" cy="53883"/>
            </a:xfrm>
            <a:custGeom>
              <a:avLst/>
              <a:gdLst>
                <a:gd name="T0" fmla="*/ 183 w 202"/>
                <a:gd name="T1" fmla="*/ 92 h 92"/>
                <a:gd name="T2" fmla="*/ 180 w 202"/>
                <a:gd name="T3" fmla="*/ 92 h 92"/>
                <a:gd name="T4" fmla="*/ 178 w 202"/>
                <a:gd name="T5" fmla="*/ 90 h 92"/>
                <a:gd name="T6" fmla="*/ 13 w 202"/>
                <a:gd name="T7" fmla="*/ 38 h 92"/>
                <a:gd name="T8" fmla="*/ 6 w 202"/>
                <a:gd name="T9" fmla="*/ 34 h 92"/>
                <a:gd name="T10" fmla="*/ 0 w 202"/>
                <a:gd name="T11" fmla="*/ 21 h 92"/>
                <a:gd name="T12" fmla="*/ 1 w 202"/>
                <a:gd name="T13" fmla="*/ 14 h 92"/>
                <a:gd name="T14" fmla="*/ 4 w 202"/>
                <a:gd name="T15" fmla="*/ 7 h 92"/>
                <a:gd name="T16" fmla="*/ 17 w 202"/>
                <a:gd name="T17" fmla="*/ 0 h 92"/>
                <a:gd name="T18" fmla="*/ 25 w 202"/>
                <a:gd name="T19" fmla="*/ 2 h 92"/>
                <a:gd name="T20" fmla="*/ 189 w 202"/>
                <a:gd name="T21" fmla="*/ 54 h 92"/>
                <a:gd name="T22" fmla="*/ 196 w 202"/>
                <a:gd name="T23" fmla="*/ 58 h 92"/>
                <a:gd name="T24" fmla="*/ 202 w 202"/>
                <a:gd name="T25" fmla="*/ 71 h 92"/>
                <a:gd name="T26" fmla="*/ 201 w 202"/>
                <a:gd name="T27" fmla="*/ 78 h 92"/>
                <a:gd name="T28" fmla="*/ 198 w 202"/>
                <a:gd name="T29" fmla="*/ 84 h 92"/>
                <a:gd name="T30" fmla="*/ 189 w 202"/>
                <a:gd name="T31" fmla="*/ 90 h 92"/>
                <a:gd name="T32" fmla="*/ 183 w 202"/>
                <a:gd name="T3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2" h="92">
                  <a:moveTo>
                    <a:pt x="183" y="92"/>
                  </a:moveTo>
                  <a:lnTo>
                    <a:pt x="180" y="92"/>
                  </a:lnTo>
                  <a:lnTo>
                    <a:pt x="178" y="90"/>
                  </a:lnTo>
                  <a:lnTo>
                    <a:pt x="13" y="38"/>
                  </a:lnTo>
                  <a:lnTo>
                    <a:pt x="6" y="34"/>
                  </a:lnTo>
                  <a:lnTo>
                    <a:pt x="0" y="21"/>
                  </a:lnTo>
                  <a:lnTo>
                    <a:pt x="1" y="14"/>
                  </a:lnTo>
                  <a:lnTo>
                    <a:pt x="4" y="7"/>
                  </a:lnTo>
                  <a:lnTo>
                    <a:pt x="17" y="0"/>
                  </a:lnTo>
                  <a:lnTo>
                    <a:pt x="25" y="2"/>
                  </a:lnTo>
                  <a:lnTo>
                    <a:pt x="189" y="54"/>
                  </a:lnTo>
                  <a:lnTo>
                    <a:pt x="196" y="58"/>
                  </a:lnTo>
                  <a:lnTo>
                    <a:pt x="202" y="71"/>
                  </a:lnTo>
                  <a:lnTo>
                    <a:pt x="201" y="78"/>
                  </a:lnTo>
                  <a:lnTo>
                    <a:pt x="198" y="84"/>
                  </a:lnTo>
                  <a:lnTo>
                    <a:pt x="189" y="90"/>
                  </a:lnTo>
                  <a:lnTo>
                    <a:pt x="183" y="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1213">
              <a:extLst>
                <a:ext uri="{FF2B5EF4-FFF2-40B4-BE49-F238E27FC236}">
                  <a16:creationId xmlns:a16="http://schemas.microsoft.com/office/drawing/2014/main" id="{979EB6F7-99DA-436D-97D9-18C099794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5376" y="2925555"/>
              <a:ext cx="93709" cy="42169"/>
            </a:xfrm>
            <a:custGeom>
              <a:avLst/>
              <a:gdLst>
                <a:gd name="T0" fmla="*/ 0 w 157"/>
                <a:gd name="T1" fmla="*/ 0 h 71"/>
                <a:gd name="T2" fmla="*/ 157 w 157"/>
                <a:gd name="T3" fmla="*/ 71 h 71"/>
                <a:gd name="T4" fmla="*/ 0 w 157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7" h="71">
                  <a:moveTo>
                    <a:pt x="0" y="0"/>
                  </a:moveTo>
                  <a:lnTo>
                    <a:pt x="157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1214">
              <a:extLst>
                <a:ext uri="{FF2B5EF4-FFF2-40B4-BE49-F238E27FC236}">
                  <a16:creationId xmlns:a16="http://schemas.microsoft.com/office/drawing/2014/main" id="{0260C0FB-9AC8-4994-9711-31F5832FC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005" y="2913842"/>
              <a:ext cx="114794" cy="63254"/>
            </a:xfrm>
            <a:custGeom>
              <a:avLst/>
              <a:gdLst>
                <a:gd name="T0" fmla="*/ 176 w 197"/>
                <a:gd name="T1" fmla="*/ 108 h 108"/>
                <a:gd name="T2" fmla="*/ 173 w 197"/>
                <a:gd name="T3" fmla="*/ 108 h 108"/>
                <a:gd name="T4" fmla="*/ 170 w 197"/>
                <a:gd name="T5" fmla="*/ 107 h 108"/>
                <a:gd name="T6" fmla="*/ 11 w 197"/>
                <a:gd name="T7" fmla="*/ 37 h 108"/>
                <a:gd name="T8" fmla="*/ 5 w 197"/>
                <a:gd name="T9" fmla="*/ 32 h 108"/>
                <a:gd name="T10" fmla="*/ 0 w 197"/>
                <a:gd name="T11" fmla="*/ 19 h 108"/>
                <a:gd name="T12" fmla="*/ 2 w 197"/>
                <a:gd name="T13" fmla="*/ 11 h 108"/>
                <a:gd name="T14" fmla="*/ 7 w 197"/>
                <a:gd name="T15" fmla="*/ 5 h 108"/>
                <a:gd name="T16" fmla="*/ 19 w 197"/>
                <a:gd name="T17" fmla="*/ 0 h 108"/>
                <a:gd name="T18" fmla="*/ 27 w 197"/>
                <a:gd name="T19" fmla="*/ 2 h 108"/>
                <a:gd name="T20" fmla="*/ 184 w 197"/>
                <a:gd name="T21" fmla="*/ 72 h 108"/>
                <a:gd name="T22" fmla="*/ 191 w 197"/>
                <a:gd name="T23" fmla="*/ 76 h 108"/>
                <a:gd name="T24" fmla="*/ 197 w 197"/>
                <a:gd name="T25" fmla="*/ 90 h 108"/>
                <a:gd name="T26" fmla="*/ 194 w 197"/>
                <a:gd name="T27" fmla="*/ 98 h 108"/>
                <a:gd name="T28" fmla="*/ 191 w 197"/>
                <a:gd name="T29" fmla="*/ 102 h 108"/>
                <a:gd name="T30" fmla="*/ 182 w 197"/>
                <a:gd name="T31" fmla="*/ 108 h 108"/>
                <a:gd name="T32" fmla="*/ 176 w 197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7" h="108">
                  <a:moveTo>
                    <a:pt x="176" y="108"/>
                  </a:moveTo>
                  <a:lnTo>
                    <a:pt x="173" y="108"/>
                  </a:lnTo>
                  <a:lnTo>
                    <a:pt x="170" y="107"/>
                  </a:lnTo>
                  <a:lnTo>
                    <a:pt x="11" y="37"/>
                  </a:lnTo>
                  <a:lnTo>
                    <a:pt x="5" y="32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7" y="5"/>
                  </a:lnTo>
                  <a:lnTo>
                    <a:pt x="19" y="0"/>
                  </a:lnTo>
                  <a:lnTo>
                    <a:pt x="27" y="2"/>
                  </a:lnTo>
                  <a:lnTo>
                    <a:pt x="184" y="72"/>
                  </a:lnTo>
                  <a:lnTo>
                    <a:pt x="191" y="76"/>
                  </a:lnTo>
                  <a:lnTo>
                    <a:pt x="197" y="90"/>
                  </a:lnTo>
                  <a:lnTo>
                    <a:pt x="194" y="98"/>
                  </a:lnTo>
                  <a:lnTo>
                    <a:pt x="191" y="102"/>
                  </a:lnTo>
                  <a:lnTo>
                    <a:pt x="182" y="108"/>
                  </a:lnTo>
                  <a:lnTo>
                    <a:pt x="176" y="1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1215">
              <a:extLst>
                <a:ext uri="{FF2B5EF4-FFF2-40B4-BE49-F238E27FC236}">
                  <a16:creationId xmlns:a16="http://schemas.microsoft.com/office/drawing/2014/main" id="{D3381FF3-DEFF-4FFC-BDB5-658D87289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367" y="2644428"/>
              <a:ext cx="81996" cy="58569"/>
            </a:xfrm>
            <a:custGeom>
              <a:avLst/>
              <a:gdLst>
                <a:gd name="T0" fmla="*/ 0 w 139"/>
                <a:gd name="T1" fmla="*/ 0 h 101"/>
                <a:gd name="T2" fmla="*/ 139 w 139"/>
                <a:gd name="T3" fmla="*/ 101 h 101"/>
                <a:gd name="T4" fmla="*/ 0 w 139"/>
                <a:gd name="T5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101">
                  <a:moveTo>
                    <a:pt x="0" y="0"/>
                  </a:moveTo>
                  <a:lnTo>
                    <a:pt x="139" y="1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1216">
              <a:extLst>
                <a:ext uri="{FF2B5EF4-FFF2-40B4-BE49-F238E27FC236}">
                  <a16:creationId xmlns:a16="http://schemas.microsoft.com/office/drawing/2014/main" id="{7E719FC0-3504-4D0E-ABDC-71862E82D1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7654" y="2632715"/>
              <a:ext cx="105423" cy="81996"/>
            </a:xfrm>
            <a:custGeom>
              <a:avLst/>
              <a:gdLst>
                <a:gd name="T0" fmla="*/ 159 w 178"/>
                <a:gd name="T1" fmla="*/ 139 h 139"/>
                <a:gd name="T2" fmla="*/ 153 w 178"/>
                <a:gd name="T3" fmla="*/ 139 h 139"/>
                <a:gd name="T4" fmla="*/ 148 w 178"/>
                <a:gd name="T5" fmla="*/ 136 h 139"/>
                <a:gd name="T6" fmla="*/ 8 w 178"/>
                <a:gd name="T7" fmla="*/ 34 h 139"/>
                <a:gd name="T8" fmla="*/ 3 w 178"/>
                <a:gd name="T9" fmla="*/ 29 h 139"/>
                <a:gd name="T10" fmla="*/ 0 w 178"/>
                <a:gd name="T11" fmla="*/ 14 h 139"/>
                <a:gd name="T12" fmla="*/ 4 w 178"/>
                <a:gd name="T13" fmla="*/ 7 h 139"/>
                <a:gd name="T14" fmla="*/ 9 w 178"/>
                <a:gd name="T15" fmla="*/ 2 h 139"/>
                <a:gd name="T16" fmla="*/ 24 w 178"/>
                <a:gd name="T17" fmla="*/ 0 h 139"/>
                <a:gd name="T18" fmla="*/ 31 w 178"/>
                <a:gd name="T19" fmla="*/ 4 h 139"/>
                <a:gd name="T20" fmla="*/ 170 w 178"/>
                <a:gd name="T21" fmla="*/ 105 h 139"/>
                <a:gd name="T22" fmla="*/ 176 w 178"/>
                <a:gd name="T23" fmla="*/ 111 h 139"/>
                <a:gd name="T24" fmla="*/ 178 w 178"/>
                <a:gd name="T25" fmla="*/ 124 h 139"/>
                <a:gd name="T26" fmla="*/ 174 w 178"/>
                <a:gd name="T27" fmla="*/ 131 h 139"/>
                <a:gd name="T28" fmla="*/ 168 w 178"/>
                <a:gd name="T29" fmla="*/ 138 h 139"/>
                <a:gd name="T30" fmla="*/ 159 w 178"/>
                <a:gd name="T31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8" h="139">
                  <a:moveTo>
                    <a:pt x="159" y="139"/>
                  </a:moveTo>
                  <a:lnTo>
                    <a:pt x="153" y="139"/>
                  </a:lnTo>
                  <a:lnTo>
                    <a:pt x="148" y="136"/>
                  </a:lnTo>
                  <a:lnTo>
                    <a:pt x="8" y="34"/>
                  </a:lnTo>
                  <a:lnTo>
                    <a:pt x="3" y="29"/>
                  </a:lnTo>
                  <a:lnTo>
                    <a:pt x="0" y="14"/>
                  </a:lnTo>
                  <a:lnTo>
                    <a:pt x="4" y="7"/>
                  </a:lnTo>
                  <a:lnTo>
                    <a:pt x="9" y="2"/>
                  </a:lnTo>
                  <a:lnTo>
                    <a:pt x="24" y="0"/>
                  </a:lnTo>
                  <a:lnTo>
                    <a:pt x="31" y="4"/>
                  </a:lnTo>
                  <a:lnTo>
                    <a:pt x="170" y="105"/>
                  </a:lnTo>
                  <a:lnTo>
                    <a:pt x="176" y="111"/>
                  </a:lnTo>
                  <a:lnTo>
                    <a:pt x="178" y="124"/>
                  </a:lnTo>
                  <a:lnTo>
                    <a:pt x="174" y="131"/>
                  </a:lnTo>
                  <a:lnTo>
                    <a:pt x="168" y="138"/>
                  </a:lnTo>
                  <a:lnTo>
                    <a:pt x="159" y="13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1217">
              <a:extLst>
                <a:ext uri="{FF2B5EF4-FFF2-40B4-BE49-F238E27FC236}">
                  <a16:creationId xmlns:a16="http://schemas.microsoft.com/office/drawing/2014/main" id="{16B8CEFE-F8AC-4FC2-B83B-177C0D3AEA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0105" y="2517921"/>
              <a:ext cx="74967" cy="67940"/>
            </a:xfrm>
            <a:custGeom>
              <a:avLst/>
              <a:gdLst>
                <a:gd name="T0" fmla="*/ 0 w 128"/>
                <a:gd name="T1" fmla="*/ 0 h 116"/>
                <a:gd name="T2" fmla="*/ 128 w 128"/>
                <a:gd name="T3" fmla="*/ 116 h 116"/>
                <a:gd name="T4" fmla="*/ 0 w 128"/>
                <a:gd name="T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8" h="116">
                  <a:moveTo>
                    <a:pt x="0" y="0"/>
                  </a:moveTo>
                  <a:lnTo>
                    <a:pt x="128" y="1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1218">
              <a:extLst>
                <a:ext uri="{FF2B5EF4-FFF2-40B4-BE49-F238E27FC236}">
                  <a16:creationId xmlns:a16="http://schemas.microsoft.com/office/drawing/2014/main" id="{4F0348FC-0899-40B4-85E0-2FFAEF70C9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0734" y="2508550"/>
              <a:ext cx="96052" cy="89024"/>
            </a:xfrm>
            <a:custGeom>
              <a:avLst/>
              <a:gdLst>
                <a:gd name="T0" fmla="*/ 146 w 164"/>
                <a:gd name="T1" fmla="*/ 153 h 153"/>
                <a:gd name="T2" fmla="*/ 139 w 164"/>
                <a:gd name="T3" fmla="*/ 152 h 153"/>
                <a:gd name="T4" fmla="*/ 134 w 164"/>
                <a:gd name="T5" fmla="*/ 147 h 153"/>
                <a:gd name="T6" fmla="*/ 5 w 164"/>
                <a:gd name="T7" fmla="*/ 32 h 153"/>
                <a:gd name="T8" fmla="*/ 1 w 164"/>
                <a:gd name="T9" fmla="*/ 26 h 153"/>
                <a:gd name="T10" fmla="*/ 0 w 164"/>
                <a:gd name="T11" fmla="*/ 12 h 153"/>
                <a:gd name="T12" fmla="*/ 4 w 164"/>
                <a:gd name="T13" fmla="*/ 5 h 153"/>
                <a:gd name="T14" fmla="*/ 10 w 164"/>
                <a:gd name="T15" fmla="*/ 1 h 153"/>
                <a:gd name="T16" fmla="*/ 25 w 164"/>
                <a:gd name="T17" fmla="*/ 0 h 153"/>
                <a:gd name="T18" fmla="*/ 30 w 164"/>
                <a:gd name="T19" fmla="*/ 4 h 153"/>
                <a:gd name="T20" fmla="*/ 158 w 164"/>
                <a:gd name="T21" fmla="*/ 120 h 153"/>
                <a:gd name="T22" fmla="*/ 164 w 164"/>
                <a:gd name="T23" fmla="*/ 126 h 153"/>
                <a:gd name="T24" fmla="*/ 164 w 164"/>
                <a:gd name="T25" fmla="*/ 140 h 153"/>
                <a:gd name="T26" fmla="*/ 161 w 164"/>
                <a:gd name="T27" fmla="*/ 146 h 153"/>
                <a:gd name="T28" fmla="*/ 154 w 164"/>
                <a:gd name="T29" fmla="*/ 152 h 153"/>
                <a:gd name="T30" fmla="*/ 146 w 164"/>
                <a:gd name="T31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4" h="153">
                  <a:moveTo>
                    <a:pt x="146" y="153"/>
                  </a:moveTo>
                  <a:lnTo>
                    <a:pt x="139" y="152"/>
                  </a:lnTo>
                  <a:lnTo>
                    <a:pt x="134" y="147"/>
                  </a:lnTo>
                  <a:lnTo>
                    <a:pt x="5" y="32"/>
                  </a:lnTo>
                  <a:lnTo>
                    <a:pt x="1" y="26"/>
                  </a:lnTo>
                  <a:lnTo>
                    <a:pt x="0" y="12"/>
                  </a:lnTo>
                  <a:lnTo>
                    <a:pt x="4" y="5"/>
                  </a:lnTo>
                  <a:lnTo>
                    <a:pt x="10" y="1"/>
                  </a:lnTo>
                  <a:lnTo>
                    <a:pt x="25" y="0"/>
                  </a:lnTo>
                  <a:lnTo>
                    <a:pt x="30" y="4"/>
                  </a:lnTo>
                  <a:lnTo>
                    <a:pt x="158" y="120"/>
                  </a:lnTo>
                  <a:lnTo>
                    <a:pt x="164" y="126"/>
                  </a:lnTo>
                  <a:lnTo>
                    <a:pt x="164" y="140"/>
                  </a:lnTo>
                  <a:lnTo>
                    <a:pt x="161" y="146"/>
                  </a:lnTo>
                  <a:lnTo>
                    <a:pt x="154" y="152"/>
                  </a:lnTo>
                  <a:lnTo>
                    <a:pt x="146" y="15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1219">
              <a:extLst>
                <a:ext uri="{FF2B5EF4-FFF2-40B4-BE49-F238E27FC236}">
                  <a16:creationId xmlns:a16="http://schemas.microsoft.com/office/drawing/2014/main" id="{50C88EEA-219C-4904-BD24-67CDF4A9F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41" y="2403128"/>
              <a:ext cx="67940" cy="74967"/>
            </a:xfrm>
            <a:custGeom>
              <a:avLst/>
              <a:gdLst>
                <a:gd name="T0" fmla="*/ 0 w 116"/>
                <a:gd name="T1" fmla="*/ 0 h 128"/>
                <a:gd name="T2" fmla="*/ 116 w 116"/>
                <a:gd name="T3" fmla="*/ 128 h 128"/>
                <a:gd name="T4" fmla="*/ 0 w 116"/>
                <a:gd name="T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28">
                  <a:moveTo>
                    <a:pt x="0" y="0"/>
                  </a:moveTo>
                  <a:lnTo>
                    <a:pt x="116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1220">
              <a:extLst>
                <a:ext uri="{FF2B5EF4-FFF2-40B4-BE49-F238E27FC236}">
                  <a16:creationId xmlns:a16="http://schemas.microsoft.com/office/drawing/2014/main" id="{E7213E91-3DD9-4199-9032-ADA248995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5527" y="2393757"/>
              <a:ext cx="89024" cy="96052"/>
            </a:xfrm>
            <a:custGeom>
              <a:avLst/>
              <a:gdLst>
                <a:gd name="T0" fmla="*/ 134 w 152"/>
                <a:gd name="T1" fmla="*/ 165 h 165"/>
                <a:gd name="T2" fmla="*/ 126 w 152"/>
                <a:gd name="T3" fmla="*/ 164 h 165"/>
                <a:gd name="T4" fmla="*/ 120 w 152"/>
                <a:gd name="T5" fmla="*/ 160 h 165"/>
                <a:gd name="T6" fmla="*/ 4 w 152"/>
                <a:gd name="T7" fmla="*/ 32 h 165"/>
                <a:gd name="T8" fmla="*/ 0 w 152"/>
                <a:gd name="T9" fmla="*/ 25 h 165"/>
                <a:gd name="T10" fmla="*/ 0 w 152"/>
                <a:gd name="T11" fmla="*/ 10 h 165"/>
                <a:gd name="T12" fmla="*/ 6 w 152"/>
                <a:gd name="T13" fmla="*/ 5 h 165"/>
                <a:gd name="T14" fmla="*/ 12 w 152"/>
                <a:gd name="T15" fmla="*/ 0 h 165"/>
                <a:gd name="T16" fmla="*/ 26 w 152"/>
                <a:gd name="T17" fmla="*/ 1 h 165"/>
                <a:gd name="T18" fmla="*/ 32 w 152"/>
                <a:gd name="T19" fmla="*/ 6 h 165"/>
                <a:gd name="T20" fmla="*/ 148 w 152"/>
                <a:gd name="T21" fmla="*/ 135 h 165"/>
                <a:gd name="T22" fmla="*/ 152 w 152"/>
                <a:gd name="T23" fmla="*/ 141 h 165"/>
                <a:gd name="T24" fmla="*/ 151 w 152"/>
                <a:gd name="T25" fmla="*/ 155 h 165"/>
                <a:gd name="T26" fmla="*/ 147 w 152"/>
                <a:gd name="T27" fmla="*/ 161 h 165"/>
                <a:gd name="T28" fmla="*/ 141 w 152"/>
                <a:gd name="T29" fmla="*/ 165 h 165"/>
                <a:gd name="T30" fmla="*/ 134 w 152"/>
                <a:gd name="T3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2" h="165">
                  <a:moveTo>
                    <a:pt x="134" y="165"/>
                  </a:moveTo>
                  <a:lnTo>
                    <a:pt x="126" y="164"/>
                  </a:lnTo>
                  <a:lnTo>
                    <a:pt x="120" y="160"/>
                  </a:lnTo>
                  <a:lnTo>
                    <a:pt x="4" y="32"/>
                  </a:lnTo>
                  <a:lnTo>
                    <a:pt x="0" y="25"/>
                  </a:lnTo>
                  <a:lnTo>
                    <a:pt x="0" y="10"/>
                  </a:lnTo>
                  <a:lnTo>
                    <a:pt x="6" y="5"/>
                  </a:lnTo>
                  <a:lnTo>
                    <a:pt x="12" y="0"/>
                  </a:lnTo>
                  <a:lnTo>
                    <a:pt x="26" y="1"/>
                  </a:lnTo>
                  <a:lnTo>
                    <a:pt x="32" y="6"/>
                  </a:lnTo>
                  <a:lnTo>
                    <a:pt x="148" y="135"/>
                  </a:lnTo>
                  <a:lnTo>
                    <a:pt x="152" y="141"/>
                  </a:lnTo>
                  <a:lnTo>
                    <a:pt x="151" y="155"/>
                  </a:lnTo>
                  <a:lnTo>
                    <a:pt x="147" y="161"/>
                  </a:lnTo>
                  <a:lnTo>
                    <a:pt x="141" y="165"/>
                  </a:lnTo>
                  <a:lnTo>
                    <a:pt x="134" y="1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1221">
              <a:extLst>
                <a:ext uri="{FF2B5EF4-FFF2-40B4-BE49-F238E27FC236}">
                  <a16:creationId xmlns:a16="http://schemas.microsoft.com/office/drawing/2014/main" id="{48691CF3-5146-4FB6-AEB7-AD3ADFE361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3748" y="2300048"/>
              <a:ext cx="58569" cy="81996"/>
            </a:xfrm>
            <a:custGeom>
              <a:avLst/>
              <a:gdLst>
                <a:gd name="T0" fmla="*/ 0 w 101"/>
                <a:gd name="T1" fmla="*/ 0 h 139"/>
                <a:gd name="T2" fmla="*/ 101 w 101"/>
                <a:gd name="T3" fmla="*/ 139 h 139"/>
                <a:gd name="T4" fmla="*/ 0 w 101"/>
                <a:gd name="T5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1" h="139">
                  <a:moveTo>
                    <a:pt x="0" y="0"/>
                  </a:moveTo>
                  <a:lnTo>
                    <a:pt x="101" y="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1222">
              <a:extLst>
                <a:ext uri="{FF2B5EF4-FFF2-40B4-BE49-F238E27FC236}">
                  <a16:creationId xmlns:a16="http://schemas.microsoft.com/office/drawing/2014/main" id="{F2EFD253-61E0-409A-92F8-05CBD9574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2034" y="2290677"/>
              <a:ext cx="81996" cy="103080"/>
            </a:xfrm>
            <a:custGeom>
              <a:avLst/>
              <a:gdLst>
                <a:gd name="T0" fmla="*/ 120 w 140"/>
                <a:gd name="T1" fmla="*/ 176 h 176"/>
                <a:gd name="T2" fmla="*/ 111 w 140"/>
                <a:gd name="T3" fmla="*/ 175 h 176"/>
                <a:gd name="T4" fmla="*/ 106 w 140"/>
                <a:gd name="T5" fmla="*/ 168 h 176"/>
                <a:gd name="T6" fmla="*/ 4 w 140"/>
                <a:gd name="T7" fmla="*/ 29 h 176"/>
                <a:gd name="T8" fmla="*/ 0 w 140"/>
                <a:gd name="T9" fmla="*/ 22 h 176"/>
                <a:gd name="T10" fmla="*/ 2 w 140"/>
                <a:gd name="T11" fmla="*/ 8 h 176"/>
                <a:gd name="T12" fmla="*/ 8 w 140"/>
                <a:gd name="T13" fmla="*/ 3 h 176"/>
                <a:gd name="T14" fmla="*/ 15 w 140"/>
                <a:gd name="T15" fmla="*/ 0 h 176"/>
                <a:gd name="T16" fmla="*/ 29 w 140"/>
                <a:gd name="T17" fmla="*/ 2 h 176"/>
                <a:gd name="T18" fmla="*/ 34 w 140"/>
                <a:gd name="T19" fmla="*/ 7 h 176"/>
                <a:gd name="T20" fmla="*/ 136 w 140"/>
                <a:gd name="T21" fmla="*/ 147 h 176"/>
                <a:gd name="T22" fmla="*/ 140 w 140"/>
                <a:gd name="T23" fmla="*/ 154 h 176"/>
                <a:gd name="T24" fmla="*/ 137 w 140"/>
                <a:gd name="T25" fmla="*/ 167 h 176"/>
                <a:gd name="T26" fmla="*/ 132 w 140"/>
                <a:gd name="T27" fmla="*/ 173 h 176"/>
                <a:gd name="T28" fmla="*/ 126 w 140"/>
                <a:gd name="T29" fmla="*/ 176 h 176"/>
                <a:gd name="T30" fmla="*/ 120 w 140"/>
                <a:gd name="T31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" h="176">
                  <a:moveTo>
                    <a:pt x="120" y="176"/>
                  </a:moveTo>
                  <a:lnTo>
                    <a:pt x="111" y="175"/>
                  </a:lnTo>
                  <a:lnTo>
                    <a:pt x="106" y="168"/>
                  </a:lnTo>
                  <a:lnTo>
                    <a:pt x="4" y="29"/>
                  </a:lnTo>
                  <a:lnTo>
                    <a:pt x="0" y="22"/>
                  </a:lnTo>
                  <a:lnTo>
                    <a:pt x="2" y="8"/>
                  </a:lnTo>
                  <a:lnTo>
                    <a:pt x="8" y="3"/>
                  </a:lnTo>
                  <a:lnTo>
                    <a:pt x="15" y="0"/>
                  </a:lnTo>
                  <a:lnTo>
                    <a:pt x="29" y="2"/>
                  </a:lnTo>
                  <a:lnTo>
                    <a:pt x="34" y="7"/>
                  </a:lnTo>
                  <a:lnTo>
                    <a:pt x="136" y="147"/>
                  </a:lnTo>
                  <a:lnTo>
                    <a:pt x="140" y="154"/>
                  </a:lnTo>
                  <a:lnTo>
                    <a:pt x="137" y="167"/>
                  </a:lnTo>
                  <a:lnTo>
                    <a:pt x="132" y="173"/>
                  </a:lnTo>
                  <a:lnTo>
                    <a:pt x="126" y="176"/>
                  </a:lnTo>
                  <a:lnTo>
                    <a:pt x="120" y="17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1223">
              <a:extLst>
                <a:ext uri="{FF2B5EF4-FFF2-40B4-BE49-F238E27FC236}">
                  <a16:creationId xmlns:a16="http://schemas.microsoft.com/office/drawing/2014/main" id="{D438218A-ACA4-4FC1-874C-8716F7DB9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4875" y="2138399"/>
              <a:ext cx="39827" cy="93709"/>
            </a:xfrm>
            <a:custGeom>
              <a:avLst/>
              <a:gdLst>
                <a:gd name="T0" fmla="*/ 0 w 70"/>
                <a:gd name="T1" fmla="*/ 0 h 158"/>
                <a:gd name="T2" fmla="*/ 70 w 70"/>
                <a:gd name="T3" fmla="*/ 158 h 158"/>
                <a:gd name="T4" fmla="*/ 0 w 70"/>
                <a:gd name="T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158">
                  <a:moveTo>
                    <a:pt x="0" y="0"/>
                  </a:moveTo>
                  <a:lnTo>
                    <a:pt x="70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1224">
              <a:extLst>
                <a:ext uri="{FF2B5EF4-FFF2-40B4-BE49-F238E27FC236}">
                  <a16:creationId xmlns:a16="http://schemas.microsoft.com/office/drawing/2014/main" id="{09E46E2D-1ED5-432F-9F40-3CD6C4AD5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3161" y="2129028"/>
              <a:ext cx="63254" cy="112451"/>
            </a:xfrm>
            <a:custGeom>
              <a:avLst/>
              <a:gdLst>
                <a:gd name="T0" fmla="*/ 89 w 108"/>
                <a:gd name="T1" fmla="*/ 196 h 196"/>
                <a:gd name="T2" fmla="*/ 84 w 108"/>
                <a:gd name="T3" fmla="*/ 195 h 196"/>
                <a:gd name="T4" fmla="*/ 75 w 108"/>
                <a:gd name="T5" fmla="*/ 189 h 196"/>
                <a:gd name="T6" fmla="*/ 72 w 108"/>
                <a:gd name="T7" fmla="*/ 185 h 196"/>
                <a:gd name="T8" fmla="*/ 2 w 108"/>
                <a:gd name="T9" fmla="*/ 26 h 196"/>
                <a:gd name="T10" fmla="*/ 0 w 108"/>
                <a:gd name="T11" fmla="*/ 19 h 196"/>
                <a:gd name="T12" fmla="*/ 5 w 108"/>
                <a:gd name="T13" fmla="*/ 6 h 196"/>
                <a:gd name="T14" fmla="*/ 11 w 108"/>
                <a:gd name="T15" fmla="*/ 1 h 196"/>
                <a:gd name="T16" fmla="*/ 19 w 108"/>
                <a:gd name="T17" fmla="*/ 0 h 196"/>
                <a:gd name="T18" fmla="*/ 33 w 108"/>
                <a:gd name="T19" fmla="*/ 5 h 196"/>
                <a:gd name="T20" fmla="*/ 36 w 108"/>
                <a:gd name="T21" fmla="*/ 11 h 196"/>
                <a:gd name="T22" fmla="*/ 107 w 108"/>
                <a:gd name="T23" fmla="*/ 169 h 196"/>
                <a:gd name="T24" fmla="*/ 108 w 108"/>
                <a:gd name="T25" fmla="*/ 177 h 196"/>
                <a:gd name="T26" fmla="*/ 104 w 108"/>
                <a:gd name="T27" fmla="*/ 190 h 196"/>
                <a:gd name="T28" fmla="*/ 97 w 108"/>
                <a:gd name="T29" fmla="*/ 194 h 196"/>
                <a:gd name="T30" fmla="*/ 93 w 108"/>
                <a:gd name="T31" fmla="*/ 195 h 196"/>
                <a:gd name="T32" fmla="*/ 89 w 108"/>
                <a:gd name="T33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96">
                  <a:moveTo>
                    <a:pt x="89" y="196"/>
                  </a:moveTo>
                  <a:lnTo>
                    <a:pt x="84" y="195"/>
                  </a:lnTo>
                  <a:lnTo>
                    <a:pt x="75" y="189"/>
                  </a:lnTo>
                  <a:lnTo>
                    <a:pt x="72" y="185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5" y="6"/>
                  </a:lnTo>
                  <a:lnTo>
                    <a:pt x="11" y="1"/>
                  </a:lnTo>
                  <a:lnTo>
                    <a:pt x="19" y="0"/>
                  </a:lnTo>
                  <a:lnTo>
                    <a:pt x="33" y="5"/>
                  </a:lnTo>
                  <a:lnTo>
                    <a:pt x="36" y="11"/>
                  </a:lnTo>
                  <a:lnTo>
                    <a:pt x="107" y="169"/>
                  </a:lnTo>
                  <a:lnTo>
                    <a:pt x="108" y="177"/>
                  </a:lnTo>
                  <a:lnTo>
                    <a:pt x="104" y="190"/>
                  </a:lnTo>
                  <a:lnTo>
                    <a:pt x="97" y="194"/>
                  </a:lnTo>
                  <a:lnTo>
                    <a:pt x="93" y="195"/>
                  </a:lnTo>
                  <a:lnTo>
                    <a:pt x="89" y="1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1225">
              <a:extLst>
                <a:ext uri="{FF2B5EF4-FFF2-40B4-BE49-F238E27FC236}">
                  <a16:creationId xmlns:a16="http://schemas.microsoft.com/office/drawing/2014/main" id="{82E1A904-1503-4BAE-A29E-04935DD9D8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4810" y="2079832"/>
              <a:ext cx="32798" cy="96052"/>
            </a:xfrm>
            <a:custGeom>
              <a:avLst/>
              <a:gdLst>
                <a:gd name="T0" fmla="*/ 0 w 54"/>
                <a:gd name="T1" fmla="*/ 0 h 164"/>
                <a:gd name="T2" fmla="*/ 54 w 54"/>
                <a:gd name="T3" fmla="*/ 164 h 164"/>
                <a:gd name="T4" fmla="*/ 0 w 54"/>
                <a:gd name="T5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64">
                  <a:moveTo>
                    <a:pt x="0" y="0"/>
                  </a:moveTo>
                  <a:lnTo>
                    <a:pt x="54" y="1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1226">
              <a:extLst>
                <a:ext uri="{FF2B5EF4-FFF2-40B4-BE49-F238E27FC236}">
                  <a16:creationId xmlns:a16="http://schemas.microsoft.com/office/drawing/2014/main" id="{60B03B2B-2149-41FE-8D83-644CADEBFD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095" y="2070461"/>
              <a:ext cx="53883" cy="117136"/>
            </a:xfrm>
            <a:custGeom>
              <a:avLst/>
              <a:gdLst>
                <a:gd name="T0" fmla="*/ 73 w 92"/>
                <a:gd name="T1" fmla="*/ 202 h 202"/>
                <a:gd name="T2" fmla="*/ 67 w 92"/>
                <a:gd name="T3" fmla="*/ 201 h 202"/>
                <a:gd name="T4" fmla="*/ 57 w 92"/>
                <a:gd name="T5" fmla="*/ 195 h 202"/>
                <a:gd name="T6" fmla="*/ 55 w 92"/>
                <a:gd name="T7" fmla="*/ 189 h 202"/>
                <a:gd name="T8" fmla="*/ 2 w 92"/>
                <a:gd name="T9" fmla="*/ 25 h 202"/>
                <a:gd name="T10" fmla="*/ 0 w 92"/>
                <a:gd name="T11" fmla="*/ 18 h 202"/>
                <a:gd name="T12" fmla="*/ 6 w 92"/>
                <a:gd name="T13" fmla="*/ 5 h 202"/>
                <a:gd name="T14" fmla="*/ 13 w 92"/>
                <a:gd name="T15" fmla="*/ 1 h 202"/>
                <a:gd name="T16" fmla="*/ 21 w 92"/>
                <a:gd name="T17" fmla="*/ 0 h 202"/>
                <a:gd name="T18" fmla="*/ 33 w 92"/>
                <a:gd name="T19" fmla="*/ 7 h 202"/>
                <a:gd name="T20" fmla="*/ 37 w 92"/>
                <a:gd name="T21" fmla="*/ 14 h 202"/>
                <a:gd name="T22" fmla="*/ 91 w 92"/>
                <a:gd name="T23" fmla="*/ 178 h 202"/>
                <a:gd name="T24" fmla="*/ 92 w 92"/>
                <a:gd name="T25" fmla="*/ 186 h 202"/>
                <a:gd name="T26" fmla="*/ 85 w 92"/>
                <a:gd name="T27" fmla="*/ 198 h 202"/>
                <a:gd name="T28" fmla="*/ 78 w 92"/>
                <a:gd name="T29" fmla="*/ 201 h 202"/>
                <a:gd name="T30" fmla="*/ 75 w 92"/>
                <a:gd name="T31" fmla="*/ 202 h 202"/>
                <a:gd name="T32" fmla="*/ 73 w 92"/>
                <a:gd name="T33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" h="202">
                  <a:moveTo>
                    <a:pt x="73" y="202"/>
                  </a:moveTo>
                  <a:lnTo>
                    <a:pt x="67" y="201"/>
                  </a:lnTo>
                  <a:lnTo>
                    <a:pt x="57" y="195"/>
                  </a:lnTo>
                  <a:lnTo>
                    <a:pt x="55" y="189"/>
                  </a:lnTo>
                  <a:lnTo>
                    <a:pt x="2" y="25"/>
                  </a:lnTo>
                  <a:lnTo>
                    <a:pt x="0" y="18"/>
                  </a:lnTo>
                  <a:lnTo>
                    <a:pt x="6" y="5"/>
                  </a:lnTo>
                  <a:lnTo>
                    <a:pt x="13" y="1"/>
                  </a:lnTo>
                  <a:lnTo>
                    <a:pt x="21" y="0"/>
                  </a:lnTo>
                  <a:lnTo>
                    <a:pt x="33" y="7"/>
                  </a:lnTo>
                  <a:lnTo>
                    <a:pt x="37" y="14"/>
                  </a:lnTo>
                  <a:lnTo>
                    <a:pt x="91" y="178"/>
                  </a:lnTo>
                  <a:lnTo>
                    <a:pt x="92" y="186"/>
                  </a:lnTo>
                  <a:lnTo>
                    <a:pt x="85" y="198"/>
                  </a:lnTo>
                  <a:lnTo>
                    <a:pt x="78" y="201"/>
                  </a:lnTo>
                  <a:lnTo>
                    <a:pt x="75" y="202"/>
                  </a:lnTo>
                  <a:lnTo>
                    <a:pt x="73" y="20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1227">
              <a:extLst>
                <a:ext uri="{FF2B5EF4-FFF2-40B4-BE49-F238E27FC236}">
                  <a16:creationId xmlns:a16="http://schemas.microsoft.com/office/drawing/2014/main" id="{9A6D5CE9-98D8-4250-BCFE-CDABA3A4F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1771" y="2037663"/>
              <a:ext cx="21085" cy="98394"/>
            </a:xfrm>
            <a:custGeom>
              <a:avLst/>
              <a:gdLst>
                <a:gd name="T0" fmla="*/ 0 w 36"/>
                <a:gd name="T1" fmla="*/ 0 h 169"/>
                <a:gd name="T2" fmla="*/ 36 w 36"/>
                <a:gd name="T3" fmla="*/ 169 h 169"/>
                <a:gd name="T4" fmla="*/ 0 w 36"/>
                <a:gd name="T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69">
                  <a:moveTo>
                    <a:pt x="0" y="0"/>
                  </a:moveTo>
                  <a:lnTo>
                    <a:pt x="36" y="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1228">
              <a:extLst>
                <a:ext uri="{FF2B5EF4-FFF2-40B4-BE49-F238E27FC236}">
                  <a16:creationId xmlns:a16="http://schemas.microsoft.com/office/drawing/2014/main" id="{CFB76A01-D89D-48C2-B3F0-CBEAB8E80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2401" y="2028292"/>
              <a:ext cx="42169" cy="119480"/>
            </a:xfrm>
            <a:custGeom>
              <a:avLst/>
              <a:gdLst>
                <a:gd name="T0" fmla="*/ 55 w 74"/>
                <a:gd name="T1" fmla="*/ 207 h 207"/>
                <a:gd name="T2" fmla="*/ 49 w 74"/>
                <a:gd name="T3" fmla="*/ 206 h 207"/>
                <a:gd name="T4" fmla="*/ 38 w 74"/>
                <a:gd name="T5" fmla="*/ 198 h 207"/>
                <a:gd name="T6" fmla="*/ 37 w 74"/>
                <a:gd name="T7" fmla="*/ 192 h 207"/>
                <a:gd name="T8" fmla="*/ 1 w 74"/>
                <a:gd name="T9" fmla="*/ 24 h 207"/>
                <a:gd name="T10" fmla="*/ 0 w 74"/>
                <a:gd name="T11" fmla="*/ 16 h 207"/>
                <a:gd name="T12" fmla="*/ 8 w 74"/>
                <a:gd name="T13" fmla="*/ 3 h 207"/>
                <a:gd name="T14" fmla="*/ 16 w 74"/>
                <a:gd name="T15" fmla="*/ 1 h 207"/>
                <a:gd name="T16" fmla="*/ 23 w 74"/>
                <a:gd name="T17" fmla="*/ 0 h 207"/>
                <a:gd name="T18" fmla="*/ 35 w 74"/>
                <a:gd name="T19" fmla="*/ 8 h 207"/>
                <a:gd name="T20" fmla="*/ 37 w 74"/>
                <a:gd name="T21" fmla="*/ 16 h 207"/>
                <a:gd name="T22" fmla="*/ 73 w 74"/>
                <a:gd name="T23" fmla="*/ 184 h 207"/>
                <a:gd name="T24" fmla="*/ 74 w 74"/>
                <a:gd name="T25" fmla="*/ 192 h 207"/>
                <a:gd name="T26" fmla="*/ 67 w 74"/>
                <a:gd name="T27" fmla="*/ 204 h 207"/>
                <a:gd name="T28" fmla="*/ 59 w 74"/>
                <a:gd name="T29" fmla="*/ 207 h 207"/>
                <a:gd name="T30" fmla="*/ 58 w 74"/>
                <a:gd name="T31" fmla="*/ 207 h 207"/>
                <a:gd name="T32" fmla="*/ 55 w 74"/>
                <a:gd name="T33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207">
                  <a:moveTo>
                    <a:pt x="55" y="207"/>
                  </a:moveTo>
                  <a:lnTo>
                    <a:pt x="49" y="206"/>
                  </a:lnTo>
                  <a:lnTo>
                    <a:pt x="38" y="198"/>
                  </a:lnTo>
                  <a:lnTo>
                    <a:pt x="37" y="192"/>
                  </a:lnTo>
                  <a:lnTo>
                    <a:pt x="1" y="24"/>
                  </a:lnTo>
                  <a:lnTo>
                    <a:pt x="0" y="16"/>
                  </a:lnTo>
                  <a:lnTo>
                    <a:pt x="8" y="3"/>
                  </a:lnTo>
                  <a:lnTo>
                    <a:pt x="16" y="1"/>
                  </a:lnTo>
                  <a:lnTo>
                    <a:pt x="23" y="0"/>
                  </a:lnTo>
                  <a:lnTo>
                    <a:pt x="35" y="8"/>
                  </a:lnTo>
                  <a:lnTo>
                    <a:pt x="37" y="16"/>
                  </a:lnTo>
                  <a:lnTo>
                    <a:pt x="73" y="184"/>
                  </a:lnTo>
                  <a:lnTo>
                    <a:pt x="74" y="192"/>
                  </a:lnTo>
                  <a:lnTo>
                    <a:pt x="67" y="204"/>
                  </a:lnTo>
                  <a:lnTo>
                    <a:pt x="59" y="207"/>
                  </a:lnTo>
                  <a:lnTo>
                    <a:pt x="58" y="207"/>
                  </a:lnTo>
                  <a:lnTo>
                    <a:pt x="55" y="20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1229">
              <a:extLst>
                <a:ext uri="{FF2B5EF4-FFF2-40B4-BE49-F238E27FC236}">
                  <a16:creationId xmlns:a16="http://schemas.microsoft.com/office/drawing/2014/main" id="{71E21D97-3CFA-461D-9AA0-6B7B6A80F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3420" y="2014235"/>
              <a:ext cx="9371" cy="98394"/>
            </a:xfrm>
            <a:custGeom>
              <a:avLst/>
              <a:gdLst>
                <a:gd name="T0" fmla="*/ 0 w 18"/>
                <a:gd name="T1" fmla="*/ 0 h 171"/>
                <a:gd name="T2" fmla="*/ 18 w 18"/>
                <a:gd name="T3" fmla="*/ 171 h 171"/>
                <a:gd name="T4" fmla="*/ 0 w 18"/>
                <a:gd name="T5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71">
                  <a:moveTo>
                    <a:pt x="0" y="0"/>
                  </a:moveTo>
                  <a:lnTo>
                    <a:pt x="18" y="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1230">
              <a:extLst>
                <a:ext uri="{FF2B5EF4-FFF2-40B4-BE49-F238E27FC236}">
                  <a16:creationId xmlns:a16="http://schemas.microsoft.com/office/drawing/2014/main" id="{9947579C-D384-4481-AAD3-50F922CBC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1706" y="2002521"/>
              <a:ext cx="32798" cy="121822"/>
            </a:xfrm>
            <a:custGeom>
              <a:avLst/>
              <a:gdLst>
                <a:gd name="T0" fmla="*/ 38 w 57"/>
                <a:gd name="T1" fmla="*/ 210 h 210"/>
                <a:gd name="T2" fmla="*/ 31 w 57"/>
                <a:gd name="T3" fmla="*/ 208 h 210"/>
                <a:gd name="T4" fmla="*/ 21 w 57"/>
                <a:gd name="T5" fmla="*/ 199 h 210"/>
                <a:gd name="T6" fmla="*/ 18 w 57"/>
                <a:gd name="T7" fmla="*/ 193 h 210"/>
                <a:gd name="T8" fmla="*/ 0 w 57"/>
                <a:gd name="T9" fmla="*/ 21 h 210"/>
                <a:gd name="T10" fmla="*/ 2 w 57"/>
                <a:gd name="T11" fmla="*/ 14 h 210"/>
                <a:gd name="T12" fmla="*/ 11 w 57"/>
                <a:gd name="T13" fmla="*/ 3 h 210"/>
                <a:gd name="T14" fmla="*/ 17 w 57"/>
                <a:gd name="T15" fmla="*/ 0 h 210"/>
                <a:gd name="T16" fmla="*/ 25 w 57"/>
                <a:gd name="T17" fmla="*/ 0 h 210"/>
                <a:gd name="T18" fmla="*/ 36 w 57"/>
                <a:gd name="T19" fmla="*/ 9 h 210"/>
                <a:gd name="T20" fmla="*/ 38 w 57"/>
                <a:gd name="T21" fmla="*/ 17 h 210"/>
                <a:gd name="T22" fmla="*/ 57 w 57"/>
                <a:gd name="T23" fmla="*/ 189 h 210"/>
                <a:gd name="T24" fmla="*/ 56 w 57"/>
                <a:gd name="T25" fmla="*/ 196 h 210"/>
                <a:gd name="T26" fmla="*/ 47 w 57"/>
                <a:gd name="T27" fmla="*/ 207 h 210"/>
                <a:gd name="T28" fmla="*/ 40 w 57"/>
                <a:gd name="T29" fmla="*/ 210 h 210"/>
                <a:gd name="T30" fmla="*/ 39 w 57"/>
                <a:gd name="T31" fmla="*/ 210 h 210"/>
                <a:gd name="T32" fmla="*/ 38 w 57"/>
                <a:gd name="T3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210">
                  <a:moveTo>
                    <a:pt x="38" y="210"/>
                  </a:moveTo>
                  <a:lnTo>
                    <a:pt x="31" y="208"/>
                  </a:lnTo>
                  <a:lnTo>
                    <a:pt x="21" y="199"/>
                  </a:lnTo>
                  <a:lnTo>
                    <a:pt x="18" y="193"/>
                  </a:lnTo>
                  <a:lnTo>
                    <a:pt x="0" y="21"/>
                  </a:lnTo>
                  <a:lnTo>
                    <a:pt x="2" y="14"/>
                  </a:lnTo>
                  <a:lnTo>
                    <a:pt x="11" y="3"/>
                  </a:lnTo>
                  <a:lnTo>
                    <a:pt x="17" y="0"/>
                  </a:lnTo>
                  <a:lnTo>
                    <a:pt x="25" y="0"/>
                  </a:lnTo>
                  <a:lnTo>
                    <a:pt x="36" y="9"/>
                  </a:lnTo>
                  <a:lnTo>
                    <a:pt x="38" y="17"/>
                  </a:lnTo>
                  <a:lnTo>
                    <a:pt x="57" y="189"/>
                  </a:lnTo>
                  <a:lnTo>
                    <a:pt x="56" y="196"/>
                  </a:lnTo>
                  <a:lnTo>
                    <a:pt x="47" y="207"/>
                  </a:lnTo>
                  <a:lnTo>
                    <a:pt x="40" y="210"/>
                  </a:lnTo>
                  <a:lnTo>
                    <a:pt x="39" y="210"/>
                  </a:lnTo>
                  <a:lnTo>
                    <a:pt x="38" y="21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1231">
              <a:extLst>
                <a:ext uri="{FF2B5EF4-FFF2-40B4-BE49-F238E27FC236}">
                  <a16:creationId xmlns:a16="http://schemas.microsoft.com/office/drawing/2014/main" id="{22CC7FAD-2DFE-4D26-AC94-31D7FA7ED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343" y="2780306"/>
              <a:ext cx="142907" cy="84338"/>
            </a:xfrm>
            <a:custGeom>
              <a:avLst/>
              <a:gdLst>
                <a:gd name="T0" fmla="*/ 0 w 243"/>
                <a:gd name="T1" fmla="*/ 0 h 141"/>
                <a:gd name="T2" fmla="*/ 243 w 243"/>
                <a:gd name="T3" fmla="*/ 141 h 141"/>
                <a:gd name="T4" fmla="*/ 0 w 243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3" h="141">
                  <a:moveTo>
                    <a:pt x="0" y="0"/>
                  </a:moveTo>
                  <a:lnTo>
                    <a:pt x="243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1232">
              <a:extLst>
                <a:ext uri="{FF2B5EF4-FFF2-40B4-BE49-F238E27FC236}">
                  <a16:creationId xmlns:a16="http://schemas.microsoft.com/office/drawing/2014/main" id="{2F484326-5572-41FC-8F94-A7380E9EF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8630" y="2770935"/>
              <a:ext cx="163991" cy="103080"/>
            </a:xfrm>
            <a:custGeom>
              <a:avLst/>
              <a:gdLst>
                <a:gd name="T0" fmla="*/ 262 w 281"/>
                <a:gd name="T1" fmla="*/ 178 h 178"/>
                <a:gd name="T2" fmla="*/ 257 w 281"/>
                <a:gd name="T3" fmla="*/ 178 h 178"/>
                <a:gd name="T4" fmla="*/ 253 w 281"/>
                <a:gd name="T5" fmla="*/ 176 h 178"/>
                <a:gd name="T6" fmla="*/ 10 w 281"/>
                <a:gd name="T7" fmla="*/ 36 h 178"/>
                <a:gd name="T8" fmla="*/ 4 w 281"/>
                <a:gd name="T9" fmla="*/ 32 h 178"/>
                <a:gd name="T10" fmla="*/ 0 w 281"/>
                <a:gd name="T11" fmla="*/ 17 h 178"/>
                <a:gd name="T12" fmla="*/ 3 w 281"/>
                <a:gd name="T13" fmla="*/ 10 h 178"/>
                <a:gd name="T14" fmla="*/ 8 w 281"/>
                <a:gd name="T15" fmla="*/ 5 h 178"/>
                <a:gd name="T16" fmla="*/ 21 w 281"/>
                <a:gd name="T17" fmla="*/ 0 h 178"/>
                <a:gd name="T18" fmla="*/ 29 w 281"/>
                <a:gd name="T19" fmla="*/ 4 h 178"/>
                <a:gd name="T20" fmla="*/ 271 w 281"/>
                <a:gd name="T21" fmla="*/ 143 h 178"/>
                <a:gd name="T22" fmla="*/ 277 w 281"/>
                <a:gd name="T23" fmla="*/ 149 h 178"/>
                <a:gd name="T24" fmla="*/ 281 w 281"/>
                <a:gd name="T25" fmla="*/ 162 h 178"/>
                <a:gd name="T26" fmla="*/ 277 w 281"/>
                <a:gd name="T27" fmla="*/ 169 h 178"/>
                <a:gd name="T28" fmla="*/ 272 w 281"/>
                <a:gd name="T29" fmla="*/ 177 h 178"/>
                <a:gd name="T30" fmla="*/ 262 w 281"/>
                <a:gd name="T31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1" h="178">
                  <a:moveTo>
                    <a:pt x="262" y="178"/>
                  </a:moveTo>
                  <a:lnTo>
                    <a:pt x="257" y="178"/>
                  </a:lnTo>
                  <a:lnTo>
                    <a:pt x="253" y="176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0" y="17"/>
                  </a:lnTo>
                  <a:lnTo>
                    <a:pt x="3" y="10"/>
                  </a:lnTo>
                  <a:lnTo>
                    <a:pt x="8" y="5"/>
                  </a:lnTo>
                  <a:lnTo>
                    <a:pt x="21" y="0"/>
                  </a:lnTo>
                  <a:lnTo>
                    <a:pt x="29" y="4"/>
                  </a:lnTo>
                  <a:lnTo>
                    <a:pt x="271" y="143"/>
                  </a:lnTo>
                  <a:lnTo>
                    <a:pt x="277" y="149"/>
                  </a:lnTo>
                  <a:lnTo>
                    <a:pt x="281" y="162"/>
                  </a:lnTo>
                  <a:lnTo>
                    <a:pt x="277" y="169"/>
                  </a:lnTo>
                  <a:lnTo>
                    <a:pt x="272" y="177"/>
                  </a:lnTo>
                  <a:lnTo>
                    <a:pt x="262" y="1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1233">
              <a:extLst>
                <a:ext uri="{FF2B5EF4-FFF2-40B4-BE49-F238E27FC236}">
                  <a16:creationId xmlns:a16="http://schemas.microsoft.com/office/drawing/2014/main" id="{95ED7A31-E0C6-470B-8BF4-37EE5F91E4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9626" y="2213366"/>
              <a:ext cx="81996" cy="140564"/>
            </a:xfrm>
            <a:custGeom>
              <a:avLst/>
              <a:gdLst>
                <a:gd name="T0" fmla="*/ 0 w 139"/>
                <a:gd name="T1" fmla="*/ 0 h 242"/>
                <a:gd name="T2" fmla="*/ 139 w 139"/>
                <a:gd name="T3" fmla="*/ 242 h 242"/>
                <a:gd name="T4" fmla="*/ 0 w 139"/>
                <a:gd name="T5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242">
                  <a:moveTo>
                    <a:pt x="0" y="0"/>
                  </a:moveTo>
                  <a:lnTo>
                    <a:pt x="139" y="2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1234">
              <a:extLst>
                <a:ext uri="{FF2B5EF4-FFF2-40B4-BE49-F238E27FC236}">
                  <a16:creationId xmlns:a16="http://schemas.microsoft.com/office/drawing/2014/main" id="{2852AA9F-D288-4812-8245-C43FE2426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7912" y="2201653"/>
              <a:ext cx="103080" cy="163991"/>
            </a:xfrm>
            <a:custGeom>
              <a:avLst/>
              <a:gdLst>
                <a:gd name="T0" fmla="*/ 158 w 177"/>
                <a:gd name="T1" fmla="*/ 280 h 280"/>
                <a:gd name="T2" fmla="*/ 149 w 177"/>
                <a:gd name="T3" fmla="*/ 279 h 280"/>
                <a:gd name="T4" fmla="*/ 143 w 177"/>
                <a:gd name="T5" fmla="*/ 271 h 280"/>
                <a:gd name="T6" fmla="*/ 2 w 177"/>
                <a:gd name="T7" fmla="*/ 28 h 280"/>
                <a:gd name="T8" fmla="*/ 0 w 177"/>
                <a:gd name="T9" fmla="*/ 21 h 280"/>
                <a:gd name="T10" fmla="*/ 3 w 177"/>
                <a:gd name="T11" fmla="*/ 7 h 280"/>
                <a:gd name="T12" fmla="*/ 10 w 177"/>
                <a:gd name="T13" fmla="*/ 2 h 280"/>
                <a:gd name="T14" fmla="*/ 17 w 177"/>
                <a:gd name="T15" fmla="*/ 0 h 280"/>
                <a:gd name="T16" fmla="*/ 30 w 177"/>
                <a:gd name="T17" fmla="*/ 3 h 280"/>
                <a:gd name="T18" fmla="*/ 35 w 177"/>
                <a:gd name="T19" fmla="*/ 9 h 280"/>
                <a:gd name="T20" fmla="*/ 175 w 177"/>
                <a:gd name="T21" fmla="*/ 252 h 280"/>
                <a:gd name="T22" fmla="*/ 177 w 177"/>
                <a:gd name="T23" fmla="*/ 259 h 280"/>
                <a:gd name="T24" fmla="*/ 174 w 177"/>
                <a:gd name="T25" fmla="*/ 273 h 280"/>
                <a:gd name="T26" fmla="*/ 168 w 177"/>
                <a:gd name="T27" fmla="*/ 278 h 280"/>
                <a:gd name="T28" fmla="*/ 164 w 177"/>
                <a:gd name="T29" fmla="*/ 280 h 280"/>
                <a:gd name="T30" fmla="*/ 158 w 177"/>
                <a:gd name="T31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7" h="280">
                  <a:moveTo>
                    <a:pt x="158" y="280"/>
                  </a:moveTo>
                  <a:lnTo>
                    <a:pt x="149" y="279"/>
                  </a:lnTo>
                  <a:lnTo>
                    <a:pt x="143" y="271"/>
                  </a:lnTo>
                  <a:lnTo>
                    <a:pt x="2" y="28"/>
                  </a:lnTo>
                  <a:lnTo>
                    <a:pt x="0" y="21"/>
                  </a:lnTo>
                  <a:lnTo>
                    <a:pt x="3" y="7"/>
                  </a:lnTo>
                  <a:lnTo>
                    <a:pt x="10" y="2"/>
                  </a:lnTo>
                  <a:lnTo>
                    <a:pt x="17" y="0"/>
                  </a:lnTo>
                  <a:lnTo>
                    <a:pt x="30" y="3"/>
                  </a:lnTo>
                  <a:lnTo>
                    <a:pt x="35" y="9"/>
                  </a:lnTo>
                  <a:lnTo>
                    <a:pt x="175" y="252"/>
                  </a:lnTo>
                  <a:lnTo>
                    <a:pt x="177" y="259"/>
                  </a:lnTo>
                  <a:lnTo>
                    <a:pt x="174" y="273"/>
                  </a:lnTo>
                  <a:lnTo>
                    <a:pt x="168" y="278"/>
                  </a:lnTo>
                  <a:lnTo>
                    <a:pt x="164" y="280"/>
                  </a:lnTo>
                  <a:lnTo>
                    <a:pt x="158" y="2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1235">
              <a:extLst>
                <a:ext uri="{FF2B5EF4-FFF2-40B4-BE49-F238E27FC236}">
                  <a16:creationId xmlns:a16="http://schemas.microsoft.com/office/drawing/2014/main" id="{23287BD2-2BA6-4E8F-8EF4-C6B7360F0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3420" y="5003553"/>
              <a:ext cx="9371" cy="98394"/>
            </a:xfrm>
            <a:custGeom>
              <a:avLst/>
              <a:gdLst>
                <a:gd name="T0" fmla="*/ 0 w 18"/>
                <a:gd name="T1" fmla="*/ 171 h 171"/>
                <a:gd name="T2" fmla="*/ 18 w 18"/>
                <a:gd name="T3" fmla="*/ 0 h 171"/>
                <a:gd name="T4" fmla="*/ 0 w 18"/>
                <a:gd name="T5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71">
                  <a:moveTo>
                    <a:pt x="0" y="171"/>
                  </a:moveTo>
                  <a:lnTo>
                    <a:pt x="18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1236">
              <a:extLst>
                <a:ext uri="{FF2B5EF4-FFF2-40B4-BE49-F238E27FC236}">
                  <a16:creationId xmlns:a16="http://schemas.microsoft.com/office/drawing/2014/main" id="{67E7DF16-9F38-4A13-B908-C20E4DBB4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1706" y="4991838"/>
              <a:ext cx="32798" cy="121822"/>
            </a:xfrm>
            <a:custGeom>
              <a:avLst/>
              <a:gdLst>
                <a:gd name="T0" fmla="*/ 20 w 57"/>
                <a:gd name="T1" fmla="*/ 209 h 209"/>
                <a:gd name="T2" fmla="*/ 18 w 57"/>
                <a:gd name="T3" fmla="*/ 209 h 209"/>
                <a:gd name="T4" fmla="*/ 17 w 57"/>
                <a:gd name="T5" fmla="*/ 209 h 209"/>
                <a:gd name="T6" fmla="*/ 11 w 57"/>
                <a:gd name="T7" fmla="*/ 207 h 209"/>
                <a:gd name="T8" fmla="*/ 2 w 57"/>
                <a:gd name="T9" fmla="*/ 196 h 209"/>
                <a:gd name="T10" fmla="*/ 0 w 57"/>
                <a:gd name="T11" fmla="*/ 188 h 209"/>
                <a:gd name="T12" fmla="*/ 18 w 57"/>
                <a:gd name="T13" fmla="*/ 17 h 209"/>
                <a:gd name="T14" fmla="*/ 21 w 57"/>
                <a:gd name="T15" fmla="*/ 9 h 209"/>
                <a:gd name="T16" fmla="*/ 32 w 57"/>
                <a:gd name="T17" fmla="*/ 0 h 209"/>
                <a:gd name="T18" fmla="*/ 40 w 57"/>
                <a:gd name="T19" fmla="*/ 0 h 209"/>
                <a:gd name="T20" fmla="*/ 47 w 57"/>
                <a:gd name="T21" fmla="*/ 2 h 209"/>
                <a:gd name="T22" fmla="*/ 56 w 57"/>
                <a:gd name="T23" fmla="*/ 13 h 209"/>
                <a:gd name="T24" fmla="*/ 57 w 57"/>
                <a:gd name="T25" fmla="*/ 20 h 209"/>
                <a:gd name="T26" fmla="*/ 38 w 57"/>
                <a:gd name="T27" fmla="*/ 192 h 209"/>
                <a:gd name="T28" fmla="*/ 36 w 57"/>
                <a:gd name="T29" fmla="*/ 199 h 209"/>
                <a:gd name="T30" fmla="*/ 26 w 57"/>
                <a:gd name="T31" fmla="*/ 208 h 209"/>
                <a:gd name="T32" fmla="*/ 20 w 57"/>
                <a:gd name="T33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209">
                  <a:moveTo>
                    <a:pt x="20" y="209"/>
                  </a:moveTo>
                  <a:lnTo>
                    <a:pt x="18" y="209"/>
                  </a:lnTo>
                  <a:lnTo>
                    <a:pt x="17" y="209"/>
                  </a:lnTo>
                  <a:lnTo>
                    <a:pt x="11" y="207"/>
                  </a:lnTo>
                  <a:lnTo>
                    <a:pt x="2" y="196"/>
                  </a:lnTo>
                  <a:lnTo>
                    <a:pt x="0" y="188"/>
                  </a:lnTo>
                  <a:lnTo>
                    <a:pt x="18" y="17"/>
                  </a:lnTo>
                  <a:lnTo>
                    <a:pt x="21" y="9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7" y="2"/>
                  </a:lnTo>
                  <a:lnTo>
                    <a:pt x="56" y="13"/>
                  </a:lnTo>
                  <a:lnTo>
                    <a:pt x="57" y="20"/>
                  </a:lnTo>
                  <a:lnTo>
                    <a:pt x="38" y="192"/>
                  </a:lnTo>
                  <a:lnTo>
                    <a:pt x="36" y="199"/>
                  </a:lnTo>
                  <a:lnTo>
                    <a:pt x="26" y="208"/>
                  </a:lnTo>
                  <a:lnTo>
                    <a:pt x="20" y="2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1237">
              <a:extLst>
                <a:ext uri="{FF2B5EF4-FFF2-40B4-BE49-F238E27FC236}">
                  <a16:creationId xmlns:a16="http://schemas.microsoft.com/office/drawing/2014/main" id="{F294534A-388B-4E77-8E0C-B0181F84E6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1771" y="4977782"/>
              <a:ext cx="21085" cy="100738"/>
            </a:xfrm>
            <a:custGeom>
              <a:avLst/>
              <a:gdLst>
                <a:gd name="T0" fmla="*/ 0 w 36"/>
                <a:gd name="T1" fmla="*/ 170 h 170"/>
                <a:gd name="T2" fmla="*/ 36 w 36"/>
                <a:gd name="T3" fmla="*/ 0 h 170"/>
                <a:gd name="T4" fmla="*/ 0 w 36"/>
                <a:gd name="T5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70">
                  <a:moveTo>
                    <a:pt x="0" y="170"/>
                  </a:moveTo>
                  <a:lnTo>
                    <a:pt x="36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1238">
              <a:extLst>
                <a:ext uri="{FF2B5EF4-FFF2-40B4-BE49-F238E27FC236}">
                  <a16:creationId xmlns:a16="http://schemas.microsoft.com/office/drawing/2014/main" id="{DAF8344A-4E79-48D1-B55B-C0534C14C1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2401" y="4968411"/>
              <a:ext cx="42169" cy="119480"/>
            </a:xfrm>
            <a:custGeom>
              <a:avLst/>
              <a:gdLst>
                <a:gd name="T0" fmla="*/ 19 w 74"/>
                <a:gd name="T1" fmla="*/ 206 h 206"/>
                <a:gd name="T2" fmla="*/ 17 w 74"/>
                <a:gd name="T3" fmla="*/ 206 h 206"/>
                <a:gd name="T4" fmla="*/ 16 w 74"/>
                <a:gd name="T5" fmla="*/ 206 h 206"/>
                <a:gd name="T6" fmla="*/ 8 w 74"/>
                <a:gd name="T7" fmla="*/ 204 h 206"/>
                <a:gd name="T8" fmla="*/ 0 w 74"/>
                <a:gd name="T9" fmla="*/ 192 h 206"/>
                <a:gd name="T10" fmla="*/ 1 w 74"/>
                <a:gd name="T11" fmla="*/ 184 h 206"/>
                <a:gd name="T12" fmla="*/ 37 w 74"/>
                <a:gd name="T13" fmla="*/ 15 h 206"/>
                <a:gd name="T14" fmla="*/ 40 w 74"/>
                <a:gd name="T15" fmla="*/ 8 h 206"/>
                <a:gd name="T16" fmla="*/ 52 w 74"/>
                <a:gd name="T17" fmla="*/ 0 h 206"/>
                <a:gd name="T18" fmla="*/ 59 w 74"/>
                <a:gd name="T19" fmla="*/ 0 h 206"/>
                <a:gd name="T20" fmla="*/ 67 w 74"/>
                <a:gd name="T21" fmla="*/ 3 h 206"/>
                <a:gd name="T22" fmla="*/ 74 w 74"/>
                <a:gd name="T23" fmla="*/ 15 h 206"/>
                <a:gd name="T24" fmla="*/ 73 w 74"/>
                <a:gd name="T25" fmla="*/ 23 h 206"/>
                <a:gd name="T26" fmla="*/ 37 w 74"/>
                <a:gd name="T27" fmla="*/ 192 h 206"/>
                <a:gd name="T28" fmla="*/ 35 w 74"/>
                <a:gd name="T29" fmla="*/ 198 h 206"/>
                <a:gd name="T30" fmla="*/ 26 w 74"/>
                <a:gd name="T31" fmla="*/ 206 h 206"/>
                <a:gd name="T32" fmla="*/ 19 w 74"/>
                <a:gd name="T33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206">
                  <a:moveTo>
                    <a:pt x="19" y="206"/>
                  </a:moveTo>
                  <a:lnTo>
                    <a:pt x="17" y="206"/>
                  </a:lnTo>
                  <a:lnTo>
                    <a:pt x="16" y="206"/>
                  </a:lnTo>
                  <a:lnTo>
                    <a:pt x="8" y="204"/>
                  </a:lnTo>
                  <a:lnTo>
                    <a:pt x="0" y="192"/>
                  </a:lnTo>
                  <a:lnTo>
                    <a:pt x="1" y="184"/>
                  </a:lnTo>
                  <a:lnTo>
                    <a:pt x="37" y="15"/>
                  </a:lnTo>
                  <a:lnTo>
                    <a:pt x="40" y="8"/>
                  </a:lnTo>
                  <a:lnTo>
                    <a:pt x="52" y="0"/>
                  </a:lnTo>
                  <a:lnTo>
                    <a:pt x="59" y="0"/>
                  </a:lnTo>
                  <a:lnTo>
                    <a:pt x="67" y="3"/>
                  </a:lnTo>
                  <a:lnTo>
                    <a:pt x="74" y="15"/>
                  </a:lnTo>
                  <a:lnTo>
                    <a:pt x="73" y="23"/>
                  </a:lnTo>
                  <a:lnTo>
                    <a:pt x="37" y="192"/>
                  </a:lnTo>
                  <a:lnTo>
                    <a:pt x="35" y="198"/>
                  </a:lnTo>
                  <a:lnTo>
                    <a:pt x="26" y="206"/>
                  </a:lnTo>
                  <a:lnTo>
                    <a:pt x="19" y="20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1239">
              <a:extLst>
                <a:ext uri="{FF2B5EF4-FFF2-40B4-BE49-F238E27FC236}">
                  <a16:creationId xmlns:a16="http://schemas.microsoft.com/office/drawing/2014/main" id="{F057ED76-46F6-4C2D-8005-1EDFC08097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4810" y="4940298"/>
              <a:ext cx="32798" cy="96052"/>
            </a:xfrm>
            <a:custGeom>
              <a:avLst/>
              <a:gdLst>
                <a:gd name="T0" fmla="*/ 0 w 54"/>
                <a:gd name="T1" fmla="*/ 164 h 164"/>
                <a:gd name="T2" fmla="*/ 54 w 54"/>
                <a:gd name="T3" fmla="*/ 0 h 164"/>
                <a:gd name="T4" fmla="*/ 0 w 54"/>
                <a:gd name="T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64">
                  <a:moveTo>
                    <a:pt x="0" y="164"/>
                  </a:moveTo>
                  <a:lnTo>
                    <a:pt x="54" y="0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1240">
              <a:extLst>
                <a:ext uri="{FF2B5EF4-FFF2-40B4-BE49-F238E27FC236}">
                  <a16:creationId xmlns:a16="http://schemas.microsoft.com/office/drawing/2014/main" id="{790E312E-D524-4E34-AE52-8076C652C1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095" y="4928585"/>
              <a:ext cx="53883" cy="117136"/>
            </a:xfrm>
            <a:custGeom>
              <a:avLst/>
              <a:gdLst>
                <a:gd name="T0" fmla="*/ 19 w 92"/>
                <a:gd name="T1" fmla="*/ 201 h 201"/>
                <a:gd name="T2" fmla="*/ 16 w 92"/>
                <a:gd name="T3" fmla="*/ 201 h 201"/>
                <a:gd name="T4" fmla="*/ 13 w 92"/>
                <a:gd name="T5" fmla="*/ 201 h 201"/>
                <a:gd name="T6" fmla="*/ 6 w 92"/>
                <a:gd name="T7" fmla="*/ 198 h 201"/>
                <a:gd name="T8" fmla="*/ 0 w 92"/>
                <a:gd name="T9" fmla="*/ 184 h 201"/>
                <a:gd name="T10" fmla="*/ 2 w 92"/>
                <a:gd name="T11" fmla="*/ 178 h 201"/>
                <a:gd name="T12" fmla="*/ 55 w 92"/>
                <a:gd name="T13" fmla="*/ 13 h 201"/>
                <a:gd name="T14" fmla="*/ 58 w 92"/>
                <a:gd name="T15" fmla="*/ 6 h 201"/>
                <a:gd name="T16" fmla="*/ 70 w 92"/>
                <a:gd name="T17" fmla="*/ 0 h 201"/>
                <a:gd name="T18" fmla="*/ 78 w 92"/>
                <a:gd name="T19" fmla="*/ 1 h 201"/>
                <a:gd name="T20" fmla="*/ 85 w 92"/>
                <a:gd name="T21" fmla="*/ 4 h 201"/>
                <a:gd name="T22" fmla="*/ 92 w 92"/>
                <a:gd name="T23" fmla="*/ 17 h 201"/>
                <a:gd name="T24" fmla="*/ 91 w 92"/>
                <a:gd name="T25" fmla="*/ 25 h 201"/>
                <a:gd name="T26" fmla="*/ 37 w 92"/>
                <a:gd name="T27" fmla="*/ 189 h 201"/>
                <a:gd name="T28" fmla="*/ 34 w 92"/>
                <a:gd name="T29" fmla="*/ 194 h 201"/>
                <a:gd name="T30" fmla="*/ 25 w 92"/>
                <a:gd name="T31" fmla="*/ 201 h 201"/>
                <a:gd name="T32" fmla="*/ 19 w 92"/>
                <a:gd name="T33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" h="201">
                  <a:moveTo>
                    <a:pt x="19" y="201"/>
                  </a:moveTo>
                  <a:lnTo>
                    <a:pt x="16" y="201"/>
                  </a:lnTo>
                  <a:lnTo>
                    <a:pt x="13" y="201"/>
                  </a:lnTo>
                  <a:lnTo>
                    <a:pt x="6" y="198"/>
                  </a:lnTo>
                  <a:lnTo>
                    <a:pt x="0" y="184"/>
                  </a:lnTo>
                  <a:lnTo>
                    <a:pt x="2" y="178"/>
                  </a:lnTo>
                  <a:lnTo>
                    <a:pt x="55" y="13"/>
                  </a:lnTo>
                  <a:lnTo>
                    <a:pt x="58" y="6"/>
                  </a:lnTo>
                  <a:lnTo>
                    <a:pt x="70" y="0"/>
                  </a:lnTo>
                  <a:lnTo>
                    <a:pt x="78" y="1"/>
                  </a:lnTo>
                  <a:lnTo>
                    <a:pt x="85" y="4"/>
                  </a:lnTo>
                  <a:lnTo>
                    <a:pt x="92" y="17"/>
                  </a:lnTo>
                  <a:lnTo>
                    <a:pt x="91" y="25"/>
                  </a:lnTo>
                  <a:lnTo>
                    <a:pt x="37" y="189"/>
                  </a:lnTo>
                  <a:lnTo>
                    <a:pt x="34" y="194"/>
                  </a:lnTo>
                  <a:lnTo>
                    <a:pt x="25" y="201"/>
                  </a:lnTo>
                  <a:lnTo>
                    <a:pt x="19" y="20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1241">
              <a:extLst>
                <a:ext uri="{FF2B5EF4-FFF2-40B4-BE49-F238E27FC236}">
                  <a16:creationId xmlns:a16="http://schemas.microsoft.com/office/drawing/2014/main" id="{22CFE80D-D9FD-4BA0-95B9-AD08A5616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4875" y="4884073"/>
              <a:ext cx="39827" cy="93709"/>
            </a:xfrm>
            <a:custGeom>
              <a:avLst/>
              <a:gdLst>
                <a:gd name="T0" fmla="*/ 0 w 70"/>
                <a:gd name="T1" fmla="*/ 157 h 157"/>
                <a:gd name="T2" fmla="*/ 70 w 70"/>
                <a:gd name="T3" fmla="*/ 0 h 157"/>
                <a:gd name="T4" fmla="*/ 0 w 70"/>
                <a:gd name="T5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157">
                  <a:moveTo>
                    <a:pt x="0" y="157"/>
                  </a:moveTo>
                  <a:lnTo>
                    <a:pt x="70" y="0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1242">
              <a:extLst>
                <a:ext uri="{FF2B5EF4-FFF2-40B4-BE49-F238E27FC236}">
                  <a16:creationId xmlns:a16="http://schemas.microsoft.com/office/drawing/2014/main" id="{F4CAE10E-FE54-41DE-B7C2-6199070D5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3161" y="4874702"/>
              <a:ext cx="63254" cy="114794"/>
            </a:xfrm>
            <a:custGeom>
              <a:avLst/>
              <a:gdLst>
                <a:gd name="T0" fmla="*/ 19 w 108"/>
                <a:gd name="T1" fmla="*/ 195 h 195"/>
                <a:gd name="T2" fmla="*/ 15 w 108"/>
                <a:gd name="T3" fmla="*/ 195 h 195"/>
                <a:gd name="T4" fmla="*/ 11 w 108"/>
                <a:gd name="T5" fmla="*/ 193 h 195"/>
                <a:gd name="T6" fmla="*/ 5 w 108"/>
                <a:gd name="T7" fmla="*/ 190 h 195"/>
                <a:gd name="T8" fmla="*/ 0 w 108"/>
                <a:gd name="T9" fmla="*/ 176 h 195"/>
                <a:gd name="T10" fmla="*/ 2 w 108"/>
                <a:gd name="T11" fmla="*/ 168 h 195"/>
                <a:gd name="T12" fmla="*/ 72 w 108"/>
                <a:gd name="T13" fmla="*/ 11 h 195"/>
                <a:gd name="T14" fmla="*/ 77 w 108"/>
                <a:gd name="T15" fmla="*/ 4 h 195"/>
                <a:gd name="T16" fmla="*/ 90 w 108"/>
                <a:gd name="T17" fmla="*/ 0 h 195"/>
                <a:gd name="T18" fmla="*/ 97 w 108"/>
                <a:gd name="T19" fmla="*/ 2 h 195"/>
                <a:gd name="T20" fmla="*/ 104 w 108"/>
                <a:gd name="T21" fmla="*/ 5 h 195"/>
                <a:gd name="T22" fmla="*/ 108 w 108"/>
                <a:gd name="T23" fmla="*/ 19 h 195"/>
                <a:gd name="T24" fmla="*/ 107 w 108"/>
                <a:gd name="T25" fmla="*/ 27 h 195"/>
                <a:gd name="T26" fmla="*/ 36 w 108"/>
                <a:gd name="T27" fmla="*/ 184 h 195"/>
                <a:gd name="T28" fmla="*/ 34 w 108"/>
                <a:gd name="T29" fmla="*/ 189 h 195"/>
                <a:gd name="T30" fmla="*/ 25 w 108"/>
                <a:gd name="T31" fmla="*/ 194 h 195"/>
                <a:gd name="T32" fmla="*/ 19 w 108"/>
                <a:gd name="T33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95">
                  <a:moveTo>
                    <a:pt x="19" y="195"/>
                  </a:moveTo>
                  <a:lnTo>
                    <a:pt x="15" y="195"/>
                  </a:lnTo>
                  <a:lnTo>
                    <a:pt x="11" y="193"/>
                  </a:lnTo>
                  <a:lnTo>
                    <a:pt x="5" y="190"/>
                  </a:lnTo>
                  <a:lnTo>
                    <a:pt x="0" y="176"/>
                  </a:lnTo>
                  <a:lnTo>
                    <a:pt x="2" y="168"/>
                  </a:lnTo>
                  <a:lnTo>
                    <a:pt x="72" y="11"/>
                  </a:lnTo>
                  <a:lnTo>
                    <a:pt x="77" y="4"/>
                  </a:lnTo>
                  <a:lnTo>
                    <a:pt x="90" y="0"/>
                  </a:lnTo>
                  <a:lnTo>
                    <a:pt x="97" y="2"/>
                  </a:lnTo>
                  <a:lnTo>
                    <a:pt x="104" y="5"/>
                  </a:lnTo>
                  <a:lnTo>
                    <a:pt x="108" y="19"/>
                  </a:lnTo>
                  <a:lnTo>
                    <a:pt x="107" y="27"/>
                  </a:lnTo>
                  <a:lnTo>
                    <a:pt x="36" y="184"/>
                  </a:lnTo>
                  <a:lnTo>
                    <a:pt x="34" y="189"/>
                  </a:lnTo>
                  <a:lnTo>
                    <a:pt x="25" y="194"/>
                  </a:lnTo>
                  <a:lnTo>
                    <a:pt x="19" y="1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1243">
              <a:extLst>
                <a:ext uri="{FF2B5EF4-FFF2-40B4-BE49-F238E27FC236}">
                  <a16:creationId xmlns:a16="http://schemas.microsoft.com/office/drawing/2014/main" id="{A7B35176-E3D1-490A-B382-97E88EBA4D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3748" y="4734139"/>
              <a:ext cx="58569" cy="81996"/>
            </a:xfrm>
            <a:custGeom>
              <a:avLst/>
              <a:gdLst>
                <a:gd name="T0" fmla="*/ 0 w 101"/>
                <a:gd name="T1" fmla="*/ 141 h 141"/>
                <a:gd name="T2" fmla="*/ 101 w 101"/>
                <a:gd name="T3" fmla="*/ 0 h 141"/>
                <a:gd name="T4" fmla="*/ 0 w 101"/>
                <a:gd name="T5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1" h="141">
                  <a:moveTo>
                    <a:pt x="0" y="141"/>
                  </a:moveTo>
                  <a:lnTo>
                    <a:pt x="101" y="0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1244">
              <a:extLst>
                <a:ext uri="{FF2B5EF4-FFF2-40B4-BE49-F238E27FC236}">
                  <a16:creationId xmlns:a16="http://schemas.microsoft.com/office/drawing/2014/main" id="{745AFDEB-2826-4FCD-99F6-E7458DEF6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2034" y="4722426"/>
              <a:ext cx="81996" cy="103080"/>
            </a:xfrm>
            <a:custGeom>
              <a:avLst/>
              <a:gdLst>
                <a:gd name="T0" fmla="*/ 19 w 140"/>
                <a:gd name="T1" fmla="*/ 177 h 177"/>
                <a:gd name="T2" fmla="*/ 14 w 140"/>
                <a:gd name="T3" fmla="*/ 177 h 177"/>
                <a:gd name="T4" fmla="*/ 8 w 140"/>
                <a:gd name="T5" fmla="*/ 173 h 177"/>
                <a:gd name="T6" fmla="*/ 2 w 140"/>
                <a:gd name="T7" fmla="*/ 168 h 177"/>
                <a:gd name="T8" fmla="*/ 0 w 140"/>
                <a:gd name="T9" fmla="*/ 154 h 177"/>
                <a:gd name="T10" fmla="*/ 4 w 140"/>
                <a:gd name="T11" fmla="*/ 147 h 177"/>
                <a:gd name="T12" fmla="*/ 106 w 140"/>
                <a:gd name="T13" fmla="*/ 8 h 177"/>
                <a:gd name="T14" fmla="*/ 110 w 140"/>
                <a:gd name="T15" fmla="*/ 2 h 177"/>
                <a:gd name="T16" fmla="*/ 125 w 140"/>
                <a:gd name="T17" fmla="*/ 0 h 177"/>
                <a:gd name="T18" fmla="*/ 132 w 140"/>
                <a:gd name="T19" fmla="*/ 3 h 177"/>
                <a:gd name="T20" fmla="*/ 137 w 140"/>
                <a:gd name="T21" fmla="*/ 9 h 177"/>
                <a:gd name="T22" fmla="*/ 140 w 140"/>
                <a:gd name="T23" fmla="*/ 23 h 177"/>
                <a:gd name="T24" fmla="*/ 136 w 140"/>
                <a:gd name="T25" fmla="*/ 29 h 177"/>
                <a:gd name="T26" fmla="*/ 34 w 140"/>
                <a:gd name="T27" fmla="*/ 169 h 177"/>
                <a:gd name="T28" fmla="*/ 27 w 140"/>
                <a:gd name="T29" fmla="*/ 175 h 177"/>
                <a:gd name="T30" fmla="*/ 19 w 140"/>
                <a:gd name="T31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" h="177">
                  <a:moveTo>
                    <a:pt x="19" y="177"/>
                  </a:moveTo>
                  <a:lnTo>
                    <a:pt x="14" y="177"/>
                  </a:lnTo>
                  <a:lnTo>
                    <a:pt x="8" y="173"/>
                  </a:lnTo>
                  <a:lnTo>
                    <a:pt x="2" y="168"/>
                  </a:lnTo>
                  <a:lnTo>
                    <a:pt x="0" y="154"/>
                  </a:lnTo>
                  <a:lnTo>
                    <a:pt x="4" y="147"/>
                  </a:lnTo>
                  <a:lnTo>
                    <a:pt x="106" y="8"/>
                  </a:lnTo>
                  <a:lnTo>
                    <a:pt x="110" y="2"/>
                  </a:lnTo>
                  <a:lnTo>
                    <a:pt x="125" y="0"/>
                  </a:lnTo>
                  <a:lnTo>
                    <a:pt x="132" y="3"/>
                  </a:lnTo>
                  <a:lnTo>
                    <a:pt x="137" y="9"/>
                  </a:lnTo>
                  <a:lnTo>
                    <a:pt x="140" y="23"/>
                  </a:lnTo>
                  <a:lnTo>
                    <a:pt x="136" y="29"/>
                  </a:lnTo>
                  <a:lnTo>
                    <a:pt x="34" y="169"/>
                  </a:lnTo>
                  <a:lnTo>
                    <a:pt x="27" y="175"/>
                  </a:lnTo>
                  <a:lnTo>
                    <a:pt x="19" y="1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1245">
              <a:extLst>
                <a:ext uri="{FF2B5EF4-FFF2-40B4-BE49-F238E27FC236}">
                  <a16:creationId xmlns:a16="http://schemas.microsoft.com/office/drawing/2014/main" id="{652EAA95-518E-4C99-9AD1-3FC8A582CD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41" y="4638088"/>
              <a:ext cx="67940" cy="74967"/>
            </a:xfrm>
            <a:custGeom>
              <a:avLst/>
              <a:gdLst>
                <a:gd name="T0" fmla="*/ 0 w 116"/>
                <a:gd name="T1" fmla="*/ 128 h 128"/>
                <a:gd name="T2" fmla="*/ 116 w 116"/>
                <a:gd name="T3" fmla="*/ 0 h 128"/>
                <a:gd name="T4" fmla="*/ 0 w 116"/>
                <a:gd name="T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28">
                  <a:moveTo>
                    <a:pt x="0" y="128"/>
                  </a:moveTo>
                  <a:lnTo>
                    <a:pt x="116" y="0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1246">
              <a:extLst>
                <a:ext uri="{FF2B5EF4-FFF2-40B4-BE49-F238E27FC236}">
                  <a16:creationId xmlns:a16="http://schemas.microsoft.com/office/drawing/2014/main" id="{F72A28DC-B821-4EFA-B5E1-2E881E3C79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5527" y="4626373"/>
              <a:ext cx="89024" cy="98394"/>
            </a:xfrm>
            <a:custGeom>
              <a:avLst/>
              <a:gdLst>
                <a:gd name="T0" fmla="*/ 18 w 152"/>
                <a:gd name="T1" fmla="*/ 165 h 165"/>
                <a:gd name="T2" fmla="*/ 12 w 152"/>
                <a:gd name="T3" fmla="*/ 164 h 165"/>
                <a:gd name="T4" fmla="*/ 6 w 152"/>
                <a:gd name="T5" fmla="*/ 161 h 165"/>
                <a:gd name="T6" fmla="*/ 0 w 152"/>
                <a:gd name="T7" fmla="*/ 154 h 165"/>
                <a:gd name="T8" fmla="*/ 0 w 152"/>
                <a:gd name="T9" fmla="*/ 141 h 165"/>
                <a:gd name="T10" fmla="*/ 4 w 152"/>
                <a:gd name="T11" fmla="*/ 134 h 165"/>
                <a:gd name="T12" fmla="*/ 120 w 152"/>
                <a:gd name="T13" fmla="*/ 6 h 165"/>
                <a:gd name="T14" fmla="*/ 125 w 152"/>
                <a:gd name="T15" fmla="*/ 1 h 165"/>
                <a:gd name="T16" fmla="*/ 140 w 152"/>
                <a:gd name="T17" fmla="*/ 0 h 165"/>
                <a:gd name="T18" fmla="*/ 147 w 152"/>
                <a:gd name="T19" fmla="*/ 5 h 165"/>
                <a:gd name="T20" fmla="*/ 151 w 152"/>
                <a:gd name="T21" fmla="*/ 10 h 165"/>
                <a:gd name="T22" fmla="*/ 152 w 152"/>
                <a:gd name="T23" fmla="*/ 25 h 165"/>
                <a:gd name="T24" fmla="*/ 148 w 152"/>
                <a:gd name="T25" fmla="*/ 30 h 165"/>
                <a:gd name="T26" fmla="*/ 32 w 152"/>
                <a:gd name="T27" fmla="*/ 159 h 165"/>
                <a:gd name="T28" fmla="*/ 26 w 152"/>
                <a:gd name="T29" fmla="*/ 164 h 165"/>
                <a:gd name="T30" fmla="*/ 18 w 152"/>
                <a:gd name="T3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2" h="165">
                  <a:moveTo>
                    <a:pt x="18" y="165"/>
                  </a:moveTo>
                  <a:lnTo>
                    <a:pt x="12" y="164"/>
                  </a:lnTo>
                  <a:lnTo>
                    <a:pt x="6" y="161"/>
                  </a:lnTo>
                  <a:lnTo>
                    <a:pt x="0" y="154"/>
                  </a:lnTo>
                  <a:lnTo>
                    <a:pt x="0" y="141"/>
                  </a:lnTo>
                  <a:lnTo>
                    <a:pt x="4" y="134"/>
                  </a:lnTo>
                  <a:lnTo>
                    <a:pt x="120" y="6"/>
                  </a:lnTo>
                  <a:lnTo>
                    <a:pt x="125" y="1"/>
                  </a:lnTo>
                  <a:lnTo>
                    <a:pt x="140" y="0"/>
                  </a:lnTo>
                  <a:lnTo>
                    <a:pt x="147" y="5"/>
                  </a:lnTo>
                  <a:lnTo>
                    <a:pt x="151" y="10"/>
                  </a:lnTo>
                  <a:lnTo>
                    <a:pt x="152" y="25"/>
                  </a:lnTo>
                  <a:lnTo>
                    <a:pt x="148" y="30"/>
                  </a:lnTo>
                  <a:lnTo>
                    <a:pt x="32" y="159"/>
                  </a:lnTo>
                  <a:lnTo>
                    <a:pt x="26" y="164"/>
                  </a:lnTo>
                  <a:lnTo>
                    <a:pt x="18" y="1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1247">
              <a:extLst>
                <a:ext uri="{FF2B5EF4-FFF2-40B4-BE49-F238E27FC236}">
                  <a16:creationId xmlns:a16="http://schemas.microsoft.com/office/drawing/2014/main" id="{00E8F59A-C094-41F0-A3E2-DF0076FAA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0105" y="4530322"/>
              <a:ext cx="74967" cy="67940"/>
            </a:xfrm>
            <a:custGeom>
              <a:avLst/>
              <a:gdLst>
                <a:gd name="T0" fmla="*/ 0 w 128"/>
                <a:gd name="T1" fmla="*/ 116 h 116"/>
                <a:gd name="T2" fmla="*/ 128 w 128"/>
                <a:gd name="T3" fmla="*/ 0 h 116"/>
                <a:gd name="T4" fmla="*/ 0 w 128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8" h="116">
                  <a:moveTo>
                    <a:pt x="0" y="116"/>
                  </a:moveTo>
                  <a:lnTo>
                    <a:pt x="128" y="0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1248">
              <a:extLst>
                <a:ext uri="{FF2B5EF4-FFF2-40B4-BE49-F238E27FC236}">
                  <a16:creationId xmlns:a16="http://schemas.microsoft.com/office/drawing/2014/main" id="{E05484FF-BA92-4845-9E82-F22534A73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0734" y="4518608"/>
              <a:ext cx="96052" cy="89024"/>
            </a:xfrm>
            <a:custGeom>
              <a:avLst/>
              <a:gdLst>
                <a:gd name="T0" fmla="*/ 18 w 164"/>
                <a:gd name="T1" fmla="*/ 152 h 152"/>
                <a:gd name="T2" fmla="*/ 10 w 164"/>
                <a:gd name="T3" fmla="*/ 150 h 152"/>
                <a:gd name="T4" fmla="*/ 4 w 164"/>
                <a:gd name="T5" fmla="*/ 146 h 152"/>
                <a:gd name="T6" fmla="*/ 0 w 164"/>
                <a:gd name="T7" fmla="*/ 139 h 152"/>
                <a:gd name="T8" fmla="*/ 1 w 164"/>
                <a:gd name="T9" fmla="*/ 125 h 152"/>
                <a:gd name="T10" fmla="*/ 5 w 164"/>
                <a:gd name="T11" fmla="*/ 119 h 152"/>
                <a:gd name="T12" fmla="*/ 134 w 164"/>
                <a:gd name="T13" fmla="*/ 3 h 152"/>
                <a:gd name="T14" fmla="*/ 140 w 164"/>
                <a:gd name="T15" fmla="*/ 0 h 152"/>
                <a:gd name="T16" fmla="*/ 155 w 164"/>
                <a:gd name="T17" fmla="*/ 0 h 152"/>
                <a:gd name="T18" fmla="*/ 161 w 164"/>
                <a:gd name="T19" fmla="*/ 5 h 152"/>
                <a:gd name="T20" fmla="*/ 164 w 164"/>
                <a:gd name="T21" fmla="*/ 11 h 152"/>
                <a:gd name="T22" fmla="*/ 164 w 164"/>
                <a:gd name="T23" fmla="*/ 26 h 152"/>
                <a:gd name="T24" fmla="*/ 158 w 164"/>
                <a:gd name="T25" fmla="*/ 31 h 152"/>
                <a:gd name="T26" fmla="*/ 30 w 164"/>
                <a:gd name="T27" fmla="*/ 147 h 152"/>
                <a:gd name="T28" fmla="*/ 25 w 164"/>
                <a:gd name="T29" fmla="*/ 150 h 152"/>
                <a:gd name="T30" fmla="*/ 18 w 164"/>
                <a:gd name="T31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4" h="152">
                  <a:moveTo>
                    <a:pt x="18" y="152"/>
                  </a:moveTo>
                  <a:lnTo>
                    <a:pt x="10" y="150"/>
                  </a:lnTo>
                  <a:lnTo>
                    <a:pt x="4" y="146"/>
                  </a:lnTo>
                  <a:lnTo>
                    <a:pt x="0" y="139"/>
                  </a:lnTo>
                  <a:lnTo>
                    <a:pt x="1" y="125"/>
                  </a:lnTo>
                  <a:lnTo>
                    <a:pt x="5" y="119"/>
                  </a:lnTo>
                  <a:lnTo>
                    <a:pt x="134" y="3"/>
                  </a:lnTo>
                  <a:lnTo>
                    <a:pt x="140" y="0"/>
                  </a:lnTo>
                  <a:lnTo>
                    <a:pt x="155" y="0"/>
                  </a:lnTo>
                  <a:lnTo>
                    <a:pt x="161" y="5"/>
                  </a:lnTo>
                  <a:lnTo>
                    <a:pt x="164" y="11"/>
                  </a:lnTo>
                  <a:lnTo>
                    <a:pt x="164" y="26"/>
                  </a:lnTo>
                  <a:lnTo>
                    <a:pt x="158" y="31"/>
                  </a:lnTo>
                  <a:lnTo>
                    <a:pt x="30" y="147"/>
                  </a:lnTo>
                  <a:lnTo>
                    <a:pt x="25" y="150"/>
                  </a:lnTo>
                  <a:lnTo>
                    <a:pt x="18" y="1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1249">
              <a:extLst>
                <a:ext uri="{FF2B5EF4-FFF2-40B4-BE49-F238E27FC236}">
                  <a16:creationId xmlns:a16="http://schemas.microsoft.com/office/drawing/2014/main" id="{B977BF55-F11F-44D0-9D98-817C0C51F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367" y="4410842"/>
              <a:ext cx="81996" cy="60911"/>
            </a:xfrm>
            <a:custGeom>
              <a:avLst/>
              <a:gdLst>
                <a:gd name="T0" fmla="*/ 0 w 139"/>
                <a:gd name="T1" fmla="*/ 103 h 103"/>
                <a:gd name="T2" fmla="*/ 139 w 139"/>
                <a:gd name="T3" fmla="*/ 0 h 103"/>
                <a:gd name="T4" fmla="*/ 0 w 139"/>
                <a:gd name="T5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103">
                  <a:moveTo>
                    <a:pt x="0" y="103"/>
                  </a:moveTo>
                  <a:lnTo>
                    <a:pt x="139" y="0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1250">
              <a:extLst>
                <a:ext uri="{FF2B5EF4-FFF2-40B4-BE49-F238E27FC236}">
                  <a16:creationId xmlns:a16="http://schemas.microsoft.com/office/drawing/2014/main" id="{49169207-80B1-420A-B3A9-1673291E9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7654" y="4401472"/>
              <a:ext cx="105423" cy="79653"/>
            </a:xfrm>
            <a:custGeom>
              <a:avLst/>
              <a:gdLst>
                <a:gd name="T0" fmla="*/ 20 w 178"/>
                <a:gd name="T1" fmla="*/ 139 h 139"/>
                <a:gd name="T2" fmla="*/ 11 w 178"/>
                <a:gd name="T3" fmla="*/ 138 h 139"/>
                <a:gd name="T4" fmla="*/ 4 w 178"/>
                <a:gd name="T5" fmla="*/ 131 h 139"/>
                <a:gd name="T6" fmla="*/ 0 w 178"/>
                <a:gd name="T7" fmla="*/ 124 h 139"/>
                <a:gd name="T8" fmla="*/ 3 w 178"/>
                <a:gd name="T9" fmla="*/ 111 h 139"/>
                <a:gd name="T10" fmla="*/ 8 w 178"/>
                <a:gd name="T11" fmla="*/ 105 h 139"/>
                <a:gd name="T12" fmla="*/ 148 w 178"/>
                <a:gd name="T13" fmla="*/ 4 h 139"/>
                <a:gd name="T14" fmla="*/ 154 w 178"/>
                <a:gd name="T15" fmla="*/ 0 h 139"/>
                <a:gd name="T16" fmla="*/ 169 w 178"/>
                <a:gd name="T17" fmla="*/ 3 h 139"/>
                <a:gd name="T18" fmla="*/ 174 w 178"/>
                <a:gd name="T19" fmla="*/ 8 h 139"/>
                <a:gd name="T20" fmla="*/ 178 w 178"/>
                <a:gd name="T21" fmla="*/ 15 h 139"/>
                <a:gd name="T22" fmla="*/ 176 w 178"/>
                <a:gd name="T23" fmla="*/ 28 h 139"/>
                <a:gd name="T24" fmla="*/ 170 w 178"/>
                <a:gd name="T25" fmla="*/ 34 h 139"/>
                <a:gd name="T26" fmla="*/ 31 w 178"/>
                <a:gd name="T27" fmla="*/ 135 h 139"/>
                <a:gd name="T28" fmla="*/ 25 w 178"/>
                <a:gd name="T29" fmla="*/ 139 h 139"/>
                <a:gd name="T30" fmla="*/ 20 w 178"/>
                <a:gd name="T31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8" h="139">
                  <a:moveTo>
                    <a:pt x="20" y="139"/>
                  </a:moveTo>
                  <a:lnTo>
                    <a:pt x="11" y="138"/>
                  </a:lnTo>
                  <a:lnTo>
                    <a:pt x="4" y="131"/>
                  </a:lnTo>
                  <a:lnTo>
                    <a:pt x="0" y="124"/>
                  </a:lnTo>
                  <a:lnTo>
                    <a:pt x="3" y="111"/>
                  </a:lnTo>
                  <a:lnTo>
                    <a:pt x="8" y="105"/>
                  </a:lnTo>
                  <a:lnTo>
                    <a:pt x="148" y="4"/>
                  </a:lnTo>
                  <a:lnTo>
                    <a:pt x="154" y="0"/>
                  </a:lnTo>
                  <a:lnTo>
                    <a:pt x="169" y="3"/>
                  </a:lnTo>
                  <a:lnTo>
                    <a:pt x="174" y="8"/>
                  </a:lnTo>
                  <a:lnTo>
                    <a:pt x="178" y="15"/>
                  </a:lnTo>
                  <a:lnTo>
                    <a:pt x="176" y="28"/>
                  </a:lnTo>
                  <a:lnTo>
                    <a:pt x="170" y="34"/>
                  </a:lnTo>
                  <a:lnTo>
                    <a:pt x="31" y="135"/>
                  </a:lnTo>
                  <a:lnTo>
                    <a:pt x="25" y="139"/>
                  </a:lnTo>
                  <a:lnTo>
                    <a:pt x="20" y="13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1251">
              <a:extLst>
                <a:ext uri="{FF2B5EF4-FFF2-40B4-BE49-F238E27FC236}">
                  <a16:creationId xmlns:a16="http://schemas.microsoft.com/office/drawing/2014/main" id="{CEB24773-3E6D-4910-A35D-C04600C35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5376" y="4148457"/>
              <a:ext cx="93709" cy="42169"/>
            </a:xfrm>
            <a:custGeom>
              <a:avLst/>
              <a:gdLst>
                <a:gd name="T0" fmla="*/ 0 w 157"/>
                <a:gd name="T1" fmla="*/ 69 h 69"/>
                <a:gd name="T2" fmla="*/ 157 w 157"/>
                <a:gd name="T3" fmla="*/ 0 h 69"/>
                <a:gd name="T4" fmla="*/ 0 w 157"/>
                <a:gd name="T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7" h="69">
                  <a:moveTo>
                    <a:pt x="0" y="69"/>
                  </a:moveTo>
                  <a:lnTo>
                    <a:pt x="157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1252">
              <a:extLst>
                <a:ext uri="{FF2B5EF4-FFF2-40B4-BE49-F238E27FC236}">
                  <a16:creationId xmlns:a16="http://schemas.microsoft.com/office/drawing/2014/main" id="{5EB4C545-4030-43DC-AD7E-F39FB97B12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005" y="4136744"/>
              <a:ext cx="114794" cy="63254"/>
            </a:xfrm>
            <a:custGeom>
              <a:avLst/>
              <a:gdLst>
                <a:gd name="T0" fmla="*/ 19 w 197"/>
                <a:gd name="T1" fmla="*/ 108 h 108"/>
                <a:gd name="T2" fmla="*/ 13 w 197"/>
                <a:gd name="T3" fmla="*/ 108 h 108"/>
                <a:gd name="T4" fmla="*/ 4 w 197"/>
                <a:gd name="T5" fmla="*/ 102 h 108"/>
                <a:gd name="T6" fmla="*/ 2 w 197"/>
                <a:gd name="T7" fmla="*/ 96 h 108"/>
                <a:gd name="T8" fmla="*/ 0 w 197"/>
                <a:gd name="T9" fmla="*/ 90 h 108"/>
                <a:gd name="T10" fmla="*/ 5 w 197"/>
                <a:gd name="T11" fmla="*/ 76 h 108"/>
                <a:gd name="T12" fmla="*/ 11 w 197"/>
                <a:gd name="T13" fmla="*/ 72 h 108"/>
                <a:gd name="T14" fmla="*/ 170 w 197"/>
                <a:gd name="T15" fmla="*/ 2 h 108"/>
                <a:gd name="T16" fmla="*/ 176 w 197"/>
                <a:gd name="T17" fmla="*/ 0 h 108"/>
                <a:gd name="T18" fmla="*/ 190 w 197"/>
                <a:gd name="T19" fmla="*/ 5 h 108"/>
                <a:gd name="T20" fmla="*/ 194 w 197"/>
                <a:gd name="T21" fmla="*/ 11 h 108"/>
                <a:gd name="T22" fmla="*/ 197 w 197"/>
                <a:gd name="T23" fmla="*/ 19 h 108"/>
                <a:gd name="T24" fmla="*/ 191 w 197"/>
                <a:gd name="T25" fmla="*/ 32 h 108"/>
                <a:gd name="T26" fmla="*/ 184 w 197"/>
                <a:gd name="T27" fmla="*/ 36 h 108"/>
                <a:gd name="T28" fmla="*/ 27 w 197"/>
                <a:gd name="T29" fmla="*/ 106 h 108"/>
                <a:gd name="T30" fmla="*/ 23 w 197"/>
                <a:gd name="T31" fmla="*/ 108 h 108"/>
                <a:gd name="T32" fmla="*/ 19 w 197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7" h="108">
                  <a:moveTo>
                    <a:pt x="19" y="108"/>
                  </a:moveTo>
                  <a:lnTo>
                    <a:pt x="13" y="108"/>
                  </a:lnTo>
                  <a:lnTo>
                    <a:pt x="4" y="102"/>
                  </a:lnTo>
                  <a:lnTo>
                    <a:pt x="2" y="96"/>
                  </a:lnTo>
                  <a:lnTo>
                    <a:pt x="0" y="90"/>
                  </a:lnTo>
                  <a:lnTo>
                    <a:pt x="5" y="76"/>
                  </a:lnTo>
                  <a:lnTo>
                    <a:pt x="11" y="72"/>
                  </a:lnTo>
                  <a:lnTo>
                    <a:pt x="170" y="2"/>
                  </a:lnTo>
                  <a:lnTo>
                    <a:pt x="176" y="0"/>
                  </a:lnTo>
                  <a:lnTo>
                    <a:pt x="190" y="5"/>
                  </a:lnTo>
                  <a:lnTo>
                    <a:pt x="194" y="11"/>
                  </a:lnTo>
                  <a:lnTo>
                    <a:pt x="197" y="19"/>
                  </a:lnTo>
                  <a:lnTo>
                    <a:pt x="191" y="32"/>
                  </a:lnTo>
                  <a:lnTo>
                    <a:pt x="184" y="36"/>
                  </a:lnTo>
                  <a:lnTo>
                    <a:pt x="27" y="106"/>
                  </a:lnTo>
                  <a:lnTo>
                    <a:pt x="23" y="108"/>
                  </a:lnTo>
                  <a:lnTo>
                    <a:pt x="19" y="1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1253">
              <a:extLst>
                <a:ext uri="{FF2B5EF4-FFF2-40B4-BE49-F238E27FC236}">
                  <a16:creationId xmlns:a16="http://schemas.microsoft.com/office/drawing/2014/main" id="{71B026A7-9EBF-40EC-A546-4D0A72C9DA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51" y="4005552"/>
              <a:ext cx="96052" cy="32798"/>
            </a:xfrm>
            <a:custGeom>
              <a:avLst/>
              <a:gdLst>
                <a:gd name="T0" fmla="*/ 0 w 164"/>
                <a:gd name="T1" fmla="*/ 54 h 54"/>
                <a:gd name="T2" fmla="*/ 164 w 164"/>
                <a:gd name="T3" fmla="*/ 0 h 54"/>
                <a:gd name="T4" fmla="*/ 0 w 164"/>
                <a:gd name="T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54">
                  <a:moveTo>
                    <a:pt x="0" y="54"/>
                  </a:moveTo>
                  <a:lnTo>
                    <a:pt x="164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1254">
              <a:extLst>
                <a:ext uri="{FF2B5EF4-FFF2-40B4-BE49-F238E27FC236}">
                  <a16:creationId xmlns:a16="http://schemas.microsoft.com/office/drawing/2014/main" id="{A544F0AF-28A0-4CD2-B829-1463E339A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438" y="3996181"/>
              <a:ext cx="119480" cy="53883"/>
            </a:xfrm>
            <a:custGeom>
              <a:avLst/>
              <a:gdLst>
                <a:gd name="T0" fmla="*/ 19 w 202"/>
                <a:gd name="T1" fmla="*/ 92 h 92"/>
                <a:gd name="T2" fmla="*/ 12 w 202"/>
                <a:gd name="T3" fmla="*/ 91 h 92"/>
                <a:gd name="T4" fmla="*/ 3 w 202"/>
                <a:gd name="T5" fmla="*/ 84 h 92"/>
                <a:gd name="T6" fmla="*/ 1 w 202"/>
                <a:gd name="T7" fmla="*/ 78 h 92"/>
                <a:gd name="T8" fmla="*/ 0 w 202"/>
                <a:gd name="T9" fmla="*/ 71 h 92"/>
                <a:gd name="T10" fmla="*/ 6 w 202"/>
                <a:gd name="T11" fmla="*/ 58 h 92"/>
                <a:gd name="T12" fmla="*/ 13 w 202"/>
                <a:gd name="T13" fmla="*/ 55 h 92"/>
                <a:gd name="T14" fmla="*/ 178 w 202"/>
                <a:gd name="T15" fmla="*/ 2 h 92"/>
                <a:gd name="T16" fmla="*/ 184 w 202"/>
                <a:gd name="T17" fmla="*/ 0 h 92"/>
                <a:gd name="T18" fmla="*/ 198 w 202"/>
                <a:gd name="T19" fmla="*/ 7 h 92"/>
                <a:gd name="T20" fmla="*/ 201 w 202"/>
                <a:gd name="T21" fmla="*/ 13 h 92"/>
                <a:gd name="T22" fmla="*/ 202 w 202"/>
                <a:gd name="T23" fmla="*/ 21 h 92"/>
                <a:gd name="T24" fmla="*/ 196 w 202"/>
                <a:gd name="T25" fmla="*/ 34 h 92"/>
                <a:gd name="T26" fmla="*/ 189 w 202"/>
                <a:gd name="T27" fmla="*/ 37 h 92"/>
                <a:gd name="T28" fmla="*/ 25 w 202"/>
                <a:gd name="T29" fmla="*/ 91 h 92"/>
                <a:gd name="T30" fmla="*/ 21 w 202"/>
                <a:gd name="T31" fmla="*/ 91 h 92"/>
                <a:gd name="T32" fmla="*/ 19 w 202"/>
                <a:gd name="T3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2" h="92">
                  <a:moveTo>
                    <a:pt x="19" y="92"/>
                  </a:moveTo>
                  <a:lnTo>
                    <a:pt x="12" y="91"/>
                  </a:lnTo>
                  <a:lnTo>
                    <a:pt x="3" y="84"/>
                  </a:lnTo>
                  <a:lnTo>
                    <a:pt x="1" y="78"/>
                  </a:lnTo>
                  <a:lnTo>
                    <a:pt x="0" y="71"/>
                  </a:lnTo>
                  <a:lnTo>
                    <a:pt x="6" y="58"/>
                  </a:lnTo>
                  <a:lnTo>
                    <a:pt x="13" y="55"/>
                  </a:lnTo>
                  <a:lnTo>
                    <a:pt x="178" y="2"/>
                  </a:lnTo>
                  <a:lnTo>
                    <a:pt x="184" y="0"/>
                  </a:lnTo>
                  <a:lnTo>
                    <a:pt x="198" y="7"/>
                  </a:lnTo>
                  <a:lnTo>
                    <a:pt x="201" y="13"/>
                  </a:lnTo>
                  <a:lnTo>
                    <a:pt x="202" y="21"/>
                  </a:lnTo>
                  <a:lnTo>
                    <a:pt x="196" y="34"/>
                  </a:lnTo>
                  <a:lnTo>
                    <a:pt x="189" y="37"/>
                  </a:lnTo>
                  <a:lnTo>
                    <a:pt x="25" y="91"/>
                  </a:lnTo>
                  <a:lnTo>
                    <a:pt x="21" y="91"/>
                  </a:lnTo>
                  <a:lnTo>
                    <a:pt x="19" y="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1255">
              <a:extLst>
                <a:ext uri="{FF2B5EF4-FFF2-40B4-BE49-F238E27FC236}">
                  <a16:creationId xmlns:a16="http://schemas.microsoft.com/office/drawing/2014/main" id="{2C8A9819-3D33-4CDC-88A3-112ACA31D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6982" y="3860303"/>
              <a:ext cx="98394" cy="21085"/>
            </a:xfrm>
            <a:custGeom>
              <a:avLst/>
              <a:gdLst>
                <a:gd name="T0" fmla="*/ 0 w 169"/>
                <a:gd name="T1" fmla="*/ 36 h 36"/>
                <a:gd name="T2" fmla="*/ 169 w 169"/>
                <a:gd name="T3" fmla="*/ 0 h 36"/>
                <a:gd name="T4" fmla="*/ 0 w 169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9" h="36">
                  <a:moveTo>
                    <a:pt x="0" y="36"/>
                  </a:moveTo>
                  <a:lnTo>
                    <a:pt x="169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1256">
              <a:extLst>
                <a:ext uri="{FF2B5EF4-FFF2-40B4-BE49-F238E27FC236}">
                  <a16:creationId xmlns:a16="http://schemas.microsoft.com/office/drawing/2014/main" id="{6AF4F582-06B5-42C7-88DC-5D44A7326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269" y="3848588"/>
              <a:ext cx="121822" cy="44513"/>
            </a:xfrm>
            <a:custGeom>
              <a:avLst/>
              <a:gdLst>
                <a:gd name="T0" fmla="*/ 19 w 207"/>
                <a:gd name="T1" fmla="*/ 73 h 73"/>
                <a:gd name="T2" fmla="*/ 12 w 207"/>
                <a:gd name="T3" fmla="*/ 72 h 73"/>
                <a:gd name="T4" fmla="*/ 2 w 207"/>
                <a:gd name="T5" fmla="*/ 64 h 73"/>
                <a:gd name="T6" fmla="*/ 0 w 207"/>
                <a:gd name="T7" fmla="*/ 59 h 73"/>
                <a:gd name="T8" fmla="*/ 0 w 207"/>
                <a:gd name="T9" fmla="*/ 51 h 73"/>
                <a:gd name="T10" fmla="*/ 8 w 207"/>
                <a:gd name="T11" fmla="*/ 38 h 73"/>
                <a:gd name="T12" fmla="*/ 15 w 207"/>
                <a:gd name="T13" fmla="*/ 36 h 73"/>
                <a:gd name="T14" fmla="*/ 183 w 207"/>
                <a:gd name="T15" fmla="*/ 0 h 73"/>
                <a:gd name="T16" fmla="*/ 191 w 207"/>
                <a:gd name="T17" fmla="*/ 0 h 73"/>
                <a:gd name="T18" fmla="*/ 203 w 207"/>
                <a:gd name="T19" fmla="*/ 8 h 73"/>
                <a:gd name="T20" fmla="*/ 206 w 207"/>
                <a:gd name="T21" fmla="*/ 15 h 73"/>
                <a:gd name="T22" fmla="*/ 207 w 207"/>
                <a:gd name="T23" fmla="*/ 23 h 73"/>
                <a:gd name="T24" fmla="*/ 199 w 207"/>
                <a:gd name="T25" fmla="*/ 34 h 73"/>
                <a:gd name="T26" fmla="*/ 191 w 207"/>
                <a:gd name="T27" fmla="*/ 37 h 73"/>
                <a:gd name="T28" fmla="*/ 22 w 207"/>
                <a:gd name="T29" fmla="*/ 73 h 73"/>
                <a:gd name="T30" fmla="*/ 20 w 207"/>
                <a:gd name="T31" fmla="*/ 73 h 73"/>
                <a:gd name="T32" fmla="*/ 19 w 207"/>
                <a:gd name="T33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7" h="73">
                  <a:moveTo>
                    <a:pt x="19" y="73"/>
                  </a:moveTo>
                  <a:lnTo>
                    <a:pt x="12" y="72"/>
                  </a:lnTo>
                  <a:lnTo>
                    <a:pt x="2" y="64"/>
                  </a:lnTo>
                  <a:lnTo>
                    <a:pt x="0" y="59"/>
                  </a:lnTo>
                  <a:lnTo>
                    <a:pt x="0" y="51"/>
                  </a:lnTo>
                  <a:lnTo>
                    <a:pt x="8" y="38"/>
                  </a:lnTo>
                  <a:lnTo>
                    <a:pt x="15" y="36"/>
                  </a:lnTo>
                  <a:lnTo>
                    <a:pt x="183" y="0"/>
                  </a:lnTo>
                  <a:lnTo>
                    <a:pt x="191" y="0"/>
                  </a:lnTo>
                  <a:lnTo>
                    <a:pt x="203" y="8"/>
                  </a:lnTo>
                  <a:lnTo>
                    <a:pt x="206" y="15"/>
                  </a:lnTo>
                  <a:lnTo>
                    <a:pt x="207" y="23"/>
                  </a:lnTo>
                  <a:lnTo>
                    <a:pt x="199" y="34"/>
                  </a:lnTo>
                  <a:lnTo>
                    <a:pt x="191" y="37"/>
                  </a:lnTo>
                  <a:lnTo>
                    <a:pt x="22" y="73"/>
                  </a:lnTo>
                  <a:lnTo>
                    <a:pt x="20" y="73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1257">
              <a:extLst>
                <a:ext uri="{FF2B5EF4-FFF2-40B4-BE49-F238E27FC236}">
                  <a16:creationId xmlns:a16="http://schemas.microsoft.com/office/drawing/2014/main" id="{6750FFED-AA26-446D-8C10-8D79AA23B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1212" y="3710368"/>
              <a:ext cx="100738" cy="9371"/>
            </a:xfrm>
            <a:custGeom>
              <a:avLst/>
              <a:gdLst>
                <a:gd name="T0" fmla="*/ 0 w 172"/>
                <a:gd name="T1" fmla="*/ 18 h 18"/>
                <a:gd name="T2" fmla="*/ 172 w 172"/>
                <a:gd name="T3" fmla="*/ 0 h 18"/>
                <a:gd name="T4" fmla="*/ 0 w 172"/>
                <a:gd name="T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" h="18">
                  <a:moveTo>
                    <a:pt x="0" y="18"/>
                  </a:moveTo>
                  <a:lnTo>
                    <a:pt x="172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1258">
              <a:extLst>
                <a:ext uri="{FF2B5EF4-FFF2-40B4-BE49-F238E27FC236}">
                  <a16:creationId xmlns:a16="http://schemas.microsoft.com/office/drawing/2014/main" id="{569C25CD-2FBA-41A1-971C-E04C74860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9498" y="3698654"/>
              <a:ext cx="121822" cy="32798"/>
            </a:xfrm>
            <a:custGeom>
              <a:avLst/>
              <a:gdLst>
                <a:gd name="T0" fmla="*/ 18 w 208"/>
                <a:gd name="T1" fmla="*/ 55 h 55"/>
                <a:gd name="T2" fmla="*/ 12 w 208"/>
                <a:gd name="T3" fmla="*/ 54 h 55"/>
                <a:gd name="T4" fmla="*/ 1 w 208"/>
                <a:gd name="T5" fmla="*/ 45 h 55"/>
                <a:gd name="T6" fmla="*/ 0 w 208"/>
                <a:gd name="T7" fmla="*/ 38 h 55"/>
                <a:gd name="T8" fmla="*/ 0 w 208"/>
                <a:gd name="T9" fmla="*/ 30 h 55"/>
                <a:gd name="T10" fmla="*/ 9 w 208"/>
                <a:gd name="T11" fmla="*/ 20 h 55"/>
                <a:gd name="T12" fmla="*/ 16 w 208"/>
                <a:gd name="T13" fmla="*/ 18 h 55"/>
                <a:gd name="T14" fmla="*/ 188 w 208"/>
                <a:gd name="T15" fmla="*/ 0 h 55"/>
                <a:gd name="T16" fmla="*/ 196 w 208"/>
                <a:gd name="T17" fmla="*/ 0 h 55"/>
                <a:gd name="T18" fmla="*/ 207 w 208"/>
                <a:gd name="T19" fmla="*/ 9 h 55"/>
                <a:gd name="T20" fmla="*/ 208 w 208"/>
                <a:gd name="T21" fmla="*/ 17 h 55"/>
                <a:gd name="T22" fmla="*/ 208 w 208"/>
                <a:gd name="T23" fmla="*/ 23 h 55"/>
                <a:gd name="T24" fmla="*/ 199 w 208"/>
                <a:gd name="T25" fmla="*/ 35 h 55"/>
                <a:gd name="T26" fmla="*/ 192 w 208"/>
                <a:gd name="T27" fmla="*/ 37 h 55"/>
                <a:gd name="T28" fmla="*/ 21 w 208"/>
                <a:gd name="T29" fmla="*/ 55 h 55"/>
                <a:gd name="T30" fmla="*/ 19 w 208"/>
                <a:gd name="T31" fmla="*/ 55 h 55"/>
                <a:gd name="T32" fmla="*/ 18 w 208"/>
                <a:gd name="T3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8" h="55">
                  <a:moveTo>
                    <a:pt x="18" y="55"/>
                  </a:moveTo>
                  <a:lnTo>
                    <a:pt x="12" y="54"/>
                  </a:lnTo>
                  <a:lnTo>
                    <a:pt x="1" y="45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9" y="20"/>
                  </a:lnTo>
                  <a:lnTo>
                    <a:pt x="16" y="18"/>
                  </a:lnTo>
                  <a:lnTo>
                    <a:pt x="188" y="0"/>
                  </a:lnTo>
                  <a:lnTo>
                    <a:pt x="196" y="0"/>
                  </a:lnTo>
                  <a:lnTo>
                    <a:pt x="207" y="9"/>
                  </a:lnTo>
                  <a:lnTo>
                    <a:pt x="208" y="17"/>
                  </a:lnTo>
                  <a:lnTo>
                    <a:pt x="208" y="23"/>
                  </a:lnTo>
                  <a:lnTo>
                    <a:pt x="199" y="35"/>
                  </a:lnTo>
                  <a:lnTo>
                    <a:pt x="192" y="37"/>
                  </a:lnTo>
                  <a:lnTo>
                    <a:pt x="21" y="55"/>
                  </a:lnTo>
                  <a:lnTo>
                    <a:pt x="19" y="55"/>
                  </a:lnTo>
                  <a:lnTo>
                    <a:pt x="18" y="5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1259">
              <a:extLst>
                <a:ext uri="{FF2B5EF4-FFF2-40B4-BE49-F238E27FC236}">
                  <a16:creationId xmlns:a16="http://schemas.microsoft.com/office/drawing/2014/main" id="{2E1B8D37-EF66-4DD8-9E3C-A3A419BCC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9626" y="4762251"/>
              <a:ext cx="81996" cy="140564"/>
            </a:xfrm>
            <a:custGeom>
              <a:avLst/>
              <a:gdLst>
                <a:gd name="T0" fmla="*/ 0 w 139"/>
                <a:gd name="T1" fmla="*/ 243 h 243"/>
                <a:gd name="T2" fmla="*/ 139 w 139"/>
                <a:gd name="T3" fmla="*/ 0 h 243"/>
                <a:gd name="T4" fmla="*/ 0 w 139"/>
                <a:gd name="T5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243">
                  <a:moveTo>
                    <a:pt x="0" y="243"/>
                  </a:moveTo>
                  <a:lnTo>
                    <a:pt x="139" y="0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1260">
              <a:extLst>
                <a:ext uri="{FF2B5EF4-FFF2-40B4-BE49-F238E27FC236}">
                  <a16:creationId xmlns:a16="http://schemas.microsoft.com/office/drawing/2014/main" id="{4C0A3E98-C85B-460C-82A9-53FFC13BE9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7912" y="4750538"/>
              <a:ext cx="103080" cy="163991"/>
            </a:xfrm>
            <a:custGeom>
              <a:avLst/>
              <a:gdLst>
                <a:gd name="T0" fmla="*/ 19 w 177"/>
                <a:gd name="T1" fmla="*/ 281 h 281"/>
                <a:gd name="T2" fmla="*/ 14 w 177"/>
                <a:gd name="T3" fmla="*/ 280 h 281"/>
                <a:gd name="T4" fmla="*/ 10 w 177"/>
                <a:gd name="T5" fmla="*/ 278 h 281"/>
                <a:gd name="T6" fmla="*/ 3 w 177"/>
                <a:gd name="T7" fmla="*/ 274 h 281"/>
                <a:gd name="T8" fmla="*/ 0 w 177"/>
                <a:gd name="T9" fmla="*/ 260 h 281"/>
                <a:gd name="T10" fmla="*/ 2 w 177"/>
                <a:gd name="T11" fmla="*/ 253 h 281"/>
                <a:gd name="T12" fmla="*/ 143 w 177"/>
                <a:gd name="T13" fmla="*/ 10 h 281"/>
                <a:gd name="T14" fmla="*/ 147 w 177"/>
                <a:gd name="T15" fmla="*/ 5 h 281"/>
                <a:gd name="T16" fmla="*/ 162 w 177"/>
                <a:gd name="T17" fmla="*/ 0 h 281"/>
                <a:gd name="T18" fmla="*/ 168 w 177"/>
                <a:gd name="T19" fmla="*/ 4 h 281"/>
                <a:gd name="T20" fmla="*/ 174 w 177"/>
                <a:gd name="T21" fmla="*/ 8 h 281"/>
                <a:gd name="T22" fmla="*/ 177 w 177"/>
                <a:gd name="T23" fmla="*/ 22 h 281"/>
                <a:gd name="T24" fmla="*/ 175 w 177"/>
                <a:gd name="T25" fmla="*/ 30 h 281"/>
                <a:gd name="T26" fmla="*/ 35 w 177"/>
                <a:gd name="T27" fmla="*/ 271 h 281"/>
                <a:gd name="T28" fmla="*/ 28 w 177"/>
                <a:gd name="T29" fmla="*/ 279 h 281"/>
                <a:gd name="T30" fmla="*/ 19 w 177"/>
                <a:gd name="T3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7" h="281">
                  <a:moveTo>
                    <a:pt x="19" y="281"/>
                  </a:moveTo>
                  <a:lnTo>
                    <a:pt x="14" y="280"/>
                  </a:lnTo>
                  <a:lnTo>
                    <a:pt x="10" y="278"/>
                  </a:lnTo>
                  <a:lnTo>
                    <a:pt x="3" y="274"/>
                  </a:lnTo>
                  <a:lnTo>
                    <a:pt x="0" y="260"/>
                  </a:lnTo>
                  <a:lnTo>
                    <a:pt x="2" y="253"/>
                  </a:lnTo>
                  <a:lnTo>
                    <a:pt x="143" y="10"/>
                  </a:lnTo>
                  <a:lnTo>
                    <a:pt x="147" y="5"/>
                  </a:lnTo>
                  <a:lnTo>
                    <a:pt x="162" y="0"/>
                  </a:lnTo>
                  <a:lnTo>
                    <a:pt x="168" y="4"/>
                  </a:lnTo>
                  <a:lnTo>
                    <a:pt x="174" y="8"/>
                  </a:lnTo>
                  <a:lnTo>
                    <a:pt x="177" y="22"/>
                  </a:lnTo>
                  <a:lnTo>
                    <a:pt x="175" y="30"/>
                  </a:lnTo>
                  <a:lnTo>
                    <a:pt x="35" y="271"/>
                  </a:lnTo>
                  <a:lnTo>
                    <a:pt x="28" y="279"/>
                  </a:lnTo>
                  <a:lnTo>
                    <a:pt x="19" y="2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1261">
              <a:extLst>
                <a:ext uri="{FF2B5EF4-FFF2-40B4-BE49-F238E27FC236}">
                  <a16:creationId xmlns:a16="http://schemas.microsoft.com/office/drawing/2014/main" id="{47755A3D-7DC0-4E3F-9110-BACE75D3A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343" y="4253881"/>
              <a:ext cx="142907" cy="79653"/>
            </a:xfrm>
            <a:custGeom>
              <a:avLst/>
              <a:gdLst>
                <a:gd name="T0" fmla="*/ 0 w 243"/>
                <a:gd name="T1" fmla="*/ 140 h 140"/>
                <a:gd name="T2" fmla="*/ 243 w 243"/>
                <a:gd name="T3" fmla="*/ 0 h 140"/>
                <a:gd name="T4" fmla="*/ 0 w 243"/>
                <a:gd name="T5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3" h="140">
                  <a:moveTo>
                    <a:pt x="0" y="140"/>
                  </a:moveTo>
                  <a:lnTo>
                    <a:pt x="243" y="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1262">
              <a:extLst>
                <a:ext uri="{FF2B5EF4-FFF2-40B4-BE49-F238E27FC236}">
                  <a16:creationId xmlns:a16="http://schemas.microsoft.com/office/drawing/2014/main" id="{5EDDF63D-3ACB-4E37-981E-AE98225C3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8630" y="4242166"/>
              <a:ext cx="163991" cy="103080"/>
            </a:xfrm>
            <a:custGeom>
              <a:avLst/>
              <a:gdLst>
                <a:gd name="T0" fmla="*/ 19 w 281"/>
                <a:gd name="T1" fmla="*/ 178 h 178"/>
                <a:gd name="T2" fmla="*/ 10 w 281"/>
                <a:gd name="T3" fmla="*/ 177 h 178"/>
                <a:gd name="T4" fmla="*/ 3 w 281"/>
                <a:gd name="T5" fmla="*/ 169 h 178"/>
                <a:gd name="T6" fmla="*/ 0 w 281"/>
                <a:gd name="T7" fmla="*/ 162 h 178"/>
                <a:gd name="T8" fmla="*/ 4 w 281"/>
                <a:gd name="T9" fmla="*/ 148 h 178"/>
                <a:gd name="T10" fmla="*/ 10 w 281"/>
                <a:gd name="T11" fmla="*/ 143 h 178"/>
                <a:gd name="T12" fmla="*/ 253 w 281"/>
                <a:gd name="T13" fmla="*/ 4 h 178"/>
                <a:gd name="T14" fmla="*/ 259 w 281"/>
                <a:gd name="T15" fmla="*/ 0 h 178"/>
                <a:gd name="T16" fmla="*/ 273 w 281"/>
                <a:gd name="T17" fmla="*/ 4 h 178"/>
                <a:gd name="T18" fmla="*/ 277 w 281"/>
                <a:gd name="T19" fmla="*/ 10 h 178"/>
                <a:gd name="T20" fmla="*/ 281 w 281"/>
                <a:gd name="T21" fmla="*/ 17 h 178"/>
                <a:gd name="T22" fmla="*/ 277 w 281"/>
                <a:gd name="T23" fmla="*/ 31 h 178"/>
                <a:gd name="T24" fmla="*/ 271 w 281"/>
                <a:gd name="T25" fmla="*/ 35 h 178"/>
                <a:gd name="T26" fmla="*/ 29 w 281"/>
                <a:gd name="T27" fmla="*/ 176 h 178"/>
                <a:gd name="T28" fmla="*/ 24 w 281"/>
                <a:gd name="T29" fmla="*/ 178 h 178"/>
                <a:gd name="T30" fmla="*/ 19 w 281"/>
                <a:gd name="T31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1" h="178">
                  <a:moveTo>
                    <a:pt x="19" y="178"/>
                  </a:moveTo>
                  <a:lnTo>
                    <a:pt x="10" y="177"/>
                  </a:lnTo>
                  <a:lnTo>
                    <a:pt x="3" y="169"/>
                  </a:lnTo>
                  <a:lnTo>
                    <a:pt x="0" y="162"/>
                  </a:lnTo>
                  <a:lnTo>
                    <a:pt x="4" y="148"/>
                  </a:lnTo>
                  <a:lnTo>
                    <a:pt x="10" y="143"/>
                  </a:lnTo>
                  <a:lnTo>
                    <a:pt x="253" y="4"/>
                  </a:lnTo>
                  <a:lnTo>
                    <a:pt x="259" y="0"/>
                  </a:lnTo>
                  <a:lnTo>
                    <a:pt x="273" y="4"/>
                  </a:lnTo>
                  <a:lnTo>
                    <a:pt x="277" y="10"/>
                  </a:lnTo>
                  <a:lnTo>
                    <a:pt x="281" y="17"/>
                  </a:lnTo>
                  <a:lnTo>
                    <a:pt x="277" y="31"/>
                  </a:lnTo>
                  <a:lnTo>
                    <a:pt x="271" y="35"/>
                  </a:lnTo>
                  <a:lnTo>
                    <a:pt x="29" y="176"/>
                  </a:lnTo>
                  <a:lnTo>
                    <a:pt x="24" y="178"/>
                  </a:lnTo>
                  <a:lnTo>
                    <a:pt x="19" y="1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1263">
              <a:extLst>
                <a:ext uri="{FF2B5EF4-FFF2-40B4-BE49-F238E27FC236}">
                  <a16:creationId xmlns:a16="http://schemas.microsoft.com/office/drawing/2014/main" id="{85FC344F-0352-4AFC-B0A8-07B3C8C7C8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0530" y="3710368"/>
              <a:ext cx="100738" cy="9371"/>
            </a:xfrm>
            <a:custGeom>
              <a:avLst/>
              <a:gdLst>
                <a:gd name="T0" fmla="*/ 172 w 172"/>
                <a:gd name="T1" fmla="*/ 18 h 18"/>
                <a:gd name="T2" fmla="*/ 0 w 172"/>
                <a:gd name="T3" fmla="*/ 0 h 18"/>
                <a:gd name="T4" fmla="*/ 172 w 172"/>
                <a:gd name="T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" h="18">
                  <a:moveTo>
                    <a:pt x="172" y="18"/>
                  </a:moveTo>
                  <a:lnTo>
                    <a:pt x="0" y="0"/>
                  </a:lnTo>
                  <a:lnTo>
                    <a:pt x="172" y="1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1264">
              <a:extLst>
                <a:ext uri="{FF2B5EF4-FFF2-40B4-BE49-F238E27FC236}">
                  <a16:creationId xmlns:a16="http://schemas.microsoft.com/office/drawing/2014/main" id="{4CBBF129-4114-46DE-901E-7A1D3677E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8815" y="3698654"/>
              <a:ext cx="121822" cy="32798"/>
            </a:xfrm>
            <a:custGeom>
              <a:avLst/>
              <a:gdLst>
                <a:gd name="T0" fmla="*/ 191 w 209"/>
                <a:gd name="T1" fmla="*/ 55 h 55"/>
                <a:gd name="T2" fmla="*/ 190 w 209"/>
                <a:gd name="T3" fmla="*/ 55 h 55"/>
                <a:gd name="T4" fmla="*/ 189 w 209"/>
                <a:gd name="T5" fmla="*/ 55 h 55"/>
                <a:gd name="T6" fmla="*/ 17 w 209"/>
                <a:gd name="T7" fmla="*/ 37 h 55"/>
                <a:gd name="T8" fmla="*/ 10 w 209"/>
                <a:gd name="T9" fmla="*/ 35 h 55"/>
                <a:gd name="T10" fmla="*/ 1 w 209"/>
                <a:gd name="T11" fmla="*/ 23 h 55"/>
                <a:gd name="T12" fmla="*/ 0 w 209"/>
                <a:gd name="T13" fmla="*/ 17 h 55"/>
                <a:gd name="T14" fmla="*/ 2 w 209"/>
                <a:gd name="T15" fmla="*/ 9 h 55"/>
                <a:gd name="T16" fmla="*/ 13 w 209"/>
                <a:gd name="T17" fmla="*/ 0 h 55"/>
                <a:gd name="T18" fmla="*/ 21 w 209"/>
                <a:gd name="T19" fmla="*/ 0 h 55"/>
                <a:gd name="T20" fmla="*/ 192 w 209"/>
                <a:gd name="T21" fmla="*/ 18 h 55"/>
                <a:gd name="T22" fmla="*/ 200 w 209"/>
                <a:gd name="T23" fmla="*/ 20 h 55"/>
                <a:gd name="T24" fmla="*/ 209 w 209"/>
                <a:gd name="T25" fmla="*/ 30 h 55"/>
                <a:gd name="T26" fmla="*/ 209 w 209"/>
                <a:gd name="T27" fmla="*/ 38 h 55"/>
                <a:gd name="T28" fmla="*/ 208 w 209"/>
                <a:gd name="T29" fmla="*/ 45 h 55"/>
                <a:gd name="T30" fmla="*/ 198 w 209"/>
                <a:gd name="T31" fmla="*/ 54 h 55"/>
                <a:gd name="T32" fmla="*/ 191 w 209"/>
                <a:gd name="T3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55">
                  <a:moveTo>
                    <a:pt x="191" y="55"/>
                  </a:moveTo>
                  <a:lnTo>
                    <a:pt x="190" y="55"/>
                  </a:lnTo>
                  <a:lnTo>
                    <a:pt x="189" y="55"/>
                  </a:lnTo>
                  <a:lnTo>
                    <a:pt x="17" y="37"/>
                  </a:lnTo>
                  <a:lnTo>
                    <a:pt x="10" y="35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2" y="9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92" y="18"/>
                  </a:lnTo>
                  <a:lnTo>
                    <a:pt x="200" y="20"/>
                  </a:lnTo>
                  <a:lnTo>
                    <a:pt x="209" y="30"/>
                  </a:lnTo>
                  <a:lnTo>
                    <a:pt x="209" y="38"/>
                  </a:lnTo>
                  <a:lnTo>
                    <a:pt x="208" y="45"/>
                  </a:lnTo>
                  <a:lnTo>
                    <a:pt x="198" y="54"/>
                  </a:lnTo>
                  <a:lnTo>
                    <a:pt x="191" y="5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1265">
              <a:extLst>
                <a:ext uri="{FF2B5EF4-FFF2-40B4-BE49-F238E27FC236}">
                  <a16:creationId xmlns:a16="http://schemas.microsoft.com/office/drawing/2014/main" id="{98A1BAD5-592E-4639-9BD6-EEA07E87A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4759" y="3860303"/>
              <a:ext cx="100738" cy="21085"/>
            </a:xfrm>
            <a:custGeom>
              <a:avLst/>
              <a:gdLst>
                <a:gd name="T0" fmla="*/ 168 w 168"/>
                <a:gd name="T1" fmla="*/ 36 h 36"/>
                <a:gd name="T2" fmla="*/ 0 w 168"/>
                <a:gd name="T3" fmla="*/ 0 h 36"/>
                <a:gd name="T4" fmla="*/ 168 w 168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8" h="36">
                  <a:moveTo>
                    <a:pt x="168" y="36"/>
                  </a:moveTo>
                  <a:lnTo>
                    <a:pt x="0" y="0"/>
                  </a:lnTo>
                  <a:lnTo>
                    <a:pt x="168" y="3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1266">
              <a:extLst>
                <a:ext uri="{FF2B5EF4-FFF2-40B4-BE49-F238E27FC236}">
                  <a16:creationId xmlns:a16="http://schemas.microsoft.com/office/drawing/2014/main" id="{1EAD8734-473C-43DF-B918-E4A0FF794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5388" y="3848588"/>
              <a:ext cx="119480" cy="44513"/>
            </a:xfrm>
            <a:custGeom>
              <a:avLst/>
              <a:gdLst>
                <a:gd name="T0" fmla="*/ 188 w 207"/>
                <a:gd name="T1" fmla="*/ 73 h 73"/>
                <a:gd name="T2" fmla="*/ 186 w 207"/>
                <a:gd name="T3" fmla="*/ 73 h 73"/>
                <a:gd name="T4" fmla="*/ 185 w 207"/>
                <a:gd name="T5" fmla="*/ 73 h 73"/>
                <a:gd name="T6" fmla="*/ 16 w 207"/>
                <a:gd name="T7" fmla="*/ 37 h 73"/>
                <a:gd name="T8" fmla="*/ 8 w 207"/>
                <a:gd name="T9" fmla="*/ 34 h 73"/>
                <a:gd name="T10" fmla="*/ 0 w 207"/>
                <a:gd name="T11" fmla="*/ 23 h 73"/>
                <a:gd name="T12" fmla="*/ 2 w 207"/>
                <a:gd name="T13" fmla="*/ 15 h 73"/>
                <a:gd name="T14" fmla="*/ 4 w 207"/>
                <a:gd name="T15" fmla="*/ 8 h 73"/>
                <a:gd name="T16" fmla="*/ 16 w 207"/>
                <a:gd name="T17" fmla="*/ 0 h 73"/>
                <a:gd name="T18" fmla="*/ 24 w 207"/>
                <a:gd name="T19" fmla="*/ 0 h 73"/>
                <a:gd name="T20" fmla="*/ 193 w 207"/>
                <a:gd name="T21" fmla="*/ 36 h 73"/>
                <a:gd name="T22" fmla="*/ 199 w 207"/>
                <a:gd name="T23" fmla="*/ 38 h 73"/>
                <a:gd name="T24" fmla="*/ 207 w 207"/>
                <a:gd name="T25" fmla="*/ 51 h 73"/>
                <a:gd name="T26" fmla="*/ 206 w 207"/>
                <a:gd name="T27" fmla="*/ 59 h 73"/>
                <a:gd name="T28" fmla="*/ 205 w 207"/>
                <a:gd name="T29" fmla="*/ 64 h 73"/>
                <a:gd name="T30" fmla="*/ 195 w 207"/>
                <a:gd name="T31" fmla="*/ 72 h 73"/>
                <a:gd name="T32" fmla="*/ 188 w 207"/>
                <a:gd name="T33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7" h="73">
                  <a:moveTo>
                    <a:pt x="188" y="73"/>
                  </a:moveTo>
                  <a:lnTo>
                    <a:pt x="186" y="73"/>
                  </a:lnTo>
                  <a:lnTo>
                    <a:pt x="185" y="73"/>
                  </a:lnTo>
                  <a:lnTo>
                    <a:pt x="16" y="37"/>
                  </a:lnTo>
                  <a:lnTo>
                    <a:pt x="8" y="34"/>
                  </a:lnTo>
                  <a:lnTo>
                    <a:pt x="0" y="23"/>
                  </a:lnTo>
                  <a:lnTo>
                    <a:pt x="2" y="15"/>
                  </a:lnTo>
                  <a:lnTo>
                    <a:pt x="4" y="8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193" y="36"/>
                  </a:lnTo>
                  <a:lnTo>
                    <a:pt x="199" y="38"/>
                  </a:lnTo>
                  <a:lnTo>
                    <a:pt x="207" y="51"/>
                  </a:lnTo>
                  <a:lnTo>
                    <a:pt x="206" y="59"/>
                  </a:lnTo>
                  <a:lnTo>
                    <a:pt x="205" y="64"/>
                  </a:lnTo>
                  <a:lnTo>
                    <a:pt x="195" y="72"/>
                  </a:lnTo>
                  <a:lnTo>
                    <a:pt x="188" y="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1267">
              <a:extLst>
                <a:ext uri="{FF2B5EF4-FFF2-40B4-BE49-F238E27FC236}">
                  <a16:creationId xmlns:a16="http://schemas.microsoft.com/office/drawing/2014/main" id="{F0134958-B1D4-41F2-BED4-BA0663A3C6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7275" y="4005552"/>
              <a:ext cx="96052" cy="32798"/>
            </a:xfrm>
            <a:custGeom>
              <a:avLst/>
              <a:gdLst>
                <a:gd name="T0" fmla="*/ 164 w 164"/>
                <a:gd name="T1" fmla="*/ 54 h 54"/>
                <a:gd name="T2" fmla="*/ 0 w 164"/>
                <a:gd name="T3" fmla="*/ 0 h 54"/>
                <a:gd name="T4" fmla="*/ 164 w 164"/>
                <a:gd name="T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54">
                  <a:moveTo>
                    <a:pt x="164" y="54"/>
                  </a:moveTo>
                  <a:lnTo>
                    <a:pt x="0" y="0"/>
                  </a:lnTo>
                  <a:lnTo>
                    <a:pt x="164" y="5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1268">
              <a:extLst>
                <a:ext uri="{FF2B5EF4-FFF2-40B4-BE49-F238E27FC236}">
                  <a16:creationId xmlns:a16="http://schemas.microsoft.com/office/drawing/2014/main" id="{E13ACA48-C080-40AE-BF39-7608C40951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5562" y="3996181"/>
              <a:ext cx="117136" cy="53883"/>
            </a:xfrm>
            <a:custGeom>
              <a:avLst/>
              <a:gdLst>
                <a:gd name="T0" fmla="*/ 183 w 202"/>
                <a:gd name="T1" fmla="*/ 92 h 92"/>
                <a:gd name="T2" fmla="*/ 181 w 202"/>
                <a:gd name="T3" fmla="*/ 91 h 92"/>
                <a:gd name="T4" fmla="*/ 178 w 202"/>
                <a:gd name="T5" fmla="*/ 91 h 92"/>
                <a:gd name="T6" fmla="*/ 14 w 202"/>
                <a:gd name="T7" fmla="*/ 37 h 92"/>
                <a:gd name="T8" fmla="*/ 7 w 202"/>
                <a:gd name="T9" fmla="*/ 34 h 92"/>
                <a:gd name="T10" fmla="*/ 0 w 202"/>
                <a:gd name="T11" fmla="*/ 21 h 92"/>
                <a:gd name="T12" fmla="*/ 1 w 202"/>
                <a:gd name="T13" fmla="*/ 13 h 92"/>
                <a:gd name="T14" fmla="*/ 5 w 202"/>
                <a:gd name="T15" fmla="*/ 7 h 92"/>
                <a:gd name="T16" fmla="*/ 18 w 202"/>
                <a:gd name="T17" fmla="*/ 0 h 92"/>
                <a:gd name="T18" fmla="*/ 25 w 202"/>
                <a:gd name="T19" fmla="*/ 2 h 92"/>
                <a:gd name="T20" fmla="*/ 189 w 202"/>
                <a:gd name="T21" fmla="*/ 55 h 92"/>
                <a:gd name="T22" fmla="*/ 196 w 202"/>
                <a:gd name="T23" fmla="*/ 58 h 92"/>
                <a:gd name="T24" fmla="*/ 202 w 202"/>
                <a:gd name="T25" fmla="*/ 71 h 92"/>
                <a:gd name="T26" fmla="*/ 201 w 202"/>
                <a:gd name="T27" fmla="*/ 78 h 92"/>
                <a:gd name="T28" fmla="*/ 199 w 202"/>
                <a:gd name="T29" fmla="*/ 84 h 92"/>
                <a:gd name="T30" fmla="*/ 189 w 202"/>
                <a:gd name="T31" fmla="*/ 91 h 92"/>
                <a:gd name="T32" fmla="*/ 183 w 202"/>
                <a:gd name="T3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2" h="92">
                  <a:moveTo>
                    <a:pt x="183" y="92"/>
                  </a:moveTo>
                  <a:lnTo>
                    <a:pt x="181" y="91"/>
                  </a:lnTo>
                  <a:lnTo>
                    <a:pt x="178" y="91"/>
                  </a:lnTo>
                  <a:lnTo>
                    <a:pt x="14" y="37"/>
                  </a:lnTo>
                  <a:lnTo>
                    <a:pt x="7" y="34"/>
                  </a:lnTo>
                  <a:lnTo>
                    <a:pt x="0" y="21"/>
                  </a:lnTo>
                  <a:lnTo>
                    <a:pt x="1" y="13"/>
                  </a:lnTo>
                  <a:lnTo>
                    <a:pt x="5" y="7"/>
                  </a:lnTo>
                  <a:lnTo>
                    <a:pt x="18" y="0"/>
                  </a:lnTo>
                  <a:lnTo>
                    <a:pt x="25" y="2"/>
                  </a:lnTo>
                  <a:lnTo>
                    <a:pt x="189" y="55"/>
                  </a:lnTo>
                  <a:lnTo>
                    <a:pt x="196" y="58"/>
                  </a:lnTo>
                  <a:lnTo>
                    <a:pt x="202" y="71"/>
                  </a:lnTo>
                  <a:lnTo>
                    <a:pt x="201" y="78"/>
                  </a:lnTo>
                  <a:lnTo>
                    <a:pt x="199" y="84"/>
                  </a:lnTo>
                  <a:lnTo>
                    <a:pt x="189" y="91"/>
                  </a:lnTo>
                  <a:lnTo>
                    <a:pt x="183" y="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1269">
              <a:extLst>
                <a:ext uri="{FF2B5EF4-FFF2-40B4-BE49-F238E27FC236}">
                  <a16:creationId xmlns:a16="http://schemas.microsoft.com/office/drawing/2014/main" id="{D4242088-0D62-47FA-9759-0230E5C0B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1050" y="4148457"/>
              <a:ext cx="93709" cy="42169"/>
            </a:xfrm>
            <a:custGeom>
              <a:avLst/>
              <a:gdLst>
                <a:gd name="T0" fmla="*/ 157 w 157"/>
                <a:gd name="T1" fmla="*/ 69 h 69"/>
                <a:gd name="T2" fmla="*/ 0 w 157"/>
                <a:gd name="T3" fmla="*/ 0 h 69"/>
                <a:gd name="T4" fmla="*/ 157 w 157"/>
                <a:gd name="T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7" h="69">
                  <a:moveTo>
                    <a:pt x="157" y="69"/>
                  </a:moveTo>
                  <a:lnTo>
                    <a:pt x="0" y="0"/>
                  </a:lnTo>
                  <a:lnTo>
                    <a:pt x="157" y="6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1270">
              <a:extLst>
                <a:ext uri="{FF2B5EF4-FFF2-40B4-BE49-F238E27FC236}">
                  <a16:creationId xmlns:a16="http://schemas.microsoft.com/office/drawing/2014/main" id="{C532286A-4716-4338-A52B-9C2B7FE99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9337" y="4136744"/>
              <a:ext cx="117136" cy="63254"/>
            </a:xfrm>
            <a:custGeom>
              <a:avLst/>
              <a:gdLst>
                <a:gd name="T0" fmla="*/ 177 w 196"/>
                <a:gd name="T1" fmla="*/ 108 h 108"/>
                <a:gd name="T2" fmla="*/ 173 w 196"/>
                <a:gd name="T3" fmla="*/ 108 h 108"/>
                <a:gd name="T4" fmla="*/ 169 w 196"/>
                <a:gd name="T5" fmla="*/ 106 h 108"/>
                <a:gd name="T6" fmla="*/ 12 w 196"/>
                <a:gd name="T7" fmla="*/ 36 h 108"/>
                <a:gd name="T8" fmla="*/ 5 w 196"/>
                <a:gd name="T9" fmla="*/ 32 h 108"/>
                <a:gd name="T10" fmla="*/ 0 w 196"/>
                <a:gd name="T11" fmla="*/ 19 h 108"/>
                <a:gd name="T12" fmla="*/ 2 w 196"/>
                <a:gd name="T13" fmla="*/ 11 h 108"/>
                <a:gd name="T14" fmla="*/ 6 w 196"/>
                <a:gd name="T15" fmla="*/ 5 h 108"/>
                <a:gd name="T16" fmla="*/ 20 w 196"/>
                <a:gd name="T17" fmla="*/ 0 h 108"/>
                <a:gd name="T18" fmla="*/ 27 w 196"/>
                <a:gd name="T19" fmla="*/ 2 h 108"/>
                <a:gd name="T20" fmla="*/ 185 w 196"/>
                <a:gd name="T21" fmla="*/ 72 h 108"/>
                <a:gd name="T22" fmla="*/ 191 w 196"/>
                <a:gd name="T23" fmla="*/ 76 h 108"/>
                <a:gd name="T24" fmla="*/ 196 w 196"/>
                <a:gd name="T25" fmla="*/ 90 h 108"/>
                <a:gd name="T26" fmla="*/ 194 w 196"/>
                <a:gd name="T27" fmla="*/ 96 h 108"/>
                <a:gd name="T28" fmla="*/ 192 w 196"/>
                <a:gd name="T29" fmla="*/ 102 h 108"/>
                <a:gd name="T30" fmla="*/ 182 w 196"/>
                <a:gd name="T31" fmla="*/ 108 h 108"/>
                <a:gd name="T32" fmla="*/ 177 w 196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6" h="108">
                  <a:moveTo>
                    <a:pt x="177" y="108"/>
                  </a:moveTo>
                  <a:lnTo>
                    <a:pt x="173" y="108"/>
                  </a:lnTo>
                  <a:lnTo>
                    <a:pt x="169" y="106"/>
                  </a:lnTo>
                  <a:lnTo>
                    <a:pt x="12" y="36"/>
                  </a:lnTo>
                  <a:lnTo>
                    <a:pt x="5" y="32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5"/>
                  </a:lnTo>
                  <a:lnTo>
                    <a:pt x="20" y="0"/>
                  </a:lnTo>
                  <a:lnTo>
                    <a:pt x="27" y="2"/>
                  </a:lnTo>
                  <a:lnTo>
                    <a:pt x="185" y="72"/>
                  </a:lnTo>
                  <a:lnTo>
                    <a:pt x="191" y="76"/>
                  </a:lnTo>
                  <a:lnTo>
                    <a:pt x="196" y="90"/>
                  </a:lnTo>
                  <a:lnTo>
                    <a:pt x="194" y="96"/>
                  </a:lnTo>
                  <a:lnTo>
                    <a:pt x="192" y="102"/>
                  </a:lnTo>
                  <a:lnTo>
                    <a:pt x="182" y="108"/>
                  </a:lnTo>
                  <a:lnTo>
                    <a:pt x="177" y="1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1271">
              <a:extLst>
                <a:ext uri="{FF2B5EF4-FFF2-40B4-BE49-F238E27FC236}">
                  <a16:creationId xmlns:a16="http://schemas.microsoft.com/office/drawing/2014/main" id="{D7ACAB9B-0433-4C10-867D-E8B1EB7799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1116" y="4410842"/>
              <a:ext cx="79653" cy="60911"/>
            </a:xfrm>
            <a:custGeom>
              <a:avLst/>
              <a:gdLst>
                <a:gd name="T0" fmla="*/ 140 w 140"/>
                <a:gd name="T1" fmla="*/ 103 h 103"/>
                <a:gd name="T2" fmla="*/ 0 w 140"/>
                <a:gd name="T3" fmla="*/ 0 h 103"/>
                <a:gd name="T4" fmla="*/ 140 w 140"/>
                <a:gd name="T5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0" h="103">
                  <a:moveTo>
                    <a:pt x="140" y="103"/>
                  </a:moveTo>
                  <a:lnTo>
                    <a:pt x="0" y="0"/>
                  </a:lnTo>
                  <a:lnTo>
                    <a:pt x="140" y="10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1272">
              <a:extLst>
                <a:ext uri="{FF2B5EF4-FFF2-40B4-BE49-F238E27FC236}">
                  <a16:creationId xmlns:a16="http://schemas.microsoft.com/office/drawing/2014/main" id="{0E08BAF1-3625-4209-8667-2C70ECFB981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9403" y="4401472"/>
              <a:ext cx="103080" cy="79653"/>
            </a:xfrm>
            <a:custGeom>
              <a:avLst/>
              <a:gdLst>
                <a:gd name="T0" fmla="*/ 159 w 178"/>
                <a:gd name="T1" fmla="*/ 139 h 139"/>
                <a:gd name="T2" fmla="*/ 153 w 178"/>
                <a:gd name="T3" fmla="*/ 139 h 139"/>
                <a:gd name="T4" fmla="*/ 147 w 178"/>
                <a:gd name="T5" fmla="*/ 135 h 139"/>
                <a:gd name="T6" fmla="*/ 8 w 178"/>
                <a:gd name="T7" fmla="*/ 34 h 139"/>
                <a:gd name="T8" fmla="*/ 2 w 178"/>
                <a:gd name="T9" fmla="*/ 28 h 139"/>
                <a:gd name="T10" fmla="*/ 0 w 178"/>
                <a:gd name="T11" fmla="*/ 15 h 139"/>
                <a:gd name="T12" fmla="*/ 4 w 178"/>
                <a:gd name="T13" fmla="*/ 8 h 139"/>
                <a:gd name="T14" fmla="*/ 9 w 178"/>
                <a:gd name="T15" fmla="*/ 3 h 139"/>
                <a:gd name="T16" fmla="*/ 24 w 178"/>
                <a:gd name="T17" fmla="*/ 0 h 139"/>
                <a:gd name="T18" fmla="*/ 31 w 178"/>
                <a:gd name="T19" fmla="*/ 4 h 139"/>
                <a:gd name="T20" fmla="*/ 170 w 178"/>
                <a:gd name="T21" fmla="*/ 105 h 139"/>
                <a:gd name="T22" fmla="*/ 176 w 178"/>
                <a:gd name="T23" fmla="*/ 111 h 139"/>
                <a:gd name="T24" fmla="*/ 178 w 178"/>
                <a:gd name="T25" fmla="*/ 124 h 139"/>
                <a:gd name="T26" fmla="*/ 174 w 178"/>
                <a:gd name="T27" fmla="*/ 131 h 139"/>
                <a:gd name="T28" fmla="*/ 168 w 178"/>
                <a:gd name="T29" fmla="*/ 138 h 139"/>
                <a:gd name="T30" fmla="*/ 159 w 178"/>
                <a:gd name="T31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8" h="139">
                  <a:moveTo>
                    <a:pt x="159" y="139"/>
                  </a:moveTo>
                  <a:lnTo>
                    <a:pt x="153" y="139"/>
                  </a:lnTo>
                  <a:lnTo>
                    <a:pt x="147" y="135"/>
                  </a:lnTo>
                  <a:lnTo>
                    <a:pt x="8" y="34"/>
                  </a:lnTo>
                  <a:lnTo>
                    <a:pt x="2" y="28"/>
                  </a:lnTo>
                  <a:lnTo>
                    <a:pt x="0" y="15"/>
                  </a:lnTo>
                  <a:lnTo>
                    <a:pt x="4" y="8"/>
                  </a:lnTo>
                  <a:lnTo>
                    <a:pt x="9" y="3"/>
                  </a:lnTo>
                  <a:lnTo>
                    <a:pt x="24" y="0"/>
                  </a:lnTo>
                  <a:lnTo>
                    <a:pt x="31" y="4"/>
                  </a:lnTo>
                  <a:lnTo>
                    <a:pt x="170" y="105"/>
                  </a:lnTo>
                  <a:lnTo>
                    <a:pt x="176" y="111"/>
                  </a:lnTo>
                  <a:lnTo>
                    <a:pt x="178" y="124"/>
                  </a:lnTo>
                  <a:lnTo>
                    <a:pt x="174" y="131"/>
                  </a:lnTo>
                  <a:lnTo>
                    <a:pt x="168" y="138"/>
                  </a:lnTo>
                  <a:lnTo>
                    <a:pt x="159" y="13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1273">
              <a:extLst>
                <a:ext uri="{FF2B5EF4-FFF2-40B4-BE49-F238E27FC236}">
                  <a16:creationId xmlns:a16="http://schemas.microsoft.com/office/drawing/2014/main" id="{75F0C059-9D7E-41B0-A1B7-B4F119EDE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5065" y="4530322"/>
              <a:ext cx="74967" cy="67940"/>
            </a:xfrm>
            <a:custGeom>
              <a:avLst/>
              <a:gdLst>
                <a:gd name="T0" fmla="*/ 129 w 129"/>
                <a:gd name="T1" fmla="*/ 116 h 116"/>
                <a:gd name="T2" fmla="*/ 0 w 129"/>
                <a:gd name="T3" fmla="*/ 0 h 116"/>
                <a:gd name="T4" fmla="*/ 129 w 129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116">
                  <a:moveTo>
                    <a:pt x="129" y="116"/>
                  </a:moveTo>
                  <a:lnTo>
                    <a:pt x="0" y="0"/>
                  </a:lnTo>
                  <a:lnTo>
                    <a:pt x="129" y="1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1274">
              <a:extLst>
                <a:ext uri="{FF2B5EF4-FFF2-40B4-BE49-F238E27FC236}">
                  <a16:creationId xmlns:a16="http://schemas.microsoft.com/office/drawing/2014/main" id="{0F2D6544-7BFD-4E67-82C7-C405A3D7A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3350" y="4518608"/>
              <a:ext cx="96052" cy="89024"/>
            </a:xfrm>
            <a:custGeom>
              <a:avLst/>
              <a:gdLst>
                <a:gd name="T0" fmla="*/ 148 w 165"/>
                <a:gd name="T1" fmla="*/ 152 h 152"/>
                <a:gd name="T2" fmla="*/ 141 w 165"/>
                <a:gd name="T3" fmla="*/ 150 h 152"/>
                <a:gd name="T4" fmla="*/ 135 w 165"/>
                <a:gd name="T5" fmla="*/ 147 h 152"/>
                <a:gd name="T6" fmla="*/ 7 w 165"/>
                <a:gd name="T7" fmla="*/ 31 h 152"/>
                <a:gd name="T8" fmla="*/ 1 w 165"/>
                <a:gd name="T9" fmla="*/ 26 h 152"/>
                <a:gd name="T10" fmla="*/ 0 w 165"/>
                <a:gd name="T11" fmla="*/ 11 h 152"/>
                <a:gd name="T12" fmla="*/ 5 w 165"/>
                <a:gd name="T13" fmla="*/ 5 h 152"/>
                <a:gd name="T14" fmla="*/ 10 w 165"/>
                <a:gd name="T15" fmla="*/ 0 h 152"/>
                <a:gd name="T16" fmla="*/ 25 w 165"/>
                <a:gd name="T17" fmla="*/ 0 h 152"/>
                <a:gd name="T18" fmla="*/ 32 w 165"/>
                <a:gd name="T19" fmla="*/ 3 h 152"/>
                <a:gd name="T20" fmla="*/ 160 w 165"/>
                <a:gd name="T21" fmla="*/ 119 h 152"/>
                <a:gd name="T22" fmla="*/ 164 w 165"/>
                <a:gd name="T23" fmla="*/ 125 h 152"/>
                <a:gd name="T24" fmla="*/ 165 w 165"/>
                <a:gd name="T25" fmla="*/ 139 h 152"/>
                <a:gd name="T26" fmla="*/ 161 w 165"/>
                <a:gd name="T27" fmla="*/ 146 h 152"/>
                <a:gd name="T28" fmla="*/ 155 w 165"/>
                <a:gd name="T29" fmla="*/ 150 h 152"/>
                <a:gd name="T30" fmla="*/ 148 w 165"/>
                <a:gd name="T31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5" h="152">
                  <a:moveTo>
                    <a:pt x="148" y="152"/>
                  </a:moveTo>
                  <a:lnTo>
                    <a:pt x="141" y="150"/>
                  </a:lnTo>
                  <a:lnTo>
                    <a:pt x="135" y="147"/>
                  </a:lnTo>
                  <a:lnTo>
                    <a:pt x="7" y="31"/>
                  </a:lnTo>
                  <a:lnTo>
                    <a:pt x="1" y="26"/>
                  </a:lnTo>
                  <a:lnTo>
                    <a:pt x="0" y="11"/>
                  </a:lnTo>
                  <a:lnTo>
                    <a:pt x="5" y="5"/>
                  </a:lnTo>
                  <a:lnTo>
                    <a:pt x="10" y="0"/>
                  </a:lnTo>
                  <a:lnTo>
                    <a:pt x="25" y="0"/>
                  </a:lnTo>
                  <a:lnTo>
                    <a:pt x="32" y="3"/>
                  </a:lnTo>
                  <a:lnTo>
                    <a:pt x="160" y="119"/>
                  </a:lnTo>
                  <a:lnTo>
                    <a:pt x="164" y="125"/>
                  </a:lnTo>
                  <a:lnTo>
                    <a:pt x="165" y="139"/>
                  </a:lnTo>
                  <a:lnTo>
                    <a:pt x="161" y="146"/>
                  </a:lnTo>
                  <a:lnTo>
                    <a:pt x="155" y="150"/>
                  </a:lnTo>
                  <a:lnTo>
                    <a:pt x="148" y="1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1275">
              <a:extLst>
                <a:ext uri="{FF2B5EF4-FFF2-40B4-BE49-F238E27FC236}">
                  <a16:creationId xmlns:a16="http://schemas.microsoft.com/office/drawing/2014/main" id="{55334E51-90E8-4CD3-9EF8-4BDAF019E7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7299" y="4638088"/>
              <a:ext cx="67940" cy="74967"/>
            </a:xfrm>
            <a:custGeom>
              <a:avLst/>
              <a:gdLst>
                <a:gd name="T0" fmla="*/ 116 w 116"/>
                <a:gd name="T1" fmla="*/ 128 h 128"/>
                <a:gd name="T2" fmla="*/ 0 w 116"/>
                <a:gd name="T3" fmla="*/ 0 h 128"/>
                <a:gd name="T4" fmla="*/ 116 w 116"/>
                <a:gd name="T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28">
                  <a:moveTo>
                    <a:pt x="116" y="128"/>
                  </a:moveTo>
                  <a:lnTo>
                    <a:pt x="0" y="0"/>
                  </a:lnTo>
                  <a:lnTo>
                    <a:pt x="116" y="12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1276">
              <a:extLst>
                <a:ext uri="{FF2B5EF4-FFF2-40B4-BE49-F238E27FC236}">
                  <a16:creationId xmlns:a16="http://schemas.microsoft.com/office/drawing/2014/main" id="{71C6B7A9-C551-4658-B76A-23D2888E6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5585" y="4626373"/>
              <a:ext cx="89024" cy="98394"/>
            </a:xfrm>
            <a:custGeom>
              <a:avLst/>
              <a:gdLst>
                <a:gd name="T0" fmla="*/ 134 w 152"/>
                <a:gd name="T1" fmla="*/ 165 h 165"/>
                <a:gd name="T2" fmla="*/ 126 w 152"/>
                <a:gd name="T3" fmla="*/ 164 h 165"/>
                <a:gd name="T4" fmla="*/ 120 w 152"/>
                <a:gd name="T5" fmla="*/ 159 h 165"/>
                <a:gd name="T6" fmla="*/ 5 w 152"/>
                <a:gd name="T7" fmla="*/ 30 h 165"/>
                <a:gd name="T8" fmla="*/ 0 w 152"/>
                <a:gd name="T9" fmla="*/ 25 h 165"/>
                <a:gd name="T10" fmla="*/ 1 w 152"/>
                <a:gd name="T11" fmla="*/ 10 h 165"/>
                <a:gd name="T12" fmla="*/ 6 w 152"/>
                <a:gd name="T13" fmla="*/ 5 h 165"/>
                <a:gd name="T14" fmla="*/ 12 w 152"/>
                <a:gd name="T15" fmla="*/ 0 h 165"/>
                <a:gd name="T16" fmla="*/ 26 w 152"/>
                <a:gd name="T17" fmla="*/ 1 h 165"/>
                <a:gd name="T18" fmla="*/ 33 w 152"/>
                <a:gd name="T19" fmla="*/ 6 h 165"/>
                <a:gd name="T20" fmla="*/ 147 w 152"/>
                <a:gd name="T21" fmla="*/ 134 h 165"/>
                <a:gd name="T22" fmla="*/ 152 w 152"/>
                <a:gd name="T23" fmla="*/ 141 h 165"/>
                <a:gd name="T24" fmla="*/ 152 w 152"/>
                <a:gd name="T25" fmla="*/ 154 h 165"/>
                <a:gd name="T26" fmla="*/ 146 w 152"/>
                <a:gd name="T27" fmla="*/ 161 h 165"/>
                <a:gd name="T28" fmla="*/ 141 w 152"/>
                <a:gd name="T29" fmla="*/ 164 h 165"/>
                <a:gd name="T30" fmla="*/ 134 w 152"/>
                <a:gd name="T3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2" h="165">
                  <a:moveTo>
                    <a:pt x="134" y="165"/>
                  </a:moveTo>
                  <a:lnTo>
                    <a:pt x="126" y="164"/>
                  </a:lnTo>
                  <a:lnTo>
                    <a:pt x="120" y="159"/>
                  </a:lnTo>
                  <a:lnTo>
                    <a:pt x="5" y="30"/>
                  </a:lnTo>
                  <a:lnTo>
                    <a:pt x="0" y="25"/>
                  </a:lnTo>
                  <a:lnTo>
                    <a:pt x="1" y="10"/>
                  </a:lnTo>
                  <a:lnTo>
                    <a:pt x="6" y="5"/>
                  </a:lnTo>
                  <a:lnTo>
                    <a:pt x="12" y="0"/>
                  </a:lnTo>
                  <a:lnTo>
                    <a:pt x="26" y="1"/>
                  </a:lnTo>
                  <a:lnTo>
                    <a:pt x="33" y="6"/>
                  </a:lnTo>
                  <a:lnTo>
                    <a:pt x="147" y="134"/>
                  </a:lnTo>
                  <a:lnTo>
                    <a:pt x="152" y="141"/>
                  </a:lnTo>
                  <a:lnTo>
                    <a:pt x="152" y="154"/>
                  </a:lnTo>
                  <a:lnTo>
                    <a:pt x="146" y="161"/>
                  </a:lnTo>
                  <a:lnTo>
                    <a:pt x="141" y="164"/>
                  </a:lnTo>
                  <a:lnTo>
                    <a:pt x="134" y="1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1277">
              <a:extLst>
                <a:ext uri="{FF2B5EF4-FFF2-40B4-BE49-F238E27FC236}">
                  <a16:creationId xmlns:a16="http://schemas.microsoft.com/office/drawing/2014/main" id="{814E8B62-D802-4E21-9C5B-3917BDE77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7819" y="4734139"/>
              <a:ext cx="60911" cy="81996"/>
            </a:xfrm>
            <a:custGeom>
              <a:avLst/>
              <a:gdLst>
                <a:gd name="T0" fmla="*/ 101 w 101"/>
                <a:gd name="T1" fmla="*/ 141 h 141"/>
                <a:gd name="T2" fmla="*/ 0 w 101"/>
                <a:gd name="T3" fmla="*/ 0 h 141"/>
                <a:gd name="T4" fmla="*/ 101 w 101"/>
                <a:gd name="T5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1" h="141">
                  <a:moveTo>
                    <a:pt x="101" y="141"/>
                  </a:moveTo>
                  <a:lnTo>
                    <a:pt x="0" y="0"/>
                  </a:lnTo>
                  <a:lnTo>
                    <a:pt x="101" y="14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1278">
              <a:extLst>
                <a:ext uri="{FF2B5EF4-FFF2-40B4-BE49-F238E27FC236}">
                  <a16:creationId xmlns:a16="http://schemas.microsoft.com/office/drawing/2014/main" id="{2A6FD531-4313-4BB1-8C0E-C88B921A7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8449" y="4722426"/>
              <a:ext cx="81996" cy="103080"/>
            </a:xfrm>
            <a:custGeom>
              <a:avLst/>
              <a:gdLst>
                <a:gd name="T0" fmla="*/ 120 w 139"/>
                <a:gd name="T1" fmla="*/ 177 h 177"/>
                <a:gd name="T2" fmla="*/ 112 w 139"/>
                <a:gd name="T3" fmla="*/ 175 h 177"/>
                <a:gd name="T4" fmla="*/ 105 w 139"/>
                <a:gd name="T5" fmla="*/ 169 h 177"/>
                <a:gd name="T6" fmla="*/ 3 w 139"/>
                <a:gd name="T7" fmla="*/ 29 h 177"/>
                <a:gd name="T8" fmla="*/ 0 w 139"/>
                <a:gd name="T9" fmla="*/ 23 h 177"/>
                <a:gd name="T10" fmla="*/ 2 w 139"/>
                <a:gd name="T11" fmla="*/ 9 h 177"/>
                <a:gd name="T12" fmla="*/ 8 w 139"/>
                <a:gd name="T13" fmla="*/ 3 h 177"/>
                <a:gd name="T14" fmla="*/ 14 w 139"/>
                <a:gd name="T15" fmla="*/ 0 h 177"/>
                <a:gd name="T16" fmla="*/ 29 w 139"/>
                <a:gd name="T17" fmla="*/ 2 h 177"/>
                <a:gd name="T18" fmla="*/ 33 w 139"/>
                <a:gd name="T19" fmla="*/ 8 h 177"/>
                <a:gd name="T20" fmla="*/ 136 w 139"/>
                <a:gd name="T21" fmla="*/ 147 h 177"/>
                <a:gd name="T22" fmla="*/ 139 w 139"/>
                <a:gd name="T23" fmla="*/ 154 h 177"/>
                <a:gd name="T24" fmla="*/ 137 w 139"/>
                <a:gd name="T25" fmla="*/ 168 h 177"/>
                <a:gd name="T26" fmla="*/ 131 w 139"/>
                <a:gd name="T27" fmla="*/ 173 h 177"/>
                <a:gd name="T28" fmla="*/ 126 w 139"/>
                <a:gd name="T29" fmla="*/ 177 h 177"/>
                <a:gd name="T30" fmla="*/ 120 w 139"/>
                <a:gd name="T31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7">
                  <a:moveTo>
                    <a:pt x="120" y="177"/>
                  </a:moveTo>
                  <a:lnTo>
                    <a:pt x="112" y="175"/>
                  </a:lnTo>
                  <a:lnTo>
                    <a:pt x="105" y="169"/>
                  </a:lnTo>
                  <a:lnTo>
                    <a:pt x="3" y="29"/>
                  </a:lnTo>
                  <a:lnTo>
                    <a:pt x="0" y="23"/>
                  </a:lnTo>
                  <a:lnTo>
                    <a:pt x="2" y="9"/>
                  </a:lnTo>
                  <a:lnTo>
                    <a:pt x="8" y="3"/>
                  </a:lnTo>
                  <a:lnTo>
                    <a:pt x="14" y="0"/>
                  </a:lnTo>
                  <a:lnTo>
                    <a:pt x="29" y="2"/>
                  </a:lnTo>
                  <a:lnTo>
                    <a:pt x="33" y="8"/>
                  </a:lnTo>
                  <a:lnTo>
                    <a:pt x="136" y="147"/>
                  </a:lnTo>
                  <a:lnTo>
                    <a:pt x="139" y="154"/>
                  </a:lnTo>
                  <a:lnTo>
                    <a:pt x="137" y="168"/>
                  </a:lnTo>
                  <a:lnTo>
                    <a:pt x="131" y="173"/>
                  </a:lnTo>
                  <a:lnTo>
                    <a:pt x="126" y="177"/>
                  </a:lnTo>
                  <a:lnTo>
                    <a:pt x="120" y="1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1279">
              <a:extLst>
                <a:ext uri="{FF2B5EF4-FFF2-40B4-BE49-F238E27FC236}">
                  <a16:creationId xmlns:a16="http://schemas.microsoft.com/office/drawing/2014/main" id="{E9128E7E-31EF-41C1-9EA7-9ACEE874D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5434" y="4884073"/>
              <a:ext cx="42169" cy="93709"/>
            </a:xfrm>
            <a:custGeom>
              <a:avLst/>
              <a:gdLst>
                <a:gd name="T0" fmla="*/ 70 w 70"/>
                <a:gd name="T1" fmla="*/ 157 h 157"/>
                <a:gd name="T2" fmla="*/ 0 w 70"/>
                <a:gd name="T3" fmla="*/ 0 h 157"/>
                <a:gd name="T4" fmla="*/ 70 w 70"/>
                <a:gd name="T5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157">
                  <a:moveTo>
                    <a:pt x="70" y="157"/>
                  </a:moveTo>
                  <a:lnTo>
                    <a:pt x="0" y="0"/>
                  </a:lnTo>
                  <a:lnTo>
                    <a:pt x="70" y="15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1280">
              <a:extLst>
                <a:ext uri="{FF2B5EF4-FFF2-40B4-BE49-F238E27FC236}">
                  <a16:creationId xmlns:a16="http://schemas.microsoft.com/office/drawing/2014/main" id="{6759A84A-217B-47D3-BAD7-63121093C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6063" y="4874702"/>
              <a:ext cx="63254" cy="114794"/>
            </a:xfrm>
            <a:custGeom>
              <a:avLst/>
              <a:gdLst>
                <a:gd name="T0" fmla="*/ 89 w 108"/>
                <a:gd name="T1" fmla="*/ 195 h 195"/>
                <a:gd name="T2" fmla="*/ 83 w 108"/>
                <a:gd name="T3" fmla="*/ 194 h 195"/>
                <a:gd name="T4" fmla="*/ 74 w 108"/>
                <a:gd name="T5" fmla="*/ 189 h 195"/>
                <a:gd name="T6" fmla="*/ 72 w 108"/>
                <a:gd name="T7" fmla="*/ 184 h 195"/>
                <a:gd name="T8" fmla="*/ 1 w 108"/>
                <a:gd name="T9" fmla="*/ 27 h 195"/>
                <a:gd name="T10" fmla="*/ 0 w 108"/>
                <a:gd name="T11" fmla="*/ 19 h 195"/>
                <a:gd name="T12" fmla="*/ 5 w 108"/>
                <a:gd name="T13" fmla="*/ 5 h 195"/>
                <a:gd name="T14" fmla="*/ 12 w 108"/>
                <a:gd name="T15" fmla="*/ 2 h 195"/>
                <a:gd name="T16" fmla="*/ 18 w 108"/>
                <a:gd name="T17" fmla="*/ 0 h 195"/>
                <a:gd name="T18" fmla="*/ 32 w 108"/>
                <a:gd name="T19" fmla="*/ 4 h 195"/>
                <a:gd name="T20" fmla="*/ 36 w 108"/>
                <a:gd name="T21" fmla="*/ 11 h 195"/>
                <a:gd name="T22" fmla="*/ 106 w 108"/>
                <a:gd name="T23" fmla="*/ 168 h 195"/>
                <a:gd name="T24" fmla="*/ 108 w 108"/>
                <a:gd name="T25" fmla="*/ 176 h 195"/>
                <a:gd name="T26" fmla="*/ 104 w 108"/>
                <a:gd name="T27" fmla="*/ 190 h 195"/>
                <a:gd name="T28" fmla="*/ 97 w 108"/>
                <a:gd name="T29" fmla="*/ 193 h 195"/>
                <a:gd name="T30" fmla="*/ 94 w 108"/>
                <a:gd name="T31" fmla="*/ 195 h 195"/>
                <a:gd name="T32" fmla="*/ 89 w 108"/>
                <a:gd name="T33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95">
                  <a:moveTo>
                    <a:pt x="89" y="195"/>
                  </a:moveTo>
                  <a:lnTo>
                    <a:pt x="83" y="194"/>
                  </a:lnTo>
                  <a:lnTo>
                    <a:pt x="74" y="189"/>
                  </a:lnTo>
                  <a:lnTo>
                    <a:pt x="72" y="184"/>
                  </a:lnTo>
                  <a:lnTo>
                    <a:pt x="1" y="27"/>
                  </a:lnTo>
                  <a:lnTo>
                    <a:pt x="0" y="19"/>
                  </a:lnTo>
                  <a:lnTo>
                    <a:pt x="5" y="5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32" y="4"/>
                  </a:lnTo>
                  <a:lnTo>
                    <a:pt x="36" y="11"/>
                  </a:lnTo>
                  <a:lnTo>
                    <a:pt x="106" y="168"/>
                  </a:lnTo>
                  <a:lnTo>
                    <a:pt x="108" y="176"/>
                  </a:lnTo>
                  <a:lnTo>
                    <a:pt x="104" y="190"/>
                  </a:lnTo>
                  <a:lnTo>
                    <a:pt x="97" y="193"/>
                  </a:lnTo>
                  <a:lnTo>
                    <a:pt x="94" y="195"/>
                  </a:lnTo>
                  <a:lnTo>
                    <a:pt x="89" y="1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1281">
              <a:extLst>
                <a:ext uri="{FF2B5EF4-FFF2-40B4-BE49-F238E27FC236}">
                  <a16:creationId xmlns:a16="http://schemas.microsoft.com/office/drawing/2014/main" id="{B332F018-D00A-47CE-ADEB-925E3C0CC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4871" y="4940298"/>
              <a:ext cx="30456" cy="96052"/>
            </a:xfrm>
            <a:custGeom>
              <a:avLst/>
              <a:gdLst>
                <a:gd name="T0" fmla="*/ 54 w 54"/>
                <a:gd name="T1" fmla="*/ 164 h 164"/>
                <a:gd name="T2" fmla="*/ 0 w 54"/>
                <a:gd name="T3" fmla="*/ 0 h 164"/>
                <a:gd name="T4" fmla="*/ 54 w 54"/>
                <a:gd name="T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64">
                  <a:moveTo>
                    <a:pt x="54" y="164"/>
                  </a:moveTo>
                  <a:lnTo>
                    <a:pt x="0" y="0"/>
                  </a:lnTo>
                  <a:lnTo>
                    <a:pt x="54" y="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1282">
              <a:extLst>
                <a:ext uri="{FF2B5EF4-FFF2-40B4-BE49-F238E27FC236}">
                  <a16:creationId xmlns:a16="http://schemas.microsoft.com/office/drawing/2014/main" id="{5953ED3B-0233-4E85-A41D-978641EB2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3158" y="4928585"/>
              <a:ext cx="53883" cy="117136"/>
            </a:xfrm>
            <a:custGeom>
              <a:avLst/>
              <a:gdLst>
                <a:gd name="T0" fmla="*/ 73 w 92"/>
                <a:gd name="T1" fmla="*/ 201 h 201"/>
                <a:gd name="T2" fmla="*/ 66 w 92"/>
                <a:gd name="T3" fmla="*/ 201 h 201"/>
                <a:gd name="T4" fmla="*/ 57 w 92"/>
                <a:gd name="T5" fmla="*/ 194 h 201"/>
                <a:gd name="T6" fmla="*/ 55 w 92"/>
                <a:gd name="T7" fmla="*/ 189 h 201"/>
                <a:gd name="T8" fmla="*/ 1 w 92"/>
                <a:gd name="T9" fmla="*/ 25 h 201"/>
                <a:gd name="T10" fmla="*/ 0 w 92"/>
                <a:gd name="T11" fmla="*/ 17 h 201"/>
                <a:gd name="T12" fmla="*/ 6 w 92"/>
                <a:gd name="T13" fmla="*/ 4 h 201"/>
                <a:gd name="T14" fmla="*/ 13 w 92"/>
                <a:gd name="T15" fmla="*/ 1 h 201"/>
                <a:gd name="T16" fmla="*/ 21 w 92"/>
                <a:gd name="T17" fmla="*/ 0 h 201"/>
                <a:gd name="T18" fmla="*/ 33 w 92"/>
                <a:gd name="T19" fmla="*/ 6 h 201"/>
                <a:gd name="T20" fmla="*/ 37 w 92"/>
                <a:gd name="T21" fmla="*/ 13 h 201"/>
                <a:gd name="T22" fmla="*/ 89 w 92"/>
                <a:gd name="T23" fmla="*/ 178 h 201"/>
                <a:gd name="T24" fmla="*/ 92 w 92"/>
                <a:gd name="T25" fmla="*/ 184 h 201"/>
                <a:gd name="T26" fmla="*/ 85 w 92"/>
                <a:gd name="T27" fmla="*/ 198 h 201"/>
                <a:gd name="T28" fmla="*/ 78 w 92"/>
                <a:gd name="T29" fmla="*/ 201 h 201"/>
                <a:gd name="T30" fmla="*/ 75 w 92"/>
                <a:gd name="T31" fmla="*/ 201 h 201"/>
                <a:gd name="T32" fmla="*/ 73 w 92"/>
                <a:gd name="T33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" h="201">
                  <a:moveTo>
                    <a:pt x="73" y="201"/>
                  </a:moveTo>
                  <a:lnTo>
                    <a:pt x="66" y="201"/>
                  </a:lnTo>
                  <a:lnTo>
                    <a:pt x="57" y="194"/>
                  </a:lnTo>
                  <a:lnTo>
                    <a:pt x="55" y="189"/>
                  </a:lnTo>
                  <a:lnTo>
                    <a:pt x="1" y="25"/>
                  </a:lnTo>
                  <a:lnTo>
                    <a:pt x="0" y="17"/>
                  </a:lnTo>
                  <a:lnTo>
                    <a:pt x="6" y="4"/>
                  </a:lnTo>
                  <a:lnTo>
                    <a:pt x="13" y="1"/>
                  </a:lnTo>
                  <a:lnTo>
                    <a:pt x="21" y="0"/>
                  </a:lnTo>
                  <a:lnTo>
                    <a:pt x="33" y="6"/>
                  </a:lnTo>
                  <a:lnTo>
                    <a:pt x="37" y="13"/>
                  </a:lnTo>
                  <a:lnTo>
                    <a:pt x="89" y="178"/>
                  </a:lnTo>
                  <a:lnTo>
                    <a:pt x="92" y="184"/>
                  </a:lnTo>
                  <a:lnTo>
                    <a:pt x="85" y="198"/>
                  </a:lnTo>
                  <a:lnTo>
                    <a:pt x="78" y="201"/>
                  </a:lnTo>
                  <a:lnTo>
                    <a:pt x="75" y="201"/>
                  </a:lnTo>
                  <a:lnTo>
                    <a:pt x="73" y="20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1283">
              <a:extLst>
                <a:ext uri="{FF2B5EF4-FFF2-40B4-BE49-F238E27FC236}">
                  <a16:creationId xmlns:a16="http://schemas.microsoft.com/office/drawing/2014/main" id="{ED87669E-2271-4C52-B85E-C3E931A97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7280" y="4977782"/>
              <a:ext cx="21085" cy="100738"/>
            </a:xfrm>
            <a:custGeom>
              <a:avLst/>
              <a:gdLst>
                <a:gd name="T0" fmla="*/ 36 w 36"/>
                <a:gd name="T1" fmla="*/ 170 h 170"/>
                <a:gd name="T2" fmla="*/ 0 w 36"/>
                <a:gd name="T3" fmla="*/ 0 h 170"/>
                <a:gd name="T4" fmla="*/ 36 w 36"/>
                <a:gd name="T5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70">
                  <a:moveTo>
                    <a:pt x="36" y="170"/>
                  </a:moveTo>
                  <a:lnTo>
                    <a:pt x="0" y="0"/>
                  </a:lnTo>
                  <a:lnTo>
                    <a:pt x="36" y="1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1284">
              <a:extLst>
                <a:ext uri="{FF2B5EF4-FFF2-40B4-BE49-F238E27FC236}">
                  <a16:creationId xmlns:a16="http://schemas.microsoft.com/office/drawing/2014/main" id="{707FD31C-9068-4669-8939-B7C774896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5565" y="4968411"/>
              <a:ext cx="44513" cy="119480"/>
            </a:xfrm>
            <a:custGeom>
              <a:avLst/>
              <a:gdLst>
                <a:gd name="T0" fmla="*/ 55 w 74"/>
                <a:gd name="T1" fmla="*/ 206 h 206"/>
                <a:gd name="T2" fmla="*/ 48 w 74"/>
                <a:gd name="T3" fmla="*/ 206 h 206"/>
                <a:gd name="T4" fmla="*/ 39 w 74"/>
                <a:gd name="T5" fmla="*/ 198 h 206"/>
                <a:gd name="T6" fmla="*/ 37 w 74"/>
                <a:gd name="T7" fmla="*/ 192 h 206"/>
                <a:gd name="T8" fmla="*/ 1 w 74"/>
                <a:gd name="T9" fmla="*/ 23 h 206"/>
                <a:gd name="T10" fmla="*/ 0 w 74"/>
                <a:gd name="T11" fmla="*/ 15 h 206"/>
                <a:gd name="T12" fmla="*/ 8 w 74"/>
                <a:gd name="T13" fmla="*/ 3 h 206"/>
                <a:gd name="T14" fmla="*/ 14 w 74"/>
                <a:gd name="T15" fmla="*/ 0 h 206"/>
                <a:gd name="T16" fmla="*/ 22 w 74"/>
                <a:gd name="T17" fmla="*/ 0 h 206"/>
                <a:gd name="T18" fmla="*/ 35 w 74"/>
                <a:gd name="T19" fmla="*/ 8 h 206"/>
                <a:gd name="T20" fmla="*/ 37 w 74"/>
                <a:gd name="T21" fmla="*/ 15 h 206"/>
                <a:gd name="T22" fmla="*/ 73 w 74"/>
                <a:gd name="T23" fmla="*/ 184 h 206"/>
                <a:gd name="T24" fmla="*/ 74 w 74"/>
                <a:gd name="T25" fmla="*/ 192 h 206"/>
                <a:gd name="T26" fmla="*/ 66 w 74"/>
                <a:gd name="T27" fmla="*/ 204 h 206"/>
                <a:gd name="T28" fmla="*/ 58 w 74"/>
                <a:gd name="T29" fmla="*/ 206 h 206"/>
                <a:gd name="T30" fmla="*/ 57 w 74"/>
                <a:gd name="T31" fmla="*/ 206 h 206"/>
                <a:gd name="T32" fmla="*/ 55 w 74"/>
                <a:gd name="T33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206">
                  <a:moveTo>
                    <a:pt x="55" y="206"/>
                  </a:moveTo>
                  <a:lnTo>
                    <a:pt x="48" y="206"/>
                  </a:lnTo>
                  <a:lnTo>
                    <a:pt x="39" y="198"/>
                  </a:lnTo>
                  <a:lnTo>
                    <a:pt x="37" y="192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8" y="3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5" y="8"/>
                  </a:lnTo>
                  <a:lnTo>
                    <a:pt x="37" y="15"/>
                  </a:lnTo>
                  <a:lnTo>
                    <a:pt x="73" y="184"/>
                  </a:lnTo>
                  <a:lnTo>
                    <a:pt x="74" y="192"/>
                  </a:lnTo>
                  <a:lnTo>
                    <a:pt x="66" y="204"/>
                  </a:lnTo>
                  <a:lnTo>
                    <a:pt x="58" y="206"/>
                  </a:lnTo>
                  <a:lnTo>
                    <a:pt x="57" y="206"/>
                  </a:lnTo>
                  <a:lnTo>
                    <a:pt x="55" y="20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1285">
              <a:extLst>
                <a:ext uri="{FF2B5EF4-FFF2-40B4-BE49-F238E27FC236}">
                  <a16:creationId xmlns:a16="http://schemas.microsoft.com/office/drawing/2014/main" id="{B0D6974E-7B67-414F-A48A-DF0206B97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7345" y="5003553"/>
              <a:ext cx="9371" cy="98394"/>
            </a:xfrm>
            <a:custGeom>
              <a:avLst/>
              <a:gdLst>
                <a:gd name="T0" fmla="*/ 18 w 18"/>
                <a:gd name="T1" fmla="*/ 171 h 171"/>
                <a:gd name="T2" fmla="*/ 0 w 18"/>
                <a:gd name="T3" fmla="*/ 0 h 171"/>
                <a:gd name="T4" fmla="*/ 18 w 18"/>
                <a:gd name="T5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71">
                  <a:moveTo>
                    <a:pt x="18" y="171"/>
                  </a:moveTo>
                  <a:lnTo>
                    <a:pt x="0" y="0"/>
                  </a:lnTo>
                  <a:lnTo>
                    <a:pt x="18" y="17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1286">
              <a:extLst>
                <a:ext uri="{FF2B5EF4-FFF2-40B4-BE49-F238E27FC236}">
                  <a16:creationId xmlns:a16="http://schemas.microsoft.com/office/drawing/2014/main" id="{7CDF52A0-2F8F-4787-BD88-4DA4D0D2B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5631" y="4991838"/>
              <a:ext cx="32798" cy="121822"/>
            </a:xfrm>
            <a:custGeom>
              <a:avLst/>
              <a:gdLst>
                <a:gd name="T0" fmla="*/ 36 w 55"/>
                <a:gd name="T1" fmla="*/ 209 h 209"/>
                <a:gd name="T2" fmla="*/ 29 w 55"/>
                <a:gd name="T3" fmla="*/ 208 h 209"/>
                <a:gd name="T4" fmla="*/ 19 w 55"/>
                <a:gd name="T5" fmla="*/ 199 h 209"/>
                <a:gd name="T6" fmla="*/ 18 w 55"/>
                <a:gd name="T7" fmla="*/ 192 h 209"/>
                <a:gd name="T8" fmla="*/ 0 w 55"/>
                <a:gd name="T9" fmla="*/ 20 h 209"/>
                <a:gd name="T10" fmla="*/ 0 w 55"/>
                <a:gd name="T11" fmla="*/ 13 h 209"/>
                <a:gd name="T12" fmla="*/ 9 w 55"/>
                <a:gd name="T13" fmla="*/ 2 h 209"/>
                <a:gd name="T14" fmla="*/ 15 w 55"/>
                <a:gd name="T15" fmla="*/ 0 h 209"/>
                <a:gd name="T16" fmla="*/ 23 w 55"/>
                <a:gd name="T17" fmla="*/ 0 h 209"/>
                <a:gd name="T18" fmla="*/ 35 w 55"/>
                <a:gd name="T19" fmla="*/ 9 h 209"/>
                <a:gd name="T20" fmla="*/ 37 w 55"/>
                <a:gd name="T21" fmla="*/ 17 h 209"/>
                <a:gd name="T22" fmla="*/ 55 w 55"/>
                <a:gd name="T23" fmla="*/ 188 h 209"/>
                <a:gd name="T24" fmla="*/ 54 w 55"/>
                <a:gd name="T25" fmla="*/ 196 h 209"/>
                <a:gd name="T26" fmla="*/ 45 w 55"/>
                <a:gd name="T27" fmla="*/ 207 h 209"/>
                <a:gd name="T28" fmla="*/ 38 w 55"/>
                <a:gd name="T29" fmla="*/ 209 h 209"/>
                <a:gd name="T30" fmla="*/ 37 w 55"/>
                <a:gd name="T31" fmla="*/ 209 h 209"/>
                <a:gd name="T32" fmla="*/ 36 w 55"/>
                <a:gd name="T33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" h="209">
                  <a:moveTo>
                    <a:pt x="36" y="209"/>
                  </a:moveTo>
                  <a:lnTo>
                    <a:pt x="29" y="208"/>
                  </a:lnTo>
                  <a:lnTo>
                    <a:pt x="19" y="199"/>
                  </a:lnTo>
                  <a:lnTo>
                    <a:pt x="18" y="192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35" y="9"/>
                  </a:lnTo>
                  <a:lnTo>
                    <a:pt x="37" y="17"/>
                  </a:lnTo>
                  <a:lnTo>
                    <a:pt x="55" y="188"/>
                  </a:lnTo>
                  <a:lnTo>
                    <a:pt x="54" y="196"/>
                  </a:lnTo>
                  <a:lnTo>
                    <a:pt x="45" y="207"/>
                  </a:lnTo>
                  <a:lnTo>
                    <a:pt x="38" y="209"/>
                  </a:lnTo>
                  <a:lnTo>
                    <a:pt x="37" y="209"/>
                  </a:lnTo>
                  <a:lnTo>
                    <a:pt x="36" y="2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1287">
              <a:extLst>
                <a:ext uri="{FF2B5EF4-FFF2-40B4-BE49-F238E27FC236}">
                  <a16:creationId xmlns:a16="http://schemas.microsoft.com/office/drawing/2014/main" id="{491AEB6D-382B-4EDD-956A-6AC4ABA1A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9228" y="4253881"/>
              <a:ext cx="140564" cy="79653"/>
            </a:xfrm>
            <a:custGeom>
              <a:avLst/>
              <a:gdLst>
                <a:gd name="T0" fmla="*/ 242 w 242"/>
                <a:gd name="T1" fmla="*/ 140 h 140"/>
                <a:gd name="T2" fmla="*/ 0 w 242"/>
                <a:gd name="T3" fmla="*/ 0 h 140"/>
                <a:gd name="T4" fmla="*/ 242 w 242"/>
                <a:gd name="T5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2" h="140">
                  <a:moveTo>
                    <a:pt x="242" y="140"/>
                  </a:moveTo>
                  <a:lnTo>
                    <a:pt x="0" y="0"/>
                  </a:lnTo>
                  <a:lnTo>
                    <a:pt x="242" y="1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1288">
              <a:extLst>
                <a:ext uri="{FF2B5EF4-FFF2-40B4-BE49-F238E27FC236}">
                  <a16:creationId xmlns:a16="http://schemas.microsoft.com/office/drawing/2014/main" id="{D17AE8BC-CF73-4221-8CFD-DD85A118A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7515" y="4242166"/>
              <a:ext cx="163991" cy="103080"/>
            </a:xfrm>
            <a:custGeom>
              <a:avLst/>
              <a:gdLst>
                <a:gd name="T0" fmla="*/ 261 w 281"/>
                <a:gd name="T1" fmla="*/ 178 h 178"/>
                <a:gd name="T2" fmla="*/ 256 w 281"/>
                <a:gd name="T3" fmla="*/ 178 h 178"/>
                <a:gd name="T4" fmla="*/ 251 w 281"/>
                <a:gd name="T5" fmla="*/ 176 h 178"/>
                <a:gd name="T6" fmla="*/ 10 w 281"/>
                <a:gd name="T7" fmla="*/ 35 h 178"/>
                <a:gd name="T8" fmla="*/ 3 w 281"/>
                <a:gd name="T9" fmla="*/ 31 h 178"/>
                <a:gd name="T10" fmla="*/ 0 w 281"/>
                <a:gd name="T11" fmla="*/ 17 h 178"/>
                <a:gd name="T12" fmla="*/ 2 w 281"/>
                <a:gd name="T13" fmla="*/ 10 h 178"/>
                <a:gd name="T14" fmla="*/ 7 w 281"/>
                <a:gd name="T15" fmla="*/ 4 h 178"/>
                <a:gd name="T16" fmla="*/ 21 w 281"/>
                <a:gd name="T17" fmla="*/ 0 h 178"/>
                <a:gd name="T18" fmla="*/ 28 w 281"/>
                <a:gd name="T19" fmla="*/ 4 h 178"/>
                <a:gd name="T20" fmla="*/ 270 w 281"/>
                <a:gd name="T21" fmla="*/ 143 h 178"/>
                <a:gd name="T22" fmla="*/ 276 w 281"/>
                <a:gd name="T23" fmla="*/ 148 h 178"/>
                <a:gd name="T24" fmla="*/ 281 w 281"/>
                <a:gd name="T25" fmla="*/ 162 h 178"/>
                <a:gd name="T26" fmla="*/ 277 w 281"/>
                <a:gd name="T27" fmla="*/ 169 h 178"/>
                <a:gd name="T28" fmla="*/ 270 w 281"/>
                <a:gd name="T29" fmla="*/ 177 h 178"/>
                <a:gd name="T30" fmla="*/ 261 w 281"/>
                <a:gd name="T31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1" h="178">
                  <a:moveTo>
                    <a:pt x="261" y="178"/>
                  </a:moveTo>
                  <a:lnTo>
                    <a:pt x="256" y="178"/>
                  </a:lnTo>
                  <a:lnTo>
                    <a:pt x="251" y="176"/>
                  </a:lnTo>
                  <a:lnTo>
                    <a:pt x="10" y="35"/>
                  </a:lnTo>
                  <a:lnTo>
                    <a:pt x="3" y="31"/>
                  </a:lnTo>
                  <a:lnTo>
                    <a:pt x="0" y="17"/>
                  </a:lnTo>
                  <a:lnTo>
                    <a:pt x="2" y="10"/>
                  </a:lnTo>
                  <a:lnTo>
                    <a:pt x="7" y="4"/>
                  </a:lnTo>
                  <a:lnTo>
                    <a:pt x="21" y="0"/>
                  </a:lnTo>
                  <a:lnTo>
                    <a:pt x="28" y="4"/>
                  </a:lnTo>
                  <a:lnTo>
                    <a:pt x="270" y="143"/>
                  </a:lnTo>
                  <a:lnTo>
                    <a:pt x="276" y="148"/>
                  </a:lnTo>
                  <a:lnTo>
                    <a:pt x="281" y="162"/>
                  </a:lnTo>
                  <a:lnTo>
                    <a:pt x="277" y="169"/>
                  </a:lnTo>
                  <a:lnTo>
                    <a:pt x="270" y="177"/>
                  </a:lnTo>
                  <a:lnTo>
                    <a:pt x="261" y="1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Freeform 1289">
              <a:extLst>
                <a:ext uri="{FF2B5EF4-FFF2-40B4-BE49-F238E27FC236}">
                  <a16:creationId xmlns:a16="http://schemas.microsoft.com/office/drawing/2014/main" id="{D736F2E3-4958-4AB8-BAF4-DAB61D5E5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0858" y="4762251"/>
              <a:ext cx="81996" cy="140564"/>
            </a:xfrm>
            <a:custGeom>
              <a:avLst/>
              <a:gdLst>
                <a:gd name="T0" fmla="*/ 139 w 139"/>
                <a:gd name="T1" fmla="*/ 243 h 243"/>
                <a:gd name="T2" fmla="*/ 0 w 139"/>
                <a:gd name="T3" fmla="*/ 0 h 243"/>
                <a:gd name="T4" fmla="*/ 139 w 139"/>
                <a:gd name="T5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243">
                  <a:moveTo>
                    <a:pt x="139" y="243"/>
                  </a:moveTo>
                  <a:lnTo>
                    <a:pt x="0" y="0"/>
                  </a:lnTo>
                  <a:lnTo>
                    <a:pt x="139" y="2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Freeform 1290">
              <a:extLst>
                <a:ext uri="{FF2B5EF4-FFF2-40B4-BE49-F238E27FC236}">
                  <a16:creationId xmlns:a16="http://schemas.microsoft.com/office/drawing/2014/main" id="{FE871241-F8D6-48D9-93F1-4CAA7AFD9C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9143" y="4750538"/>
              <a:ext cx="103080" cy="163991"/>
            </a:xfrm>
            <a:custGeom>
              <a:avLst/>
              <a:gdLst>
                <a:gd name="T0" fmla="*/ 158 w 177"/>
                <a:gd name="T1" fmla="*/ 281 h 281"/>
                <a:gd name="T2" fmla="*/ 149 w 177"/>
                <a:gd name="T3" fmla="*/ 279 h 281"/>
                <a:gd name="T4" fmla="*/ 143 w 177"/>
                <a:gd name="T5" fmla="*/ 271 h 281"/>
                <a:gd name="T6" fmla="*/ 2 w 177"/>
                <a:gd name="T7" fmla="*/ 30 h 281"/>
                <a:gd name="T8" fmla="*/ 0 w 177"/>
                <a:gd name="T9" fmla="*/ 22 h 281"/>
                <a:gd name="T10" fmla="*/ 3 w 177"/>
                <a:gd name="T11" fmla="*/ 8 h 281"/>
                <a:gd name="T12" fmla="*/ 9 w 177"/>
                <a:gd name="T13" fmla="*/ 4 h 281"/>
                <a:gd name="T14" fmla="*/ 16 w 177"/>
                <a:gd name="T15" fmla="*/ 0 h 281"/>
                <a:gd name="T16" fmla="*/ 30 w 177"/>
                <a:gd name="T17" fmla="*/ 5 h 281"/>
                <a:gd name="T18" fmla="*/ 35 w 177"/>
                <a:gd name="T19" fmla="*/ 10 h 281"/>
                <a:gd name="T20" fmla="*/ 175 w 177"/>
                <a:gd name="T21" fmla="*/ 253 h 281"/>
                <a:gd name="T22" fmla="*/ 177 w 177"/>
                <a:gd name="T23" fmla="*/ 260 h 281"/>
                <a:gd name="T24" fmla="*/ 174 w 177"/>
                <a:gd name="T25" fmla="*/ 274 h 281"/>
                <a:gd name="T26" fmla="*/ 167 w 177"/>
                <a:gd name="T27" fmla="*/ 278 h 281"/>
                <a:gd name="T28" fmla="*/ 163 w 177"/>
                <a:gd name="T29" fmla="*/ 280 h 281"/>
                <a:gd name="T30" fmla="*/ 158 w 177"/>
                <a:gd name="T3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7" h="281">
                  <a:moveTo>
                    <a:pt x="158" y="281"/>
                  </a:moveTo>
                  <a:lnTo>
                    <a:pt x="149" y="279"/>
                  </a:lnTo>
                  <a:lnTo>
                    <a:pt x="143" y="271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3" y="8"/>
                  </a:lnTo>
                  <a:lnTo>
                    <a:pt x="9" y="4"/>
                  </a:lnTo>
                  <a:lnTo>
                    <a:pt x="16" y="0"/>
                  </a:lnTo>
                  <a:lnTo>
                    <a:pt x="30" y="5"/>
                  </a:lnTo>
                  <a:lnTo>
                    <a:pt x="35" y="10"/>
                  </a:lnTo>
                  <a:lnTo>
                    <a:pt x="175" y="253"/>
                  </a:lnTo>
                  <a:lnTo>
                    <a:pt x="177" y="260"/>
                  </a:lnTo>
                  <a:lnTo>
                    <a:pt x="174" y="274"/>
                  </a:lnTo>
                  <a:lnTo>
                    <a:pt x="167" y="278"/>
                  </a:lnTo>
                  <a:lnTo>
                    <a:pt x="163" y="280"/>
                  </a:lnTo>
                  <a:lnTo>
                    <a:pt x="158" y="2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Rectangle 1142">
              <a:extLst>
                <a:ext uri="{FF2B5EF4-FFF2-40B4-BE49-F238E27FC236}">
                  <a16:creationId xmlns:a16="http://schemas.microsoft.com/office/drawing/2014/main" id="{1BE3914E-576B-4C53-8F62-E42550363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6325" y="1707338"/>
              <a:ext cx="37484" cy="366870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Rectangle 1143">
              <a:extLst>
                <a:ext uri="{FF2B5EF4-FFF2-40B4-BE49-F238E27FC236}">
                  <a16:creationId xmlns:a16="http://schemas.microsoft.com/office/drawing/2014/main" id="{E44710C8-9892-400B-B339-5FCC76EB6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0540" y="3541691"/>
              <a:ext cx="3617167" cy="3982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7" name="Group 386">
            <a:extLst>
              <a:ext uri="{FF2B5EF4-FFF2-40B4-BE49-F238E27FC236}">
                <a16:creationId xmlns:a16="http://schemas.microsoft.com/office/drawing/2014/main" id="{DBA98FBE-84C1-46BF-BD05-512B240F1B11}"/>
              </a:ext>
            </a:extLst>
          </p:cNvPr>
          <p:cNvGrpSpPr/>
          <p:nvPr/>
        </p:nvGrpSpPr>
        <p:grpSpPr>
          <a:xfrm>
            <a:off x="8921977" y="3996455"/>
            <a:ext cx="2937088" cy="1290153"/>
            <a:chOff x="8921977" y="4073386"/>
            <a:chExt cx="2937088" cy="1290153"/>
          </a:xfrm>
        </p:grpSpPr>
        <p:sp>
          <p:nvSpPr>
            <p:cNvPr id="388" name="TextBox 387">
              <a:extLst>
                <a:ext uri="{FF2B5EF4-FFF2-40B4-BE49-F238E27FC236}">
                  <a16:creationId xmlns:a16="http://schemas.microsoft.com/office/drawing/2014/main" id="{B86717C2-48D3-4ECF-A7E9-8C963F12927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389" name="TextBox 388">
              <a:extLst>
                <a:ext uri="{FF2B5EF4-FFF2-40B4-BE49-F238E27FC236}">
                  <a16:creationId xmlns:a16="http://schemas.microsoft.com/office/drawing/2014/main" id="{593E4965-900D-4DE1-ACBD-7E381999684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0" name="Group 389">
            <a:extLst>
              <a:ext uri="{FF2B5EF4-FFF2-40B4-BE49-F238E27FC236}">
                <a16:creationId xmlns:a16="http://schemas.microsoft.com/office/drawing/2014/main" id="{8DB0A39A-3CB0-4B1D-875C-039616CE8DAA}"/>
              </a:ext>
            </a:extLst>
          </p:cNvPr>
          <p:cNvGrpSpPr/>
          <p:nvPr/>
        </p:nvGrpSpPr>
        <p:grpSpPr>
          <a:xfrm>
            <a:off x="332936" y="3996455"/>
            <a:ext cx="2937088" cy="1290153"/>
            <a:chOff x="332936" y="4652338"/>
            <a:chExt cx="2937088" cy="1290153"/>
          </a:xfrm>
        </p:grpSpPr>
        <p:sp>
          <p:nvSpPr>
            <p:cNvPr id="391" name="TextBox 390">
              <a:extLst>
                <a:ext uri="{FF2B5EF4-FFF2-40B4-BE49-F238E27FC236}">
                  <a16:creationId xmlns:a16="http://schemas.microsoft.com/office/drawing/2014/main" id="{4E196643-EAAF-4EAA-80AB-9387BE0C4FA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392" name="TextBox 391">
              <a:extLst>
                <a:ext uri="{FF2B5EF4-FFF2-40B4-BE49-F238E27FC236}">
                  <a16:creationId xmlns:a16="http://schemas.microsoft.com/office/drawing/2014/main" id="{72BFB382-42E0-4A4A-A762-2F9159C4CC4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3" name="Group 392">
            <a:extLst>
              <a:ext uri="{FF2B5EF4-FFF2-40B4-BE49-F238E27FC236}">
                <a16:creationId xmlns:a16="http://schemas.microsoft.com/office/drawing/2014/main" id="{BADBEAD3-C461-4AD3-96B1-C28373BDD488}"/>
              </a:ext>
            </a:extLst>
          </p:cNvPr>
          <p:cNvGrpSpPr/>
          <p:nvPr/>
        </p:nvGrpSpPr>
        <p:grpSpPr>
          <a:xfrm>
            <a:off x="8929772" y="1571393"/>
            <a:ext cx="2937088" cy="1290153"/>
            <a:chOff x="8921977" y="1466725"/>
            <a:chExt cx="2937088" cy="1290153"/>
          </a:xfrm>
        </p:grpSpPr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1D01B690-3072-4BAC-82C3-AC11C194AC8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395" name="TextBox 394">
              <a:extLst>
                <a:ext uri="{FF2B5EF4-FFF2-40B4-BE49-F238E27FC236}">
                  <a16:creationId xmlns:a16="http://schemas.microsoft.com/office/drawing/2014/main" id="{66812F3A-819F-44F8-901C-50D891A24E3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6" name="Group 395">
            <a:extLst>
              <a:ext uri="{FF2B5EF4-FFF2-40B4-BE49-F238E27FC236}">
                <a16:creationId xmlns:a16="http://schemas.microsoft.com/office/drawing/2014/main" id="{A39CC179-DE12-4E58-9514-717E31DE4FEF}"/>
              </a:ext>
            </a:extLst>
          </p:cNvPr>
          <p:cNvGrpSpPr/>
          <p:nvPr/>
        </p:nvGrpSpPr>
        <p:grpSpPr>
          <a:xfrm>
            <a:off x="340731" y="1571393"/>
            <a:ext cx="2937088" cy="1290153"/>
            <a:chOff x="332936" y="2627766"/>
            <a:chExt cx="2937088" cy="1290153"/>
          </a:xfrm>
        </p:grpSpPr>
        <p:sp>
          <p:nvSpPr>
            <p:cNvPr id="397" name="TextBox 396">
              <a:extLst>
                <a:ext uri="{FF2B5EF4-FFF2-40B4-BE49-F238E27FC236}">
                  <a16:creationId xmlns:a16="http://schemas.microsoft.com/office/drawing/2014/main" id="{A39CA02E-C9DA-4B5E-9796-1EBF1B48831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398" name="TextBox 397">
              <a:extLst>
                <a:ext uri="{FF2B5EF4-FFF2-40B4-BE49-F238E27FC236}">
                  <a16:creationId xmlns:a16="http://schemas.microsoft.com/office/drawing/2014/main" id="{863A9160-5535-40C8-9BCB-C940E5CC94E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F3F70605-F1FA-46D5-BD6F-777C2E802D89}"/>
              </a:ext>
            </a:extLst>
          </p:cNvPr>
          <p:cNvSpPr/>
          <p:nvPr/>
        </p:nvSpPr>
        <p:spPr>
          <a:xfrm>
            <a:off x="3452419" y="3996455"/>
            <a:ext cx="45719" cy="12893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EBFD0A04-C6C6-4641-8B12-A8FAD3439717}"/>
              </a:ext>
            </a:extLst>
          </p:cNvPr>
          <p:cNvSpPr/>
          <p:nvPr/>
        </p:nvSpPr>
        <p:spPr>
          <a:xfrm>
            <a:off x="3452419" y="1571393"/>
            <a:ext cx="45719" cy="12893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AFD2ACF2-74DA-4263-A304-05D5B1736B1E}"/>
              </a:ext>
            </a:extLst>
          </p:cNvPr>
          <p:cNvSpPr/>
          <p:nvPr/>
        </p:nvSpPr>
        <p:spPr>
          <a:xfrm>
            <a:off x="8730305" y="1571393"/>
            <a:ext cx="45719" cy="12893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Rectangle 400">
            <a:extLst>
              <a:ext uri="{FF2B5EF4-FFF2-40B4-BE49-F238E27FC236}">
                <a16:creationId xmlns:a16="http://schemas.microsoft.com/office/drawing/2014/main" id="{4FC3ECD5-C6E0-44D4-82C6-FC2F2026F774}"/>
              </a:ext>
            </a:extLst>
          </p:cNvPr>
          <p:cNvSpPr/>
          <p:nvPr/>
        </p:nvSpPr>
        <p:spPr>
          <a:xfrm>
            <a:off x="8740776" y="3996455"/>
            <a:ext cx="45719" cy="12893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c 10" descr="Chat">
            <a:extLst>
              <a:ext uri="{FF2B5EF4-FFF2-40B4-BE49-F238E27FC236}">
                <a16:creationId xmlns:a16="http://schemas.microsoft.com/office/drawing/2014/main" id="{83FFBC2F-47F2-45E4-A33D-44676DB1D3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19201" y="2455483"/>
            <a:ext cx="914400" cy="914400"/>
          </a:xfrm>
          <a:prstGeom prst="rect">
            <a:avLst/>
          </a:prstGeom>
        </p:spPr>
      </p:pic>
      <p:pic>
        <p:nvPicPr>
          <p:cNvPr id="13" name="Graphic 12" descr="Download from cloud">
            <a:extLst>
              <a:ext uri="{FF2B5EF4-FFF2-40B4-BE49-F238E27FC236}">
                <a16:creationId xmlns:a16="http://schemas.microsoft.com/office/drawing/2014/main" id="{73409A34-364C-44B4-B91F-7AAAD8ACED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01209" y="2455483"/>
            <a:ext cx="914400" cy="914400"/>
          </a:xfrm>
          <a:prstGeom prst="rect">
            <a:avLst/>
          </a:prstGeom>
        </p:spPr>
      </p:pic>
      <p:pic>
        <p:nvPicPr>
          <p:cNvPr id="15" name="Graphic 14" descr="Upward trend">
            <a:extLst>
              <a:ext uri="{FF2B5EF4-FFF2-40B4-BE49-F238E27FC236}">
                <a16:creationId xmlns:a16="http://schemas.microsoft.com/office/drawing/2014/main" id="{13061418-DA0F-4045-A118-152E2B7ADC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19201" y="3423020"/>
            <a:ext cx="914400" cy="914400"/>
          </a:xfrm>
          <a:prstGeom prst="rect">
            <a:avLst/>
          </a:prstGeom>
        </p:spPr>
      </p:pic>
      <p:pic>
        <p:nvPicPr>
          <p:cNvPr id="17" name="Graphic 16" descr="Database">
            <a:extLst>
              <a:ext uri="{FF2B5EF4-FFF2-40B4-BE49-F238E27FC236}">
                <a16:creationId xmlns:a16="http://schemas.microsoft.com/office/drawing/2014/main" id="{4713E2EE-0A1B-4975-AEE2-92A26311F53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01209" y="342302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22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Watch Infographic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B883A3C-D8DE-43F6-BE2C-EEA869DC291C}"/>
              </a:ext>
            </a:extLst>
          </p:cNvPr>
          <p:cNvGrpSpPr/>
          <p:nvPr/>
        </p:nvGrpSpPr>
        <p:grpSpPr>
          <a:xfrm>
            <a:off x="4209531" y="798757"/>
            <a:ext cx="4149454" cy="5260486"/>
            <a:chOff x="3869240" y="735106"/>
            <a:chExt cx="4453521" cy="5645968"/>
          </a:xfrm>
        </p:grpSpPr>
        <p:sp>
          <p:nvSpPr>
            <p:cNvPr id="341" name="Rectangle 1137">
              <a:extLst>
                <a:ext uri="{FF2B5EF4-FFF2-40B4-BE49-F238E27FC236}">
                  <a16:creationId xmlns:a16="http://schemas.microsoft.com/office/drawing/2014/main" id="{A5128403-93F9-4920-9259-7730912C9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9529" y="3354273"/>
              <a:ext cx="189761" cy="412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1291">
              <a:extLst>
                <a:ext uri="{FF2B5EF4-FFF2-40B4-BE49-F238E27FC236}">
                  <a16:creationId xmlns:a16="http://schemas.microsoft.com/office/drawing/2014/main" id="{A9716935-1C1E-458E-AA35-605FFC0F5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9291" y="3166856"/>
              <a:ext cx="140564" cy="784814"/>
            </a:xfrm>
            <a:custGeom>
              <a:avLst/>
              <a:gdLst>
                <a:gd name="T0" fmla="*/ 241 w 241"/>
                <a:gd name="T1" fmla="*/ 1343 h 1343"/>
                <a:gd name="T2" fmla="*/ 138 w 241"/>
                <a:gd name="T3" fmla="*/ 1343 h 1343"/>
                <a:gd name="T4" fmla="*/ 110 w 241"/>
                <a:gd name="T5" fmla="*/ 1342 h 1343"/>
                <a:gd name="T6" fmla="*/ 61 w 241"/>
                <a:gd name="T7" fmla="*/ 1320 h 1343"/>
                <a:gd name="T8" fmla="*/ 22 w 241"/>
                <a:gd name="T9" fmla="*/ 1282 h 1343"/>
                <a:gd name="T10" fmla="*/ 2 w 241"/>
                <a:gd name="T11" fmla="*/ 1233 h 1343"/>
                <a:gd name="T12" fmla="*/ 0 w 241"/>
                <a:gd name="T13" fmla="*/ 1204 h 1343"/>
                <a:gd name="T14" fmla="*/ 0 w 241"/>
                <a:gd name="T15" fmla="*/ 139 h 1343"/>
                <a:gd name="T16" fmla="*/ 2 w 241"/>
                <a:gd name="T17" fmla="*/ 110 h 1343"/>
                <a:gd name="T18" fmla="*/ 22 w 241"/>
                <a:gd name="T19" fmla="*/ 61 h 1343"/>
                <a:gd name="T20" fmla="*/ 61 w 241"/>
                <a:gd name="T21" fmla="*/ 23 h 1343"/>
                <a:gd name="T22" fmla="*/ 110 w 241"/>
                <a:gd name="T23" fmla="*/ 1 h 1343"/>
                <a:gd name="T24" fmla="*/ 138 w 241"/>
                <a:gd name="T25" fmla="*/ 0 h 1343"/>
                <a:gd name="T26" fmla="*/ 241 w 241"/>
                <a:gd name="T27" fmla="*/ 0 h 1343"/>
                <a:gd name="T28" fmla="*/ 241 w 241"/>
                <a:gd name="T29" fmla="*/ 1343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1" h="1343">
                  <a:moveTo>
                    <a:pt x="241" y="1343"/>
                  </a:moveTo>
                  <a:lnTo>
                    <a:pt x="138" y="1343"/>
                  </a:lnTo>
                  <a:lnTo>
                    <a:pt x="110" y="1342"/>
                  </a:lnTo>
                  <a:lnTo>
                    <a:pt x="61" y="1320"/>
                  </a:lnTo>
                  <a:lnTo>
                    <a:pt x="22" y="1282"/>
                  </a:lnTo>
                  <a:lnTo>
                    <a:pt x="2" y="1233"/>
                  </a:lnTo>
                  <a:lnTo>
                    <a:pt x="0" y="1204"/>
                  </a:lnTo>
                  <a:lnTo>
                    <a:pt x="0" y="139"/>
                  </a:lnTo>
                  <a:lnTo>
                    <a:pt x="2" y="110"/>
                  </a:lnTo>
                  <a:lnTo>
                    <a:pt x="22" y="61"/>
                  </a:lnTo>
                  <a:lnTo>
                    <a:pt x="61" y="23"/>
                  </a:lnTo>
                  <a:lnTo>
                    <a:pt x="110" y="1"/>
                  </a:lnTo>
                  <a:lnTo>
                    <a:pt x="138" y="0"/>
                  </a:lnTo>
                  <a:lnTo>
                    <a:pt x="241" y="0"/>
                  </a:lnTo>
                  <a:lnTo>
                    <a:pt x="241" y="134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1292">
              <a:extLst>
                <a:ext uri="{FF2B5EF4-FFF2-40B4-BE49-F238E27FC236}">
                  <a16:creationId xmlns:a16="http://schemas.microsoft.com/office/drawing/2014/main" id="{7A0C967F-BC6F-4759-B989-7FDC50CDB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9854" y="3166856"/>
              <a:ext cx="142907" cy="784814"/>
            </a:xfrm>
            <a:custGeom>
              <a:avLst/>
              <a:gdLst>
                <a:gd name="T0" fmla="*/ 105 w 243"/>
                <a:gd name="T1" fmla="*/ 1343 h 1343"/>
                <a:gd name="T2" fmla="*/ 0 w 243"/>
                <a:gd name="T3" fmla="*/ 1343 h 1343"/>
                <a:gd name="T4" fmla="*/ 0 w 243"/>
                <a:gd name="T5" fmla="*/ 0 h 1343"/>
                <a:gd name="T6" fmla="*/ 105 w 243"/>
                <a:gd name="T7" fmla="*/ 0 h 1343"/>
                <a:gd name="T8" fmla="*/ 133 w 243"/>
                <a:gd name="T9" fmla="*/ 1 h 1343"/>
                <a:gd name="T10" fmla="*/ 183 w 243"/>
                <a:gd name="T11" fmla="*/ 23 h 1343"/>
                <a:gd name="T12" fmla="*/ 221 w 243"/>
                <a:gd name="T13" fmla="*/ 61 h 1343"/>
                <a:gd name="T14" fmla="*/ 241 w 243"/>
                <a:gd name="T15" fmla="*/ 110 h 1343"/>
                <a:gd name="T16" fmla="*/ 243 w 243"/>
                <a:gd name="T17" fmla="*/ 139 h 1343"/>
                <a:gd name="T18" fmla="*/ 243 w 243"/>
                <a:gd name="T19" fmla="*/ 1204 h 1343"/>
                <a:gd name="T20" fmla="*/ 241 w 243"/>
                <a:gd name="T21" fmla="*/ 1233 h 1343"/>
                <a:gd name="T22" fmla="*/ 221 w 243"/>
                <a:gd name="T23" fmla="*/ 1282 h 1343"/>
                <a:gd name="T24" fmla="*/ 183 w 243"/>
                <a:gd name="T25" fmla="*/ 1320 h 1343"/>
                <a:gd name="T26" fmla="*/ 133 w 243"/>
                <a:gd name="T27" fmla="*/ 1342 h 1343"/>
                <a:gd name="T28" fmla="*/ 105 w 243"/>
                <a:gd name="T29" fmla="*/ 1343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3" h="1343">
                  <a:moveTo>
                    <a:pt x="105" y="1343"/>
                  </a:moveTo>
                  <a:lnTo>
                    <a:pt x="0" y="1343"/>
                  </a:lnTo>
                  <a:lnTo>
                    <a:pt x="0" y="0"/>
                  </a:lnTo>
                  <a:lnTo>
                    <a:pt x="105" y="0"/>
                  </a:lnTo>
                  <a:lnTo>
                    <a:pt x="133" y="1"/>
                  </a:lnTo>
                  <a:lnTo>
                    <a:pt x="183" y="23"/>
                  </a:lnTo>
                  <a:lnTo>
                    <a:pt x="221" y="61"/>
                  </a:lnTo>
                  <a:lnTo>
                    <a:pt x="241" y="110"/>
                  </a:lnTo>
                  <a:lnTo>
                    <a:pt x="243" y="139"/>
                  </a:lnTo>
                  <a:lnTo>
                    <a:pt x="243" y="1204"/>
                  </a:lnTo>
                  <a:lnTo>
                    <a:pt x="241" y="1233"/>
                  </a:lnTo>
                  <a:lnTo>
                    <a:pt x="221" y="1282"/>
                  </a:lnTo>
                  <a:lnTo>
                    <a:pt x="183" y="1320"/>
                  </a:lnTo>
                  <a:lnTo>
                    <a:pt x="133" y="1342"/>
                  </a:lnTo>
                  <a:lnTo>
                    <a:pt x="105" y="134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46" name="Group 345">
              <a:extLst>
                <a:ext uri="{FF2B5EF4-FFF2-40B4-BE49-F238E27FC236}">
                  <a16:creationId xmlns:a16="http://schemas.microsoft.com/office/drawing/2014/main" id="{6C68D60A-D339-48EF-83D3-7C500715A03A}"/>
                </a:ext>
              </a:extLst>
            </p:cNvPr>
            <p:cNvGrpSpPr/>
            <p:nvPr/>
          </p:nvGrpSpPr>
          <p:grpSpPr>
            <a:xfrm>
              <a:off x="3869240" y="735106"/>
              <a:ext cx="4071656" cy="5645968"/>
              <a:chOff x="6764338" y="1882775"/>
              <a:chExt cx="2759075" cy="3825875"/>
            </a:xfrm>
          </p:grpSpPr>
          <p:grpSp>
            <p:nvGrpSpPr>
              <p:cNvPr id="350" name="Group 349">
                <a:extLst>
                  <a:ext uri="{FF2B5EF4-FFF2-40B4-BE49-F238E27FC236}">
                    <a16:creationId xmlns:a16="http://schemas.microsoft.com/office/drawing/2014/main" id="{A95251FB-868B-490F-800C-C14474009CA5}"/>
                  </a:ext>
                </a:extLst>
              </p:cNvPr>
              <p:cNvGrpSpPr/>
              <p:nvPr/>
            </p:nvGrpSpPr>
            <p:grpSpPr>
              <a:xfrm>
                <a:off x="7216774" y="1882775"/>
                <a:ext cx="1828802" cy="3825875"/>
                <a:chOff x="7216774" y="1882775"/>
                <a:chExt cx="1828802" cy="3825875"/>
              </a:xfrm>
            </p:grpSpPr>
            <p:sp>
              <p:nvSpPr>
                <p:cNvPr id="352" name="Freeform 1138">
                  <a:extLst>
                    <a:ext uri="{FF2B5EF4-FFF2-40B4-BE49-F238E27FC236}">
                      <a16:creationId xmlns:a16="http://schemas.microsoft.com/office/drawing/2014/main" id="{70269CD9-54B4-485F-A194-F1296526FB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39000" y="4697413"/>
                  <a:ext cx="284163" cy="639763"/>
                </a:xfrm>
                <a:custGeom>
                  <a:avLst/>
                  <a:gdLst>
                    <a:gd name="T0" fmla="*/ 526 w 716"/>
                    <a:gd name="T1" fmla="*/ 426 h 1612"/>
                    <a:gd name="T2" fmla="*/ 250 w 716"/>
                    <a:gd name="T3" fmla="*/ 226 h 1612"/>
                    <a:gd name="T4" fmla="*/ 0 w 716"/>
                    <a:gd name="T5" fmla="*/ 0 h 1612"/>
                    <a:gd name="T6" fmla="*/ 0 w 716"/>
                    <a:gd name="T7" fmla="*/ 925 h 1612"/>
                    <a:gd name="T8" fmla="*/ 0 w 716"/>
                    <a:gd name="T9" fmla="*/ 960 h 1612"/>
                    <a:gd name="T10" fmla="*/ 6 w 716"/>
                    <a:gd name="T11" fmla="*/ 1029 h 1612"/>
                    <a:gd name="T12" fmla="*/ 21 w 716"/>
                    <a:gd name="T13" fmla="*/ 1096 h 1612"/>
                    <a:gd name="T14" fmla="*/ 41 w 716"/>
                    <a:gd name="T15" fmla="*/ 1161 h 1612"/>
                    <a:gd name="T16" fmla="*/ 67 w 716"/>
                    <a:gd name="T17" fmla="*/ 1223 h 1612"/>
                    <a:gd name="T18" fmla="*/ 99 w 716"/>
                    <a:gd name="T19" fmla="*/ 1281 h 1612"/>
                    <a:gd name="T20" fmla="*/ 136 w 716"/>
                    <a:gd name="T21" fmla="*/ 1335 h 1612"/>
                    <a:gd name="T22" fmla="*/ 177 w 716"/>
                    <a:gd name="T23" fmla="*/ 1387 h 1612"/>
                    <a:gd name="T24" fmla="*/ 224 w 716"/>
                    <a:gd name="T25" fmla="*/ 1433 h 1612"/>
                    <a:gd name="T26" fmla="*/ 275 w 716"/>
                    <a:gd name="T27" fmla="*/ 1476 h 1612"/>
                    <a:gd name="T28" fmla="*/ 330 w 716"/>
                    <a:gd name="T29" fmla="*/ 1513 h 1612"/>
                    <a:gd name="T30" fmla="*/ 389 w 716"/>
                    <a:gd name="T31" fmla="*/ 1544 h 1612"/>
                    <a:gd name="T32" fmla="*/ 450 w 716"/>
                    <a:gd name="T33" fmla="*/ 1570 h 1612"/>
                    <a:gd name="T34" fmla="*/ 514 w 716"/>
                    <a:gd name="T35" fmla="*/ 1590 h 1612"/>
                    <a:gd name="T36" fmla="*/ 582 w 716"/>
                    <a:gd name="T37" fmla="*/ 1604 h 1612"/>
                    <a:gd name="T38" fmla="*/ 650 w 716"/>
                    <a:gd name="T39" fmla="*/ 1611 h 1612"/>
                    <a:gd name="T40" fmla="*/ 686 w 716"/>
                    <a:gd name="T41" fmla="*/ 1612 h 1612"/>
                    <a:gd name="T42" fmla="*/ 716 w 716"/>
                    <a:gd name="T43" fmla="*/ 1612 h 1612"/>
                    <a:gd name="T44" fmla="*/ 716 w 716"/>
                    <a:gd name="T45" fmla="*/ 536 h 1612"/>
                    <a:gd name="T46" fmla="*/ 526 w 716"/>
                    <a:gd name="T47" fmla="*/ 426 h 1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16" h="1612">
                      <a:moveTo>
                        <a:pt x="526" y="426"/>
                      </a:moveTo>
                      <a:lnTo>
                        <a:pt x="250" y="226"/>
                      </a:lnTo>
                      <a:lnTo>
                        <a:pt x="0" y="0"/>
                      </a:lnTo>
                      <a:lnTo>
                        <a:pt x="0" y="925"/>
                      </a:lnTo>
                      <a:lnTo>
                        <a:pt x="0" y="960"/>
                      </a:lnTo>
                      <a:lnTo>
                        <a:pt x="6" y="1029"/>
                      </a:lnTo>
                      <a:lnTo>
                        <a:pt x="21" y="1096"/>
                      </a:lnTo>
                      <a:lnTo>
                        <a:pt x="41" y="1161"/>
                      </a:lnTo>
                      <a:lnTo>
                        <a:pt x="67" y="1223"/>
                      </a:lnTo>
                      <a:lnTo>
                        <a:pt x="99" y="1281"/>
                      </a:lnTo>
                      <a:lnTo>
                        <a:pt x="136" y="1335"/>
                      </a:lnTo>
                      <a:lnTo>
                        <a:pt x="177" y="1387"/>
                      </a:lnTo>
                      <a:lnTo>
                        <a:pt x="224" y="1433"/>
                      </a:lnTo>
                      <a:lnTo>
                        <a:pt x="275" y="1476"/>
                      </a:lnTo>
                      <a:lnTo>
                        <a:pt x="330" y="1513"/>
                      </a:lnTo>
                      <a:lnTo>
                        <a:pt x="389" y="1544"/>
                      </a:lnTo>
                      <a:lnTo>
                        <a:pt x="450" y="1570"/>
                      </a:lnTo>
                      <a:lnTo>
                        <a:pt x="514" y="1590"/>
                      </a:lnTo>
                      <a:lnTo>
                        <a:pt x="582" y="1604"/>
                      </a:lnTo>
                      <a:lnTo>
                        <a:pt x="650" y="1611"/>
                      </a:lnTo>
                      <a:lnTo>
                        <a:pt x="686" y="1612"/>
                      </a:lnTo>
                      <a:lnTo>
                        <a:pt x="716" y="1612"/>
                      </a:lnTo>
                      <a:lnTo>
                        <a:pt x="716" y="536"/>
                      </a:lnTo>
                      <a:lnTo>
                        <a:pt x="526" y="426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3" name="Freeform 1139">
                  <a:extLst>
                    <a:ext uri="{FF2B5EF4-FFF2-40B4-BE49-F238E27FC236}">
                      <a16:creationId xmlns:a16="http://schemas.microsoft.com/office/drawing/2014/main" id="{59035EF0-3CD6-4965-89D6-B05961C028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58238" y="4716463"/>
                  <a:ext cx="284163" cy="620713"/>
                </a:xfrm>
                <a:custGeom>
                  <a:avLst/>
                  <a:gdLst>
                    <a:gd name="T0" fmla="*/ 517 w 716"/>
                    <a:gd name="T1" fmla="*/ 180 h 1566"/>
                    <a:gd name="T2" fmla="*/ 242 w 716"/>
                    <a:gd name="T3" fmla="*/ 380 h 1566"/>
                    <a:gd name="T4" fmla="*/ 0 w 716"/>
                    <a:gd name="T5" fmla="*/ 519 h 1566"/>
                    <a:gd name="T6" fmla="*/ 0 w 716"/>
                    <a:gd name="T7" fmla="*/ 1566 h 1566"/>
                    <a:gd name="T8" fmla="*/ 29 w 716"/>
                    <a:gd name="T9" fmla="*/ 1566 h 1566"/>
                    <a:gd name="T10" fmla="*/ 64 w 716"/>
                    <a:gd name="T11" fmla="*/ 1565 h 1566"/>
                    <a:gd name="T12" fmla="*/ 134 w 716"/>
                    <a:gd name="T13" fmla="*/ 1558 h 1566"/>
                    <a:gd name="T14" fmla="*/ 201 w 716"/>
                    <a:gd name="T15" fmla="*/ 1544 h 1566"/>
                    <a:gd name="T16" fmla="*/ 265 w 716"/>
                    <a:gd name="T17" fmla="*/ 1524 h 1566"/>
                    <a:gd name="T18" fmla="*/ 327 w 716"/>
                    <a:gd name="T19" fmla="*/ 1498 h 1566"/>
                    <a:gd name="T20" fmla="*/ 385 w 716"/>
                    <a:gd name="T21" fmla="*/ 1467 h 1566"/>
                    <a:gd name="T22" fmla="*/ 440 w 716"/>
                    <a:gd name="T23" fmla="*/ 1430 h 1566"/>
                    <a:gd name="T24" fmla="*/ 491 w 716"/>
                    <a:gd name="T25" fmla="*/ 1387 h 1566"/>
                    <a:gd name="T26" fmla="*/ 538 w 716"/>
                    <a:gd name="T27" fmla="*/ 1341 h 1566"/>
                    <a:gd name="T28" fmla="*/ 580 w 716"/>
                    <a:gd name="T29" fmla="*/ 1289 h 1566"/>
                    <a:gd name="T30" fmla="*/ 617 w 716"/>
                    <a:gd name="T31" fmla="*/ 1235 h 1566"/>
                    <a:gd name="T32" fmla="*/ 648 w 716"/>
                    <a:gd name="T33" fmla="*/ 1177 h 1566"/>
                    <a:gd name="T34" fmla="*/ 674 w 716"/>
                    <a:gd name="T35" fmla="*/ 1115 h 1566"/>
                    <a:gd name="T36" fmla="*/ 695 w 716"/>
                    <a:gd name="T37" fmla="*/ 1050 h 1566"/>
                    <a:gd name="T38" fmla="*/ 708 w 716"/>
                    <a:gd name="T39" fmla="*/ 983 h 1566"/>
                    <a:gd name="T40" fmla="*/ 716 w 716"/>
                    <a:gd name="T41" fmla="*/ 914 h 1566"/>
                    <a:gd name="T42" fmla="*/ 716 w 716"/>
                    <a:gd name="T43" fmla="*/ 879 h 1566"/>
                    <a:gd name="T44" fmla="*/ 716 w 716"/>
                    <a:gd name="T45" fmla="*/ 0 h 1566"/>
                    <a:gd name="T46" fmla="*/ 517 w 716"/>
                    <a:gd name="T47" fmla="*/ 180 h 1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16" h="1566">
                      <a:moveTo>
                        <a:pt x="517" y="180"/>
                      </a:moveTo>
                      <a:lnTo>
                        <a:pt x="242" y="380"/>
                      </a:lnTo>
                      <a:lnTo>
                        <a:pt x="0" y="519"/>
                      </a:lnTo>
                      <a:lnTo>
                        <a:pt x="0" y="1566"/>
                      </a:lnTo>
                      <a:lnTo>
                        <a:pt x="29" y="1566"/>
                      </a:lnTo>
                      <a:lnTo>
                        <a:pt x="64" y="1565"/>
                      </a:lnTo>
                      <a:lnTo>
                        <a:pt x="134" y="1558"/>
                      </a:lnTo>
                      <a:lnTo>
                        <a:pt x="201" y="1544"/>
                      </a:lnTo>
                      <a:lnTo>
                        <a:pt x="265" y="1524"/>
                      </a:lnTo>
                      <a:lnTo>
                        <a:pt x="327" y="1498"/>
                      </a:lnTo>
                      <a:lnTo>
                        <a:pt x="385" y="1467"/>
                      </a:lnTo>
                      <a:lnTo>
                        <a:pt x="440" y="1430"/>
                      </a:lnTo>
                      <a:lnTo>
                        <a:pt x="491" y="1387"/>
                      </a:lnTo>
                      <a:lnTo>
                        <a:pt x="538" y="1341"/>
                      </a:lnTo>
                      <a:lnTo>
                        <a:pt x="580" y="1289"/>
                      </a:lnTo>
                      <a:lnTo>
                        <a:pt x="617" y="1235"/>
                      </a:lnTo>
                      <a:lnTo>
                        <a:pt x="648" y="1177"/>
                      </a:lnTo>
                      <a:lnTo>
                        <a:pt x="674" y="1115"/>
                      </a:lnTo>
                      <a:lnTo>
                        <a:pt x="695" y="1050"/>
                      </a:lnTo>
                      <a:lnTo>
                        <a:pt x="708" y="983"/>
                      </a:lnTo>
                      <a:lnTo>
                        <a:pt x="716" y="914"/>
                      </a:lnTo>
                      <a:lnTo>
                        <a:pt x="716" y="879"/>
                      </a:lnTo>
                      <a:lnTo>
                        <a:pt x="716" y="0"/>
                      </a:lnTo>
                      <a:lnTo>
                        <a:pt x="517" y="18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4" name="Freeform 1140">
                  <a:extLst>
                    <a:ext uri="{FF2B5EF4-FFF2-40B4-BE49-F238E27FC236}">
                      <a16:creationId xmlns:a16="http://schemas.microsoft.com/office/drawing/2014/main" id="{6E0E2050-EE0C-486D-AA39-2D524BF535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16774" y="2254250"/>
                  <a:ext cx="284163" cy="612775"/>
                </a:xfrm>
                <a:custGeom>
                  <a:avLst/>
                  <a:gdLst>
                    <a:gd name="T0" fmla="*/ 242 w 716"/>
                    <a:gd name="T1" fmla="*/ 1323 h 1542"/>
                    <a:gd name="T2" fmla="*/ 518 w 716"/>
                    <a:gd name="T3" fmla="*/ 1123 h 1542"/>
                    <a:gd name="T4" fmla="*/ 716 w 716"/>
                    <a:gd name="T5" fmla="*/ 1008 h 1542"/>
                    <a:gd name="T6" fmla="*/ 716 w 716"/>
                    <a:gd name="T7" fmla="*/ 0 h 1542"/>
                    <a:gd name="T8" fmla="*/ 686 w 716"/>
                    <a:gd name="T9" fmla="*/ 0 h 1542"/>
                    <a:gd name="T10" fmla="*/ 651 w 716"/>
                    <a:gd name="T11" fmla="*/ 0 h 1542"/>
                    <a:gd name="T12" fmla="*/ 582 w 716"/>
                    <a:gd name="T13" fmla="*/ 8 h 1542"/>
                    <a:gd name="T14" fmla="*/ 514 w 716"/>
                    <a:gd name="T15" fmla="*/ 21 h 1542"/>
                    <a:gd name="T16" fmla="*/ 450 w 716"/>
                    <a:gd name="T17" fmla="*/ 41 h 1542"/>
                    <a:gd name="T18" fmla="*/ 388 w 716"/>
                    <a:gd name="T19" fmla="*/ 67 h 1542"/>
                    <a:gd name="T20" fmla="*/ 330 w 716"/>
                    <a:gd name="T21" fmla="*/ 99 h 1542"/>
                    <a:gd name="T22" fmla="*/ 275 w 716"/>
                    <a:gd name="T23" fmla="*/ 136 h 1542"/>
                    <a:gd name="T24" fmla="*/ 224 w 716"/>
                    <a:gd name="T25" fmla="*/ 177 h 1542"/>
                    <a:gd name="T26" fmla="*/ 177 w 716"/>
                    <a:gd name="T27" fmla="*/ 225 h 1542"/>
                    <a:gd name="T28" fmla="*/ 136 w 716"/>
                    <a:gd name="T29" fmla="*/ 275 h 1542"/>
                    <a:gd name="T30" fmla="*/ 98 w 716"/>
                    <a:gd name="T31" fmla="*/ 330 h 1542"/>
                    <a:gd name="T32" fmla="*/ 67 w 716"/>
                    <a:gd name="T33" fmla="*/ 389 h 1542"/>
                    <a:gd name="T34" fmla="*/ 41 w 716"/>
                    <a:gd name="T35" fmla="*/ 451 h 1542"/>
                    <a:gd name="T36" fmla="*/ 21 w 716"/>
                    <a:gd name="T37" fmla="*/ 515 h 1542"/>
                    <a:gd name="T38" fmla="*/ 6 w 716"/>
                    <a:gd name="T39" fmla="*/ 582 h 1542"/>
                    <a:gd name="T40" fmla="*/ 0 w 716"/>
                    <a:gd name="T41" fmla="*/ 652 h 1542"/>
                    <a:gd name="T42" fmla="*/ 0 w 716"/>
                    <a:gd name="T43" fmla="*/ 687 h 1542"/>
                    <a:gd name="T44" fmla="*/ 0 w 716"/>
                    <a:gd name="T45" fmla="*/ 1542 h 1542"/>
                    <a:gd name="T46" fmla="*/ 242 w 716"/>
                    <a:gd name="T47" fmla="*/ 1323 h 15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16" h="1542">
                      <a:moveTo>
                        <a:pt x="242" y="1323"/>
                      </a:moveTo>
                      <a:lnTo>
                        <a:pt x="518" y="1123"/>
                      </a:lnTo>
                      <a:lnTo>
                        <a:pt x="716" y="1008"/>
                      </a:lnTo>
                      <a:lnTo>
                        <a:pt x="716" y="0"/>
                      </a:lnTo>
                      <a:lnTo>
                        <a:pt x="686" y="0"/>
                      </a:lnTo>
                      <a:lnTo>
                        <a:pt x="651" y="0"/>
                      </a:lnTo>
                      <a:lnTo>
                        <a:pt x="582" y="8"/>
                      </a:lnTo>
                      <a:lnTo>
                        <a:pt x="514" y="21"/>
                      </a:lnTo>
                      <a:lnTo>
                        <a:pt x="450" y="41"/>
                      </a:lnTo>
                      <a:lnTo>
                        <a:pt x="388" y="67"/>
                      </a:lnTo>
                      <a:lnTo>
                        <a:pt x="330" y="99"/>
                      </a:lnTo>
                      <a:lnTo>
                        <a:pt x="275" y="136"/>
                      </a:lnTo>
                      <a:lnTo>
                        <a:pt x="224" y="177"/>
                      </a:lnTo>
                      <a:lnTo>
                        <a:pt x="177" y="225"/>
                      </a:lnTo>
                      <a:lnTo>
                        <a:pt x="136" y="275"/>
                      </a:lnTo>
                      <a:lnTo>
                        <a:pt x="98" y="330"/>
                      </a:lnTo>
                      <a:lnTo>
                        <a:pt x="67" y="389"/>
                      </a:lnTo>
                      <a:lnTo>
                        <a:pt x="41" y="451"/>
                      </a:lnTo>
                      <a:lnTo>
                        <a:pt x="21" y="515"/>
                      </a:lnTo>
                      <a:lnTo>
                        <a:pt x="6" y="582"/>
                      </a:lnTo>
                      <a:lnTo>
                        <a:pt x="0" y="652"/>
                      </a:lnTo>
                      <a:lnTo>
                        <a:pt x="0" y="687"/>
                      </a:lnTo>
                      <a:lnTo>
                        <a:pt x="0" y="1542"/>
                      </a:lnTo>
                      <a:lnTo>
                        <a:pt x="242" y="1323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5" name="Freeform 1141">
                  <a:extLst>
                    <a:ext uri="{FF2B5EF4-FFF2-40B4-BE49-F238E27FC236}">
                      <a16:creationId xmlns:a16="http://schemas.microsoft.com/office/drawing/2014/main" id="{7FD32855-BBDE-4A12-B1F1-4B5F72685E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61413" y="2254250"/>
                  <a:ext cx="284163" cy="600075"/>
                </a:xfrm>
                <a:custGeom>
                  <a:avLst/>
                  <a:gdLst>
                    <a:gd name="T0" fmla="*/ 234 w 716"/>
                    <a:gd name="T1" fmla="*/ 1123 h 1510"/>
                    <a:gd name="T2" fmla="*/ 509 w 716"/>
                    <a:gd name="T3" fmla="*/ 1323 h 1510"/>
                    <a:gd name="T4" fmla="*/ 716 w 716"/>
                    <a:gd name="T5" fmla="*/ 1510 h 1510"/>
                    <a:gd name="T6" fmla="*/ 716 w 716"/>
                    <a:gd name="T7" fmla="*/ 687 h 1510"/>
                    <a:gd name="T8" fmla="*/ 716 w 716"/>
                    <a:gd name="T9" fmla="*/ 652 h 1510"/>
                    <a:gd name="T10" fmla="*/ 708 w 716"/>
                    <a:gd name="T11" fmla="*/ 582 h 1510"/>
                    <a:gd name="T12" fmla="*/ 694 w 716"/>
                    <a:gd name="T13" fmla="*/ 515 h 1510"/>
                    <a:gd name="T14" fmla="*/ 674 w 716"/>
                    <a:gd name="T15" fmla="*/ 451 h 1510"/>
                    <a:gd name="T16" fmla="*/ 648 w 716"/>
                    <a:gd name="T17" fmla="*/ 389 h 1510"/>
                    <a:gd name="T18" fmla="*/ 617 w 716"/>
                    <a:gd name="T19" fmla="*/ 330 h 1510"/>
                    <a:gd name="T20" fmla="*/ 580 w 716"/>
                    <a:gd name="T21" fmla="*/ 275 h 1510"/>
                    <a:gd name="T22" fmla="*/ 538 w 716"/>
                    <a:gd name="T23" fmla="*/ 225 h 1510"/>
                    <a:gd name="T24" fmla="*/ 491 w 716"/>
                    <a:gd name="T25" fmla="*/ 177 h 1510"/>
                    <a:gd name="T26" fmla="*/ 440 w 716"/>
                    <a:gd name="T27" fmla="*/ 136 h 1510"/>
                    <a:gd name="T28" fmla="*/ 385 w 716"/>
                    <a:gd name="T29" fmla="*/ 99 h 1510"/>
                    <a:gd name="T30" fmla="*/ 327 w 716"/>
                    <a:gd name="T31" fmla="*/ 67 h 1510"/>
                    <a:gd name="T32" fmla="*/ 265 w 716"/>
                    <a:gd name="T33" fmla="*/ 41 h 1510"/>
                    <a:gd name="T34" fmla="*/ 201 w 716"/>
                    <a:gd name="T35" fmla="*/ 21 h 1510"/>
                    <a:gd name="T36" fmla="*/ 134 w 716"/>
                    <a:gd name="T37" fmla="*/ 8 h 1510"/>
                    <a:gd name="T38" fmla="*/ 65 w 716"/>
                    <a:gd name="T39" fmla="*/ 0 h 1510"/>
                    <a:gd name="T40" fmla="*/ 29 w 716"/>
                    <a:gd name="T41" fmla="*/ 0 h 1510"/>
                    <a:gd name="T42" fmla="*/ 0 w 716"/>
                    <a:gd name="T43" fmla="*/ 0 h 1510"/>
                    <a:gd name="T44" fmla="*/ 0 w 716"/>
                    <a:gd name="T45" fmla="*/ 988 h 1510"/>
                    <a:gd name="T46" fmla="*/ 234 w 716"/>
                    <a:gd name="T47" fmla="*/ 1123 h 15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16" h="1510">
                      <a:moveTo>
                        <a:pt x="234" y="1123"/>
                      </a:moveTo>
                      <a:lnTo>
                        <a:pt x="509" y="1323"/>
                      </a:lnTo>
                      <a:lnTo>
                        <a:pt x="716" y="1510"/>
                      </a:lnTo>
                      <a:lnTo>
                        <a:pt x="716" y="687"/>
                      </a:lnTo>
                      <a:lnTo>
                        <a:pt x="716" y="652"/>
                      </a:lnTo>
                      <a:lnTo>
                        <a:pt x="708" y="582"/>
                      </a:lnTo>
                      <a:lnTo>
                        <a:pt x="694" y="515"/>
                      </a:lnTo>
                      <a:lnTo>
                        <a:pt x="674" y="451"/>
                      </a:lnTo>
                      <a:lnTo>
                        <a:pt x="648" y="389"/>
                      </a:lnTo>
                      <a:lnTo>
                        <a:pt x="617" y="330"/>
                      </a:lnTo>
                      <a:lnTo>
                        <a:pt x="580" y="275"/>
                      </a:lnTo>
                      <a:lnTo>
                        <a:pt x="538" y="225"/>
                      </a:lnTo>
                      <a:lnTo>
                        <a:pt x="491" y="177"/>
                      </a:lnTo>
                      <a:lnTo>
                        <a:pt x="440" y="136"/>
                      </a:lnTo>
                      <a:lnTo>
                        <a:pt x="385" y="99"/>
                      </a:lnTo>
                      <a:lnTo>
                        <a:pt x="327" y="67"/>
                      </a:lnTo>
                      <a:lnTo>
                        <a:pt x="265" y="41"/>
                      </a:lnTo>
                      <a:lnTo>
                        <a:pt x="201" y="21"/>
                      </a:lnTo>
                      <a:lnTo>
                        <a:pt x="134" y="8"/>
                      </a:lnTo>
                      <a:lnTo>
                        <a:pt x="65" y="0"/>
                      </a:lnTo>
                      <a:lnTo>
                        <a:pt x="29" y="0"/>
                      </a:lnTo>
                      <a:lnTo>
                        <a:pt x="0" y="0"/>
                      </a:lnTo>
                      <a:lnTo>
                        <a:pt x="0" y="988"/>
                      </a:lnTo>
                      <a:lnTo>
                        <a:pt x="234" y="1123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6" name="Freeform 1144">
                  <a:extLst>
                    <a:ext uri="{FF2B5EF4-FFF2-40B4-BE49-F238E27FC236}">
                      <a16:creationId xmlns:a16="http://schemas.microsoft.com/office/drawing/2014/main" id="{45545358-1640-48DC-96AD-49C861F44D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2063" y="4854575"/>
                  <a:ext cx="1065213" cy="854075"/>
                </a:xfrm>
                <a:custGeom>
                  <a:avLst/>
                  <a:gdLst>
                    <a:gd name="T0" fmla="*/ 1254 w 2685"/>
                    <a:gd name="T1" fmla="*/ 302 h 2152"/>
                    <a:gd name="T2" fmla="*/ 910 w 2685"/>
                    <a:gd name="T3" fmla="*/ 272 h 2152"/>
                    <a:gd name="T4" fmla="*/ 579 w 2685"/>
                    <a:gd name="T5" fmla="*/ 205 h 2152"/>
                    <a:gd name="T6" fmla="*/ 261 w 2685"/>
                    <a:gd name="T7" fmla="*/ 101 h 2152"/>
                    <a:gd name="T8" fmla="*/ 34 w 2685"/>
                    <a:gd name="T9" fmla="*/ 3 h 2152"/>
                    <a:gd name="T10" fmla="*/ 16 w 2685"/>
                    <a:gd name="T11" fmla="*/ 1 h 2152"/>
                    <a:gd name="T12" fmla="*/ 1 w 2685"/>
                    <a:gd name="T13" fmla="*/ 17 h 2152"/>
                    <a:gd name="T14" fmla="*/ 0 w 2685"/>
                    <a:gd name="T15" fmla="*/ 1447 h 2152"/>
                    <a:gd name="T16" fmla="*/ 8 w 2685"/>
                    <a:gd name="T17" fmla="*/ 1555 h 2152"/>
                    <a:gd name="T18" fmla="*/ 43 w 2685"/>
                    <a:gd name="T19" fmla="*/ 1690 h 2152"/>
                    <a:gd name="T20" fmla="*/ 102 w 2685"/>
                    <a:gd name="T21" fmla="*/ 1814 h 2152"/>
                    <a:gd name="T22" fmla="*/ 183 w 2685"/>
                    <a:gd name="T23" fmla="*/ 1922 h 2152"/>
                    <a:gd name="T24" fmla="*/ 283 w 2685"/>
                    <a:gd name="T25" fmla="*/ 2013 h 2152"/>
                    <a:gd name="T26" fmla="*/ 399 w 2685"/>
                    <a:gd name="T27" fmla="*/ 2084 h 2152"/>
                    <a:gd name="T28" fmla="*/ 528 w 2685"/>
                    <a:gd name="T29" fmla="*/ 2131 h 2152"/>
                    <a:gd name="T30" fmla="*/ 669 w 2685"/>
                    <a:gd name="T31" fmla="*/ 2152 h 2152"/>
                    <a:gd name="T32" fmla="*/ 1980 w 2685"/>
                    <a:gd name="T33" fmla="*/ 2152 h 2152"/>
                    <a:gd name="T34" fmla="*/ 2087 w 2685"/>
                    <a:gd name="T35" fmla="*/ 2144 h 2152"/>
                    <a:gd name="T36" fmla="*/ 2223 w 2685"/>
                    <a:gd name="T37" fmla="*/ 2111 h 2152"/>
                    <a:gd name="T38" fmla="*/ 2346 w 2685"/>
                    <a:gd name="T39" fmla="*/ 2051 h 2152"/>
                    <a:gd name="T40" fmla="*/ 2455 w 2685"/>
                    <a:gd name="T41" fmla="*/ 1970 h 2152"/>
                    <a:gd name="T42" fmla="*/ 2546 w 2685"/>
                    <a:gd name="T43" fmla="*/ 1870 h 2152"/>
                    <a:gd name="T44" fmla="*/ 2616 w 2685"/>
                    <a:gd name="T45" fmla="*/ 1753 h 2152"/>
                    <a:gd name="T46" fmla="*/ 2663 w 2685"/>
                    <a:gd name="T47" fmla="*/ 1624 h 2152"/>
                    <a:gd name="T48" fmla="*/ 2684 w 2685"/>
                    <a:gd name="T49" fmla="*/ 1484 h 2152"/>
                    <a:gd name="T50" fmla="*/ 2685 w 2685"/>
                    <a:gd name="T51" fmla="*/ 24 h 2152"/>
                    <a:gd name="T52" fmla="*/ 2678 w 2685"/>
                    <a:gd name="T53" fmla="*/ 7 h 2152"/>
                    <a:gd name="T54" fmla="*/ 2657 w 2685"/>
                    <a:gd name="T55" fmla="*/ 0 h 2152"/>
                    <a:gd name="T56" fmla="*/ 2576 w 2685"/>
                    <a:gd name="T57" fmla="*/ 37 h 2152"/>
                    <a:gd name="T58" fmla="*/ 2267 w 2685"/>
                    <a:gd name="T59" fmla="*/ 158 h 2152"/>
                    <a:gd name="T60" fmla="*/ 1942 w 2685"/>
                    <a:gd name="T61" fmla="*/ 243 h 2152"/>
                    <a:gd name="T62" fmla="*/ 1604 w 2685"/>
                    <a:gd name="T63" fmla="*/ 292 h 2152"/>
                    <a:gd name="T64" fmla="*/ 1343 w 2685"/>
                    <a:gd name="T65" fmla="*/ 303 h 2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685" h="2152">
                      <a:moveTo>
                        <a:pt x="1343" y="303"/>
                      </a:moveTo>
                      <a:lnTo>
                        <a:pt x="1254" y="302"/>
                      </a:lnTo>
                      <a:lnTo>
                        <a:pt x="1081" y="292"/>
                      </a:lnTo>
                      <a:lnTo>
                        <a:pt x="910" y="272"/>
                      </a:lnTo>
                      <a:lnTo>
                        <a:pt x="743" y="243"/>
                      </a:lnTo>
                      <a:lnTo>
                        <a:pt x="579" y="205"/>
                      </a:lnTo>
                      <a:lnTo>
                        <a:pt x="418" y="158"/>
                      </a:lnTo>
                      <a:lnTo>
                        <a:pt x="261" y="101"/>
                      </a:lnTo>
                      <a:lnTo>
                        <a:pt x="109" y="37"/>
                      </a:lnTo>
                      <a:lnTo>
                        <a:pt x="34" y="3"/>
                      </a:lnTo>
                      <a:lnTo>
                        <a:pt x="28" y="0"/>
                      </a:lnTo>
                      <a:lnTo>
                        <a:pt x="16" y="1"/>
                      </a:lnTo>
                      <a:lnTo>
                        <a:pt x="7" y="7"/>
                      </a:lnTo>
                      <a:lnTo>
                        <a:pt x="1" y="17"/>
                      </a:lnTo>
                      <a:lnTo>
                        <a:pt x="0" y="24"/>
                      </a:lnTo>
                      <a:lnTo>
                        <a:pt x="0" y="1447"/>
                      </a:lnTo>
                      <a:lnTo>
                        <a:pt x="1" y="1484"/>
                      </a:lnTo>
                      <a:lnTo>
                        <a:pt x="8" y="1555"/>
                      </a:lnTo>
                      <a:lnTo>
                        <a:pt x="23" y="1624"/>
                      </a:lnTo>
                      <a:lnTo>
                        <a:pt x="43" y="1690"/>
                      </a:lnTo>
                      <a:lnTo>
                        <a:pt x="70" y="1753"/>
                      </a:lnTo>
                      <a:lnTo>
                        <a:pt x="102" y="1814"/>
                      </a:lnTo>
                      <a:lnTo>
                        <a:pt x="139" y="1870"/>
                      </a:lnTo>
                      <a:lnTo>
                        <a:pt x="183" y="1922"/>
                      </a:lnTo>
                      <a:lnTo>
                        <a:pt x="230" y="1970"/>
                      </a:lnTo>
                      <a:lnTo>
                        <a:pt x="283" y="2013"/>
                      </a:lnTo>
                      <a:lnTo>
                        <a:pt x="340" y="2051"/>
                      </a:lnTo>
                      <a:lnTo>
                        <a:pt x="399" y="2084"/>
                      </a:lnTo>
                      <a:lnTo>
                        <a:pt x="462" y="2111"/>
                      </a:lnTo>
                      <a:lnTo>
                        <a:pt x="528" y="2131"/>
                      </a:lnTo>
                      <a:lnTo>
                        <a:pt x="597" y="2144"/>
                      </a:lnTo>
                      <a:lnTo>
                        <a:pt x="669" y="2152"/>
                      </a:lnTo>
                      <a:lnTo>
                        <a:pt x="705" y="2152"/>
                      </a:lnTo>
                      <a:lnTo>
                        <a:pt x="1980" y="2152"/>
                      </a:lnTo>
                      <a:lnTo>
                        <a:pt x="2016" y="2152"/>
                      </a:lnTo>
                      <a:lnTo>
                        <a:pt x="2087" y="2144"/>
                      </a:lnTo>
                      <a:lnTo>
                        <a:pt x="2157" y="2131"/>
                      </a:lnTo>
                      <a:lnTo>
                        <a:pt x="2223" y="2111"/>
                      </a:lnTo>
                      <a:lnTo>
                        <a:pt x="2286" y="2084"/>
                      </a:lnTo>
                      <a:lnTo>
                        <a:pt x="2346" y="2051"/>
                      </a:lnTo>
                      <a:lnTo>
                        <a:pt x="2402" y="2013"/>
                      </a:lnTo>
                      <a:lnTo>
                        <a:pt x="2455" y="1970"/>
                      </a:lnTo>
                      <a:lnTo>
                        <a:pt x="2502" y="1922"/>
                      </a:lnTo>
                      <a:lnTo>
                        <a:pt x="2546" y="1870"/>
                      </a:lnTo>
                      <a:lnTo>
                        <a:pt x="2583" y="1814"/>
                      </a:lnTo>
                      <a:lnTo>
                        <a:pt x="2616" y="1753"/>
                      </a:lnTo>
                      <a:lnTo>
                        <a:pt x="2643" y="1690"/>
                      </a:lnTo>
                      <a:lnTo>
                        <a:pt x="2663" y="1624"/>
                      </a:lnTo>
                      <a:lnTo>
                        <a:pt x="2677" y="1555"/>
                      </a:lnTo>
                      <a:lnTo>
                        <a:pt x="2684" y="1484"/>
                      </a:lnTo>
                      <a:lnTo>
                        <a:pt x="2685" y="1447"/>
                      </a:lnTo>
                      <a:lnTo>
                        <a:pt x="2685" y="24"/>
                      </a:lnTo>
                      <a:lnTo>
                        <a:pt x="2684" y="17"/>
                      </a:lnTo>
                      <a:lnTo>
                        <a:pt x="2678" y="7"/>
                      </a:lnTo>
                      <a:lnTo>
                        <a:pt x="2669" y="1"/>
                      </a:lnTo>
                      <a:lnTo>
                        <a:pt x="2657" y="0"/>
                      </a:lnTo>
                      <a:lnTo>
                        <a:pt x="2651" y="3"/>
                      </a:lnTo>
                      <a:lnTo>
                        <a:pt x="2576" y="37"/>
                      </a:lnTo>
                      <a:lnTo>
                        <a:pt x="2424" y="101"/>
                      </a:lnTo>
                      <a:lnTo>
                        <a:pt x="2267" y="158"/>
                      </a:lnTo>
                      <a:lnTo>
                        <a:pt x="2106" y="205"/>
                      </a:lnTo>
                      <a:lnTo>
                        <a:pt x="1942" y="243"/>
                      </a:lnTo>
                      <a:lnTo>
                        <a:pt x="1775" y="272"/>
                      </a:lnTo>
                      <a:lnTo>
                        <a:pt x="1604" y="292"/>
                      </a:lnTo>
                      <a:lnTo>
                        <a:pt x="1431" y="302"/>
                      </a:lnTo>
                      <a:lnTo>
                        <a:pt x="1343" y="303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7" name="Freeform 1145">
                  <a:extLst>
                    <a:ext uri="{FF2B5EF4-FFF2-40B4-BE49-F238E27FC236}">
                      <a16:creationId xmlns:a16="http://schemas.microsoft.com/office/drawing/2014/main" id="{532A98D0-8C50-4F17-BE2C-191183F9AE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83487" y="1882775"/>
                  <a:ext cx="1065213" cy="854075"/>
                </a:xfrm>
                <a:custGeom>
                  <a:avLst/>
                  <a:gdLst>
                    <a:gd name="T0" fmla="*/ 1430 w 2685"/>
                    <a:gd name="T1" fmla="*/ 1852 h 2153"/>
                    <a:gd name="T2" fmla="*/ 1775 w 2685"/>
                    <a:gd name="T3" fmla="*/ 1881 h 2153"/>
                    <a:gd name="T4" fmla="*/ 2107 w 2685"/>
                    <a:gd name="T5" fmla="*/ 1949 h 2153"/>
                    <a:gd name="T6" fmla="*/ 2425 w 2685"/>
                    <a:gd name="T7" fmla="*/ 2051 h 2153"/>
                    <a:gd name="T8" fmla="*/ 2652 w 2685"/>
                    <a:gd name="T9" fmla="*/ 2151 h 2153"/>
                    <a:gd name="T10" fmla="*/ 2668 w 2685"/>
                    <a:gd name="T11" fmla="*/ 2152 h 2153"/>
                    <a:gd name="T12" fmla="*/ 2684 w 2685"/>
                    <a:gd name="T13" fmla="*/ 2136 h 2153"/>
                    <a:gd name="T14" fmla="*/ 2685 w 2685"/>
                    <a:gd name="T15" fmla="*/ 705 h 2153"/>
                    <a:gd name="T16" fmla="*/ 2677 w 2685"/>
                    <a:gd name="T17" fmla="*/ 598 h 2153"/>
                    <a:gd name="T18" fmla="*/ 2643 w 2685"/>
                    <a:gd name="T19" fmla="*/ 463 h 2153"/>
                    <a:gd name="T20" fmla="*/ 2583 w 2685"/>
                    <a:gd name="T21" fmla="*/ 340 h 2153"/>
                    <a:gd name="T22" fmla="*/ 2502 w 2685"/>
                    <a:gd name="T23" fmla="*/ 232 h 2153"/>
                    <a:gd name="T24" fmla="*/ 2402 w 2685"/>
                    <a:gd name="T25" fmla="*/ 141 h 2153"/>
                    <a:gd name="T26" fmla="*/ 2286 w 2685"/>
                    <a:gd name="T27" fmla="*/ 70 h 2153"/>
                    <a:gd name="T28" fmla="*/ 2157 w 2685"/>
                    <a:gd name="T29" fmla="*/ 23 h 2153"/>
                    <a:gd name="T30" fmla="*/ 2017 w 2685"/>
                    <a:gd name="T31" fmla="*/ 1 h 2153"/>
                    <a:gd name="T32" fmla="*/ 705 w 2685"/>
                    <a:gd name="T33" fmla="*/ 0 h 2153"/>
                    <a:gd name="T34" fmla="*/ 597 w 2685"/>
                    <a:gd name="T35" fmla="*/ 8 h 2153"/>
                    <a:gd name="T36" fmla="*/ 462 w 2685"/>
                    <a:gd name="T37" fmla="*/ 43 h 2153"/>
                    <a:gd name="T38" fmla="*/ 340 w 2685"/>
                    <a:gd name="T39" fmla="*/ 102 h 2153"/>
                    <a:gd name="T40" fmla="*/ 231 w 2685"/>
                    <a:gd name="T41" fmla="*/ 183 h 2153"/>
                    <a:gd name="T42" fmla="*/ 140 w 2685"/>
                    <a:gd name="T43" fmla="*/ 283 h 2153"/>
                    <a:gd name="T44" fmla="*/ 70 w 2685"/>
                    <a:gd name="T45" fmla="*/ 399 h 2153"/>
                    <a:gd name="T46" fmla="*/ 22 w 2685"/>
                    <a:gd name="T47" fmla="*/ 530 h 2153"/>
                    <a:gd name="T48" fmla="*/ 0 w 2685"/>
                    <a:gd name="T49" fmla="*/ 669 h 2153"/>
                    <a:gd name="T50" fmla="*/ 0 w 2685"/>
                    <a:gd name="T51" fmla="*/ 2130 h 2153"/>
                    <a:gd name="T52" fmla="*/ 7 w 2685"/>
                    <a:gd name="T53" fmla="*/ 2147 h 2153"/>
                    <a:gd name="T54" fmla="*/ 28 w 2685"/>
                    <a:gd name="T55" fmla="*/ 2153 h 2153"/>
                    <a:gd name="T56" fmla="*/ 109 w 2685"/>
                    <a:gd name="T57" fmla="*/ 2115 h 2153"/>
                    <a:gd name="T58" fmla="*/ 418 w 2685"/>
                    <a:gd name="T59" fmla="*/ 1996 h 2153"/>
                    <a:gd name="T60" fmla="*/ 743 w 2685"/>
                    <a:gd name="T61" fmla="*/ 1910 h 2153"/>
                    <a:gd name="T62" fmla="*/ 1081 w 2685"/>
                    <a:gd name="T63" fmla="*/ 1862 h 2153"/>
                    <a:gd name="T64" fmla="*/ 1342 w 2685"/>
                    <a:gd name="T65" fmla="*/ 1851 h 2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685" h="2153">
                      <a:moveTo>
                        <a:pt x="1342" y="1851"/>
                      </a:moveTo>
                      <a:lnTo>
                        <a:pt x="1430" y="1852"/>
                      </a:lnTo>
                      <a:lnTo>
                        <a:pt x="1604" y="1862"/>
                      </a:lnTo>
                      <a:lnTo>
                        <a:pt x="1775" y="1881"/>
                      </a:lnTo>
                      <a:lnTo>
                        <a:pt x="1942" y="1910"/>
                      </a:lnTo>
                      <a:lnTo>
                        <a:pt x="2107" y="1949"/>
                      </a:lnTo>
                      <a:lnTo>
                        <a:pt x="2267" y="1996"/>
                      </a:lnTo>
                      <a:lnTo>
                        <a:pt x="2425" y="2051"/>
                      </a:lnTo>
                      <a:lnTo>
                        <a:pt x="2576" y="2115"/>
                      </a:lnTo>
                      <a:lnTo>
                        <a:pt x="2652" y="2151"/>
                      </a:lnTo>
                      <a:lnTo>
                        <a:pt x="2657" y="2153"/>
                      </a:lnTo>
                      <a:lnTo>
                        <a:pt x="2668" y="2152"/>
                      </a:lnTo>
                      <a:lnTo>
                        <a:pt x="2679" y="2147"/>
                      </a:lnTo>
                      <a:lnTo>
                        <a:pt x="2684" y="2136"/>
                      </a:lnTo>
                      <a:lnTo>
                        <a:pt x="2685" y="2130"/>
                      </a:lnTo>
                      <a:lnTo>
                        <a:pt x="2685" y="705"/>
                      </a:lnTo>
                      <a:lnTo>
                        <a:pt x="2684" y="669"/>
                      </a:lnTo>
                      <a:lnTo>
                        <a:pt x="2677" y="598"/>
                      </a:lnTo>
                      <a:lnTo>
                        <a:pt x="2663" y="530"/>
                      </a:lnTo>
                      <a:lnTo>
                        <a:pt x="2643" y="463"/>
                      </a:lnTo>
                      <a:lnTo>
                        <a:pt x="2616" y="399"/>
                      </a:lnTo>
                      <a:lnTo>
                        <a:pt x="2583" y="340"/>
                      </a:lnTo>
                      <a:lnTo>
                        <a:pt x="2546" y="283"/>
                      </a:lnTo>
                      <a:lnTo>
                        <a:pt x="2502" y="232"/>
                      </a:lnTo>
                      <a:lnTo>
                        <a:pt x="2455" y="183"/>
                      </a:lnTo>
                      <a:lnTo>
                        <a:pt x="2402" y="141"/>
                      </a:lnTo>
                      <a:lnTo>
                        <a:pt x="2346" y="102"/>
                      </a:lnTo>
                      <a:lnTo>
                        <a:pt x="2286" y="70"/>
                      </a:lnTo>
                      <a:lnTo>
                        <a:pt x="2223" y="43"/>
                      </a:lnTo>
                      <a:lnTo>
                        <a:pt x="2157" y="23"/>
                      </a:lnTo>
                      <a:lnTo>
                        <a:pt x="2087" y="8"/>
                      </a:lnTo>
                      <a:lnTo>
                        <a:pt x="2017" y="1"/>
                      </a:lnTo>
                      <a:lnTo>
                        <a:pt x="1981" y="0"/>
                      </a:lnTo>
                      <a:lnTo>
                        <a:pt x="705" y="0"/>
                      </a:lnTo>
                      <a:lnTo>
                        <a:pt x="669" y="1"/>
                      </a:lnTo>
                      <a:lnTo>
                        <a:pt x="597" y="8"/>
                      </a:lnTo>
                      <a:lnTo>
                        <a:pt x="528" y="23"/>
                      </a:lnTo>
                      <a:lnTo>
                        <a:pt x="462" y="43"/>
                      </a:lnTo>
                      <a:lnTo>
                        <a:pt x="399" y="70"/>
                      </a:lnTo>
                      <a:lnTo>
                        <a:pt x="340" y="102"/>
                      </a:lnTo>
                      <a:lnTo>
                        <a:pt x="283" y="141"/>
                      </a:lnTo>
                      <a:lnTo>
                        <a:pt x="231" y="183"/>
                      </a:lnTo>
                      <a:lnTo>
                        <a:pt x="183" y="232"/>
                      </a:lnTo>
                      <a:lnTo>
                        <a:pt x="140" y="283"/>
                      </a:lnTo>
                      <a:lnTo>
                        <a:pt x="101" y="340"/>
                      </a:lnTo>
                      <a:lnTo>
                        <a:pt x="70" y="399"/>
                      </a:lnTo>
                      <a:lnTo>
                        <a:pt x="43" y="463"/>
                      </a:lnTo>
                      <a:lnTo>
                        <a:pt x="22" y="530"/>
                      </a:lnTo>
                      <a:lnTo>
                        <a:pt x="8" y="598"/>
                      </a:lnTo>
                      <a:lnTo>
                        <a:pt x="0" y="669"/>
                      </a:lnTo>
                      <a:lnTo>
                        <a:pt x="0" y="705"/>
                      </a:lnTo>
                      <a:lnTo>
                        <a:pt x="0" y="2130"/>
                      </a:lnTo>
                      <a:lnTo>
                        <a:pt x="0" y="2136"/>
                      </a:lnTo>
                      <a:lnTo>
                        <a:pt x="7" y="2147"/>
                      </a:lnTo>
                      <a:lnTo>
                        <a:pt x="16" y="2152"/>
                      </a:lnTo>
                      <a:lnTo>
                        <a:pt x="28" y="2153"/>
                      </a:lnTo>
                      <a:lnTo>
                        <a:pt x="34" y="2151"/>
                      </a:lnTo>
                      <a:lnTo>
                        <a:pt x="109" y="2115"/>
                      </a:lnTo>
                      <a:lnTo>
                        <a:pt x="261" y="2051"/>
                      </a:lnTo>
                      <a:lnTo>
                        <a:pt x="418" y="1996"/>
                      </a:lnTo>
                      <a:lnTo>
                        <a:pt x="579" y="1949"/>
                      </a:lnTo>
                      <a:lnTo>
                        <a:pt x="743" y="1910"/>
                      </a:lnTo>
                      <a:lnTo>
                        <a:pt x="911" y="1881"/>
                      </a:lnTo>
                      <a:lnTo>
                        <a:pt x="1081" y="1862"/>
                      </a:lnTo>
                      <a:lnTo>
                        <a:pt x="1255" y="1852"/>
                      </a:lnTo>
                      <a:lnTo>
                        <a:pt x="1342" y="1851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" name="Freeform 1150">
                  <a:extLst>
                    <a:ext uri="{FF2B5EF4-FFF2-40B4-BE49-F238E27FC236}">
                      <a16:creationId xmlns:a16="http://schemas.microsoft.com/office/drawing/2014/main" id="{EBA65D38-B599-42F3-95AE-8BED5FCD2F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31112" y="2019300"/>
                  <a:ext cx="14288" cy="36513"/>
                </a:xfrm>
                <a:custGeom>
                  <a:avLst/>
                  <a:gdLst>
                    <a:gd name="T0" fmla="*/ 18 w 37"/>
                    <a:gd name="T1" fmla="*/ 94 h 94"/>
                    <a:gd name="T2" fmla="*/ 11 w 37"/>
                    <a:gd name="T3" fmla="*/ 94 h 94"/>
                    <a:gd name="T4" fmla="*/ 0 w 37"/>
                    <a:gd name="T5" fmla="*/ 82 h 94"/>
                    <a:gd name="T6" fmla="*/ 0 w 37"/>
                    <a:gd name="T7" fmla="*/ 76 h 94"/>
                    <a:gd name="T8" fmla="*/ 0 w 37"/>
                    <a:gd name="T9" fmla="*/ 19 h 94"/>
                    <a:gd name="T10" fmla="*/ 0 w 37"/>
                    <a:gd name="T11" fmla="*/ 11 h 94"/>
                    <a:gd name="T12" fmla="*/ 11 w 37"/>
                    <a:gd name="T13" fmla="*/ 1 h 94"/>
                    <a:gd name="T14" fmla="*/ 18 w 37"/>
                    <a:gd name="T15" fmla="*/ 0 h 94"/>
                    <a:gd name="T16" fmla="*/ 26 w 37"/>
                    <a:gd name="T17" fmla="*/ 1 h 94"/>
                    <a:gd name="T18" fmla="*/ 36 w 37"/>
                    <a:gd name="T19" fmla="*/ 11 h 94"/>
                    <a:gd name="T20" fmla="*/ 37 w 37"/>
                    <a:gd name="T21" fmla="*/ 19 h 94"/>
                    <a:gd name="T22" fmla="*/ 37 w 37"/>
                    <a:gd name="T23" fmla="*/ 76 h 94"/>
                    <a:gd name="T24" fmla="*/ 36 w 37"/>
                    <a:gd name="T25" fmla="*/ 82 h 94"/>
                    <a:gd name="T26" fmla="*/ 26 w 37"/>
                    <a:gd name="T27" fmla="*/ 94 h 94"/>
                    <a:gd name="T28" fmla="*/ 18 w 37"/>
                    <a:gd name="T29" fmla="*/ 94 h 94"/>
                    <a:gd name="T30" fmla="*/ 18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8" y="94"/>
                      </a:moveTo>
                      <a:lnTo>
                        <a:pt x="11" y="94"/>
                      </a:lnTo>
                      <a:lnTo>
                        <a:pt x="0" y="82"/>
                      </a:lnTo>
                      <a:lnTo>
                        <a:pt x="0" y="76"/>
                      </a:lnTo>
                      <a:lnTo>
                        <a:pt x="0" y="19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9"/>
                      </a:lnTo>
                      <a:lnTo>
                        <a:pt x="37" y="76"/>
                      </a:lnTo>
                      <a:lnTo>
                        <a:pt x="36" y="82"/>
                      </a:lnTo>
                      <a:lnTo>
                        <a:pt x="26" y="94"/>
                      </a:lnTo>
                      <a:lnTo>
                        <a:pt x="18" y="94"/>
                      </a:lnTo>
                      <a:lnTo>
                        <a:pt x="18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9" name="Freeform 1151">
                  <a:extLst>
                    <a:ext uri="{FF2B5EF4-FFF2-40B4-BE49-F238E27FC236}">
                      <a16:creationId xmlns:a16="http://schemas.microsoft.com/office/drawing/2014/main" id="{EF9F1137-A4CC-414F-A5CE-819DB6282B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31112" y="2085975"/>
                  <a:ext cx="14288" cy="38100"/>
                </a:xfrm>
                <a:custGeom>
                  <a:avLst/>
                  <a:gdLst>
                    <a:gd name="T0" fmla="*/ 18 w 37"/>
                    <a:gd name="T1" fmla="*/ 93 h 93"/>
                    <a:gd name="T2" fmla="*/ 11 w 37"/>
                    <a:gd name="T3" fmla="*/ 93 h 93"/>
                    <a:gd name="T4" fmla="*/ 0 w 37"/>
                    <a:gd name="T5" fmla="*/ 82 h 93"/>
                    <a:gd name="T6" fmla="*/ 0 w 37"/>
                    <a:gd name="T7" fmla="*/ 75 h 93"/>
                    <a:gd name="T8" fmla="*/ 0 w 37"/>
                    <a:gd name="T9" fmla="*/ 19 h 93"/>
                    <a:gd name="T10" fmla="*/ 0 w 37"/>
                    <a:gd name="T11" fmla="*/ 11 h 93"/>
                    <a:gd name="T12" fmla="*/ 11 w 37"/>
                    <a:gd name="T13" fmla="*/ 1 h 93"/>
                    <a:gd name="T14" fmla="*/ 18 w 37"/>
                    <a:gd name="T15" fmla="*/ 0 h 93"/>
                    <a:gd name="T16" fmla="*/ 26 w 37"/>
                    <a:gd name="T17" fmla="*/ 1 h 93"/>
                    <a:gd name="T18" fmla="*/ 36 w 37"/>
                    <a:gd name="T19" fmla="*/ 11 h 93"/>
                    <a:gd name="T20" fmla="*/ 37 w 37"/>
                    <a:gd name="T21" fmla="*/ 19 h 93"/>
                    <a:gd name="T22" fmla="*/ 37 w 37"/>
                    <a:gd name="T23" fmla="*/ 75 h 93"/>
                    <a:gd name="T24" fmla="*/ 36 w 37"/>
                    <a:gd name="T25" fmla="*/ 82 h 93"/>
                    <a:gd name="T26" fmla="*/ 26 w 37"/>
                    <a:gd name="T27" fmla="*/ 93 h 93"/>
                    <a:gd name="T28" fmla="*/ 18 w 37"/>
                    <a:gd name="T29" fmla="*/ 93 h 93"/>
                    <a:gd name="T30" fmla="*/ 18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8" y="93"/>
                      </a:moveTo>
                      <a:lnTo>
                        <a:pt x="11" y="93"/>
                      </a:lnTo>
                      <a:lnTo>
                        <a:pt x="0" y="82"/>
                      </a:lnTo>
                      <a:lnTo>
                        <a:pt x="0" y="75"/>
                      </a:lnTo>
                      <a:lnTo>
                        <a:pt x="0" y="19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9"/>
                      </a:lnTo>
                      <a:lnTo>
                        <a:pt x="37" y="75"/>
                      </a:lnTo>
                      <a:lnTo>
                        <a:pt x="36" y="82"/>
                      </a:lnTo>
                      <a:lnTo>
                        <a:pt x="26" y="93"/>
                      </a:lnTo>
                      <a:lnTo>
                        <a:pt x="18" y="93"/>
                      </a:lnTo>
                      <a:lnTo>
                        <a:pt x="18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0" name="Freeform 1152">
                  <a:extLst>
                    <a:ext uri="{FF2B5EF4-FFF2-40B4-BE49-F238E27FC236}">
                      <a16:creationId xmlns:a16="http://schemas.microsoft.com/office/drawing/2014/main" id="{7A98B25E-2431-4DCB-A024-7DD05D67DF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31112" y="2152650"/>
                  <a:ext cx="14288" cy="38100"/>
                </a:xfrm>
                <a:custGeom>
                  <a:avLst/>
                  <a:gdLst>
                    <a:gd name="T0" fmla="*/ 18 w 37"/>
                    <a:gd name="T1" fmla="*/ 94 h 94"/>
                    <a:gd name="T2" fmla="*/ 11 w 37"/>
                    <a:gd name="T3" fmla="*/ 94 h 94"/>
                    <a:gd name="T4" fmla="*/ 0 w 37"/>
                    <a:gd name="T5" fmla="*/ 83 h 94"/>
                    <a:gd name="T6" fmla="*/ 0 w 37"/>
                    <a:gd name="T7" fmla="*/ 76 h 94"/>
                    <a:gd name="T8" fmla="*/ 0 w 37"/>
                    <a:gd name="T9" fmla="*/ 20 h 94"/>
                    <a:gd name="T10" fmla="*/ 0 w 37"/>
                    <a:gd name="T11" fmla="*/ 12 h 94"/>
                    <a:gd name="T12" fmla="*/ 11 w 37"/>
                    <a:gd name="T13" fmla="*/ 2 h 94"/>
                    <a:gd name="T14" fmla="*/ 18 w 37"/>
                    <a:gd name="T15" fmla="*/ 0 h 94"/>
                    <a:gd name="T16" fmla="*/ 26 w 37"/>
                    <a:gd name="T17" fmla="*/ 2 h 94"/>
                    <a:gd name="T18" fmla="*/ 36 w 37"/>
                    <a:gd name="T19" fmla="*/ 12 h 94"/>
                    <a:gd name="T20" fmla="*/ 37 w 37"/>
                    <a:gd name="T21" fmla="*/ 20 h 94"/>
                    <a:gd name="T22" fmla="*/ 37 w 37"/>
                    <a:gd name="T23" fmla="*/ 76 h 94"/>
                    <a:gd name="T24" fmla="*/ 36 w 37"/>
                    <a:gd name="T25" fmla="*/ 83 h 94"/>
                    <a:gd name="T26" fmla="*/ 26 w 37"/>
                    <a:gd name="T27" fmla="*/ 94 h 94"/>
                    <a:gd name="T28" fmla="*/ 18 w 37"/>
                    <a:gd name="T29" fmla="*/ 94 h 94"/>
                    <a:gd name="T30" fmla="*/ 18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8" y="94"/>
                      </a:moveTo>
                      <a:lnTo>
                        <a:pt x="11" y="94"/>
                      </a:lnTo>
                      <a:lnTo>
                        <a:pt x="0" y="83"/>
                      </a:lnTo>
                      <a:lnTo>
                        <a:pt x="0" y="76"/>
                      </a:lnTo>
                      <a:lnTo>
                        <a:pt x="0" y="20"/>
                      </a:lnTo>
                      <a:lnTo>
                        <a:pt x="0" y="12"/>
                      </a:lnTo>
                      <a:lnTo>
                        <a:pt x="11" y="2"/>
                      </a:lnTo>
                      <a:lnTo>
                        <a:pt x="18" y="0"/>
                      </a:lnTo>
                      <a:lnTo>
                        <a:pt x="26" y="2"/>
                      </a:lnTo>
                      <a:lnTo>
                        <a:pt x="36" y="12"/>
                      </a:lnTo>
                      <a:lnTo>
                        <a:pt x="37" y="20"/>
                      </a:lnTo>
                      <a:lnTo>
                        <a:pt x="37" y="76"/>
                      </a:lnTo>
                      <a:lnTo>
                        <a:pt x="36" y="83"/>
                      </a:lnTo>
                      <a:lnTo>
                        <a:pt x="26" y="94"/>
                      </a:lnTo>
                      <a:lnTo>
                        <a:pt x="18" y="94"/>
                      </a:lnTo>
                      <a:lnTo>
                        <a:pt x="18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1" name="Freeform 1153">
                  <a:extLst>
                    <a:ext uri="{FF2B5EF4-FFF2-40B4-BE49-F238E27FC236}">
                      <a16:creationId xmlns:a16="http://schemas.microsoft.com/office/drawing/2014/main" id="{51685B37-4EE2-43B2-8ED2-6D84CE9423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31112" y="2220913"/>
                  <a:ext cx="14288" cy="36513"/>
                </a:xfrm>
                <a:custGeom>
                  <a:avLst/>
                  <a:gdLst>
                    <a:gd name="T0" fmla="*/ 18 w 37"/>
                    <a:gd name="T1" fmla="*/ 93 h 93"/>
                    <a:gd name="T2" fmla="*/ 11 w 37"/>
                    <a:gd name="T3" fmla="*/ 93 h 93"/>
                    <a:gd name="T4" fmla="*/ 0 w 37"/>
                    <a:gd name="T5" fmla="*/ 82 h 93"/>
                    <a:gd name="T6" fmla="*/ 0 w 37"/>
                    <a:gd name="T7" fmla="*/ 75 h 93"/>
                    <a:gd name="T8" fmla="*/ 0 w 37"/>
                    <a:gd name="T9" fmla="*/ 19 h 93"/>
                    <a:gd name="T10" fmla="*/ 0 w 37"/>
                    <a:gd name="T11" fmla="*/ 11 h 93"/>
                    <a:gd name="T12" fmla="*/ 11 w 37"/>
                    <a:gd name="T13" fmla="*/ 1 h 93"/>
                    <a:gd name="T14" fmla="*/ 18 w 37"/>
                    <a:gd name="T15" fmla="*/ 0 h 93"/>
                    <a:gd name="T16" fmla="*/ 26 w 37"/>
                    <a:gd name="T17" fmla="*/ 1 h 93"/>
                    <a:gd name="T18" fmla="*/ 36 w 37"/>
                    <a:gd name="T19" fmla="*/ 11 h 93"/>
                    <a:gd name="T20" fmla="*/ 37 w 37"/>
                    <a:gd name="T21" fmla="*/ 19 h 93"/>
                    <a:gd name="T22" fmla="*/ 37 w 37"/>
                    <a:gd name="T23" fmla="*/ 75 h 93"/>
                    <a:gd name="T24" fmla="*/ 36 w 37"/>
                    <a:gd name="T25" fmla="*/ 82 h 93"/>
                    <a:gd name="T26" fmla="*/ 26 w 37"/>
                    <a:gd name="T27" fmla="*/ 93 h 93"/>
                    <a:gd name="T28" fmla="*/ 18 w 37"/>
                    <a:gd name="T29" fmla="*/ 93 h 93"/>
                    <a:gd name="T30" fmla="*/ 18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8" y="93"/>
                      </a:moveTo>
                      <a:lnTo>
                        <a:pt x="11" y="93"/>
                      </a:lnTo>
                      <a:lnTo>
                        <a:pt x="0" y="82"/>
                      </a:lnTo>
                      <a:lnTo>
                        <a:pt x="0" y="75"/>
                      </a:lnTo>
                      <a:lnTo>
                        <a:pt x="0" y="19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9"/>
                      </a:lnTo>
                      <a:lnTo>
                        <a:pt x="37" y="75"/>
                      </a:lnTo>
                      <a:lnTo>
                        <a:pt x="36" y="82"/>
                      </a:lnTo>
                      <a:lnTo>
                        <a:pt x="26" y="93"/>
                      </a:lnTo>
                      <a:lnTo>
                        <a:pt x="18" y="93"/>
                      </a:lnTo>
                      <a:lnTo>
                        <a:pt x="18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2" name="Freeform 1154">
                  <a:extLst>
                    <a:ext uri="{FF2B5EF4-FFF2-40B4-BE49-F238E27FC236}">
                      <a16:creationId xmlns:a16="http://schemas.microsoft.com/office/drawing/2014/main" id="{607C795C-D913-44F5-B99E-09B8E69A69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31112" y="2287588"/>
                  <a:ext cx="14288" cy="36513"/>
                </a:xfrm>
                <a:custGeom>
                  <a:avLst/>
                  <a:gdLst>
                    <a:gd name="T0" fmla="*/ 18 w 37"/>
                    <a:gd name="T1" fmla="*/ 93 h 93"/>
                    <a:gd name="T2" fmla="*/ 11 w 37"/>
                    <a:gd name="T3" fmla="*/ 93 h 93"/>
                    <a:gd name="T4" fmla="*/ 0 w 37"/>
                    <a:gd name="T5" fmla="*/ 82 h 93"/>
                    <a:gd name="T6" fmla="*/ 0 w 37"/>
                    <a:gd name="T7" fmla="*/ 75 h 93"/>
                    <a:gd name="T8" fmla="*/ 0 w 37"/>
                    <a:gd name="T9" fmla="*/ 19 h 93"/>
                    <a:gd name="T10" fmla="*/ 0 w 37"/>
                    <a:gd name="T11" fmla="*/ 11 h 93"/>
                    <a:gd name="T12" fmla="*/ 11 w 37"/>
                    <a:gd name="T13" fmla="*/ 1 h 93"/>
                    <a:gd name="T14" fmla="*/ 18 w 37"/>
                    <a:gd name="T15" fmla="*/ 0 h 93"/>
                    <a:gd name="T16" fmla="*/ 26 w 37"/>
                    <a:gd name="T17" fmla="*/ 1 h 93"/>
                    <a:gd name="T18" fmla="*/ 36 w 37"/>
                    <a:gd name="T19" fmla="*/ 11 h 93"/>
                    <a:gd name="T20" fmla="*/ 37 w 37"/>
                    <a:gd name="T21" fmla="*/ 19 h 93"/>
                    <a:gd name="T22" fmla="*/ 37 w 37"/>
                    <a:gd name="T23" fmla="*/ 75 h 93"/>
                    <a:gd name="T24" fmla="*/ 36 w 37"/>
                    <a:gd name="T25" fmla="*/ 82 h 93"/>
                    <a:gd name="T26" fmla="*/ 26 w 37"/>
                    <a:gd name="T27" fmla="*/ 93 h 93"/>
                    <a:gd name="T28" fmla="*/ 18 w 37"/>
                    <a:gd name="T29" fmla="*/ 93 h 93"/>
                    <a:gd name="T30" fmla="*/ 18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8" y="93"/>
                      </a:moveTo>
                      <a:lnTo>
                        <a:pt x="11" y="93"/>
                      </a:lnTo>
                      <a:lnTo>
                        <a:pt x="0" y="82"/>
                      </a:lnTo>
                      <a:lnTo>
                        <a:pt x="0" y="75"/>
                      </a:lnTo>
                      <a:lnTo>
                        <a:pt x="0" y="19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9"/>
                      </a:lnTo>
                      <a:lnTo>
                        <a:pt x="37" y="75"/>
                      </a:lnTo>
                      <a:lnTo>
                        <a:pt x="36" y="82"/>
                      </a:lnTo>
                      <a:lnTo>
                        <a:pt x="26" y="93"/>
                      </a:lnTo>
                      <a:lnTo>
                        <a:pt x="18" y="93"/>
                      </a:lnTo>
                      <a:lnTo>
                        <a:pt x="18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3" name="Freeform 1155">
                  <a:extLst>
                    <a:ext uri="{FF2B5EF4-FFF2-40B4-BE49-F238E27FC236}">
                      <a16:creationId xmlns:a16="http://schemas.microsoft.com/office/drawing/2014/main" id="{76A55CB1-9B61-4307-9980-336D00E1AD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31112" y="2354263"/>
                  <a:ext cx="14288" cy="36513"/>
                </a:xfrm>
                <a:custGeom>
                  <a:avLst/>
                  <a:gdLst>
                    <a:gd name="T0" fmla="*/ 18 w 37"/>
                    <a:gd name="T1" fmla="*/ 94 h 94"/>
                    <a:gd name="T2" fmla="*/ 11 w 37"/>
                    <a:gd name="T3" fmla="*/ 94 h 94"/>
                    <a:gd name="T4" fmla="*/ 0 w 37"/>
                    <a:gd name="T5" fmla="*/ 83 h 94"/>
                    <a:gd name="T6" fmla="*/ 0 w 37"/>
                    <a:gd name="T7" fmla="*/ 76 h 94"/>
                    <a:gd name="T8" fmla="*/ 0 w 37"/>
                    <a:gd name="T9" fmla="*/ 20 h 94"/>
                    <a:gd name="T10" fmla="*/ 0 w 37"/>
                    <a:gd name="T11" fmla="*/ 12 h 94"/>
                    <a:gd name="T12" fmla="*/ 11 w 37"/>
                    <a:gd name="T13" fmla="*/ 2 h 94"/>
                    <a:gd name="T14" fmla="*/ 18 w 37"/>
                    <a:gd name="T15" fmla="*/ 0 h 94"/>
                    <a:gd name="T16" fmla="*/ 26 w 37"/>
                    <a:gd name="T17" fmla="*/ 2 h 94"/>
                    <a:gd name="T18" fmla="*/ 36 w 37"/>
                    <a:gd name="T19" fmla="*/ 12 h 94"/>
                    <a:gd name="T20" fmla="*/ 37 w 37"/>
                    <a:gd name="T21" fmla="*/ 20 h 94"/>
                    <a:gd name="T22" fmla="*/ 37 w 37"/>
                    <a:gd name="T23" fmla="*/ 76 h 94"/>
                    <a:gd name="T24" fmla="*/ 36 w 37"/>
                    <a:gd name="T25" fmla="*/ 83 h 94"/>
                    <a:gd name="T26" fmla="*/ 26 w 37"/>
                    <a:gd name="T27" fmla="*/ 94 h 94"/>
                    <a:gd name="T28" fmla="*/ 18 w 37"/>
                    <a:gd name="T29" fmla="*/ 94 h 94"/>
                    <a:gd name="T30" fmla="*/ 18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8" y="94"/>
                      </a:moveTo>
                      <a:lnTo>
                        <a:pt x="11" y="94"/>
                      </a:lnTo>
                      <a:lnTo>
                        <a:pt x="0" y="83"/>
                      </a:lnTo>
                      <a:lnTo>
                        <a:pt x="0" y="76"/>
                      </a:lnTo>
                      <a:lnTo>
                        <a:pt x="0" y="20"/>
                      </a:lnTo>
                      <a:lnTo>
                        <a:pt x="0" y="12"/>
                      </a:lnTo>
                      <a:lnTo>
                        <a:pt x="11" y="2"/>
                      </a:lnTo>
                      <a:lnTo>
                        <a:pt x="18" y="0"/>
                      </a:lnTo>
                      <a:lnTo>
                        <a:pt x="26" y="2"/>
                      </a:lnTo>
                      <a:lnTo>
                        <a:pt x="36" y="12"/>
                      </a:lnTo>
                      <a:lnTo>
                        <a:pt x="37" y="20"/>
                      </a:lnTo>
                      <a:lnTo>
                        <a:pt x="37" y="76"/>
                      </a:lnTo>
                      <a:lnTo>
                        <a:pt x="36" y="83"/>
                      </a:lnTo>
                      <a:lnTo>
                        <a:pt x="26" y="94"/>
                      </a:lnTo>
                      <a:lnTo>
                        <a:pt x="18" y="94"/>
                      </a:lnTo>
                      <a:lnTo>
                        <a:pt x="18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4" name="Freeform 1156">
                  <a:extLst>
                    <a:ext uri="{FF2B5EF4-FFF2-40B4-BE49-F238E27FC236}">
                      <a16:creationId xmlns:a16="http://schemas.microsoft.com/office/drawing/2014/main" id="{EFB6776C-F5D5-408E-9287-DA217E9987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31112" y="2420938"/>
                  <a:ext cx="14288" cy="36513"/>
                </a:xfrm>
                <a:custGeom>
                  <a:avLst/>
                  <a:gdLst>
                    <a:gd name="T0" fmla="*/ 18 w 37"/>
                    <a:gd name="T1" fmla="*/ 93 h 93"/>
                    <a:gd name="T2" fmla="*/ 11 w 37"/>
                    <a:gd name="T3" fmla="*/ 93 h 93"/>
                    <a:gd name="T4" fmla="*/ 0 w 37"/>
                    <a:gd name="T5" fmla="*/ 82 h 93"/>
                    <a:gd name="T6" fmla="*/ 0 w 37"/>
                    <a:gd name="T7" fmla="*/ 75 h 93"/>
                    <a:gd name="T8" fmla="*/ 0 w 37"/>
                    <a:gd name="T9" fmla="*/ 19 h 93"/>
                    <a:gd name="T10" fmla="*/ 0 w 37"/>
                    <a:gd name="T11" fmla="*/ 11 h 93"/>
                    <a:gd name="T12" fmla="*/ 11 w 37"/>
                    <a:gd name="T13" fmla="*/ 1 h 93"/>
                    <a:gd name="T14" fmla="*/ 18 w 37"/>
                    <a:gd name="T15" fmla="*/ 0 h 93"/>
                    <a:gd name="T16" fmla="*/ 26 w 37"/>
                    <a:gd name="T17" fmla="*/ 1 h 93"/>
                    <a:gd name="T18" fmla="*/ 36 w 37"/>
                    <a:gd name="T19" fmla="*/ 11 h 93"/>
                    <a:gd name="T20" fmla="*/ 37 w 37"/>
                    <a:gd name="T21" fmla="*/ 19 h 93"/>
                    <a:gd name="T22" fmla="*/ 37 w 37"/>
                    <a:gd name="T23" fmla="*/ 75 h 93"/>
                    <a:gd name="T24" fmla="*/ 36 w 37"/>
                    <a:gd name="T25" fmla="*/ 82 h 93"/>
                    <a:gd name="T26" fmla="*/ 26 w 37"/>
                    <a:gd name="T27" fmla="*/ 93 h 93"/>
                    <a:gd name="T28" fmla="*/ 18 w 37"/>
                    <a:gd name="T29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7" h="93">
                      <a:moveTo>
                        <a:pt x="18" y="93"/>
                      </a:moveTo>
                      <a:lnTo>
                        <a:pt x="11" y="93"/>
                      </a:lnTo>
                      <a:lnTo>
                        <a:pt x="0" y="82"/>
                      </a:lnTo>
                      <a:lnTo>
                        <a:pt x="0" y="75"/>
                      </a:lnTo>
                      <a:lnTo>
                        <a:pt x="0" y="19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9"/>
                      </a:lnTo>
                      <a:lnTo>
                        <a:pt x="37" y="75"/>
                      </a:lnTo>
                      <a:lnTo>
                        <a:pt x="36" y="82"/>
                      </a:lnTo>
                      <a:lnTo>
                        <a:pt x="26" y="93"/>
                      </a:lnTo>
                      <a:lnTo>
                        <a:pt x="18" y="93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5" name="Freeform 1157">
                  <a:extLst>
                    <a:ext uri="{FF2B5EF4-FFF2-40B4-BE49-F238E27FC236}">
                      <a16:creationId xmlns:a16="http://schemas.microsoft.com/office/drawing/2014/main" id="{E909F96C-49CD-4320-B071-5CB0AD4BF7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72499" y="2019300"/>
                  <a:ext cx="14288" cy="36513"/>
                </a:xfrm>
                <a:custGeom>
                  <a:avLst/>
                  <a:gdLst>
                    <a:gd name="T0" fmla="*/ 19 w 37"/>
                    <a:gd name="T1" fmla="*/ 94 h 94"/>
                    <a:gd name="T2" fmla="*/ 11 w 37"/>
                    <a:gd name="T3" fmla="*/ 94 h 94"/>
                    <a:gd name="T4" fmla="*/ 1 w 37"/>
                    <a:gd name="T5" fmla="*/ 82 h 94"/>
                    <a:gd name="T6" fmla="*/ 0 w 37"/>
                    <a:gd name="T7" fmla="*/ 76 h 94"/>
                    <a:gd name="T8" fmla="*/ 0 w 37"/>
                    <a:gd name="T9" fmla="*/ 19 h 94"/>
                    <a:gd name="T10" fmla="*/ 1 w 37"/>
                    <a:gd name="T11" fmla="*/ 11 h 94"/>
                    <a:gd name="T12" fmla="*/ 11 w 37"/>
                    <a:gd name="T13" fmla="*/ 1 h 94"/>
                    <a:gd name="T14" fmla="*/ 19 w 37"/>
                    <a:gd name="T15" fmla="*/ 0 h 94"/>
                    <a:gd name="T16" fmla="*/ 27 w 37"/>
                    <a:gd name="T17" fmla="*/ 1 h 94"/>
                    <a:gd name="T18" fmla="*/ 37 w 37"/>
                    <a:gd name="T19" fmla="*/ 11 h 94"/>
                    <a:gd name="T20" fmla="*/ 37 w 37"/>
                    <a:gd name="T21" fmla="*/ 19 h 94"/>
                    <a:gd name="T22" fmla="*/ 37 w 37"/>
                    <a:gd name="T23" fmla="*/ 76 h 94"/>
                    <a:gd name="T24" fmla="*/ 37 w 37"/>
                    <a:gd name="T25" fmla="*/ 82 h 94"/>
                    <a:gd name="T26" fmla="*/ 27 w 37"/>
                    <a:gd name="T27" fmla="*/ 94 h 94"/>
                    <a:gd name="T28" fmla="*/ 19 w 37"/>
                    <a:gd name="T29" fmla="*/ 94 h 94"/>
                    <a:gd name="T30" fmla="*/ 19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9" y="94"/>
                      </a:moveTo>
                      <a:lnTo>
                        <a:pt x="11" y="94"/>
                      </a:lnTo>
                      <a:lnTo>
                        <a:pt x="1" y="82"/>
                      </a:lnTo>
                      <a:lnTo>
                        <a:pt x="0" y="76"/>
                      </a:lnTo>
                      <a:lnTo>
                        <a:pt x="0" y="19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9"/>
                      </a:lnTo>
                      <a:lnTo>
                        <a:pt x="37" y="76"/>
                      </a:lnTo>
                      <a:lnTo>
                        <a:pt x="37" y="82"/>
                      </a:lnTo>
                      <a:lnTo>
                        <a:pt x="27" y="94"/>
                      </a:lnTo>
                      <a:lnTo>
                        <a:pt x="19" y="94"/>
                      </a:lnTo>
                      <a:lnTo>
                        <a:pt x="19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6" name="Freeform 1158">
                  <a:extLst>
                    <a:ext uri="{FF2B5EF4-FFF2-40B4-BE49-F238E27FC236}">
                      <a16:creationId xmlns:a16="http://schemas.microsoft.com/office/drawing/2014/main" id="{7CE4D758-C729-472B-A222-0E227ECCB3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72499" y="2085975"/>
                  <a:ext cx="14288" cy="38100"/>
                </a:xfrm>
                <a:custGeom>
                  <a:avLst/>
                  <a:gdLst>
                    <a:gd name="T0" fmla="*/ 19 w 37"/>
                    <a:gd name="T1" fmla="*/ 93 h 93"/>
                    <a:gd name="T2" fmla="*/ 11 w 37"/>
                    <a:gd name="T3" fmla="*/ 93 h 93"/>
                    <a:gd name="T4" fmla="*/ 1 w 37"/>
                    <a:gd name="T5" fmla="*/ 82 h 93"/>
                    <a:gd name="T6" fmla="*/ 0 w 37"/>
                    <a:gd name="T7" fmla="*/ 75 h 93"/>
                    <a:gd name="T8" fmla="*/ 0 w 37"/>
                    <a:gd name="T9" fmla="*/ 19 h 93"/>
                    <a:gd name="T10" fmla="*/ 1 w 37"/>
                    <a:gd name="T11" fmla="*/ 11 h 93"/>
                    <a:gd name="T12" fmla="*/ 11 w 37"/>
                    <a:gd name="T13" fmla="*/ 1 h 93"/>
                    <a:gd name="T14" fmla="*/ 19 w 37"/>
                    <a:gd name="T15" fmla="*/ 0 h 93"/>
                    <a:gd name="T16" fmla="*/ 27 w 37"/>
                    <a:gd name="T17" fmla="*/ 1 h 93"/>
                    <a:gd name="T18" fmla="*/ 37 w 37"/>
                    <a:gd name="T19" fmla="*/ 11 h 93"/>
                    <a:gd name="T20" fmla="*/ 37 w 37"/>
                    <a:gd name="T21" fmla="*/ 19 h 93"/>
                    <a:gd name="T22" fmla="*/ 37 w 37"/>
                    <a:gd name="T23" fmla="*/ 75 h 93"/>
                    <a:gd name="T24" fmla="*/ 37 w 37"/>
                    <a:gd name="T25" fmla="*/ 82 h 93"/>
                    <a:gd name="T26" fmla="*/ 27 w 37"/>
                    <a:gd name="T27" fmla="*/ 93 h 93"/>
                    <a:gd name="T28" fmla="*/ 19 w 37"/>
                    <a:gd name="T29" fmla="*/ 93 h 93"/>
                    <a:gd name="T30" fmla="*/ 19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9" y="93"/>
                      </a:moveTo>
                      <a:lnTo>
                        <a:pt x="11" y="93"/>
                      </a:lnTo>
                      <a:lnTo>
                        <a:pt x="1" y="82"/>
                      </a:lnTo>
                      <a:lnTo>
                        <a:pt x="0" y="75"/>
                      </a:lnTo>
                      <a:lnTo>
                        <a:pt x="0" y="19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9"/>
                      </a:lnTo>
                      <a:lnTo>
                        <a:pt x="37" y="75"/>
                      </a:lnTo>
                      <a:lnTo>
                        <a:pt x="37" y="82"/>
                      </a:lnTo>
                      <a:lnTo>
                        <a:pt x="27" y="93"/>
                      </a:lnTo>
                      <a:lnTo>
                        <a:pt x="19" y="93"/>
                      </a:lnTo>
                      <a:lnTo>
                        <a:pt x="19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7" name="Freeform 1159">
                  <a:extLst>
                    <a:ext uri="{FF2B5EF4-FFF2-40B4-BE49-F238E27FC236}">
                      <a16:creationId xmlns:a16="http://schemas.microsoft.com/office/drawing/2014/main" id="{F5F6C357-097D-4B25-BD26-5A2A277153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72499" y="2152650"/>
                  <a:ext cx="14288" cy="38100"/>
                </a:xfrm>
                <a:custGeom>
                  <a:avLst/>
                  <a:gdLst>
                    <a:gd name="T0" fmla="*/ 19 w 37"/>
                    <a:gd name="T1" fmla="*/ 94 h 94"/>
                    <a:gd name="T2" fmla="*/ 11 w 37"/>
                    <a:gd name="T3" fmla="*/ 94 h 94"/>
                    <a:gd name="T4" fmla="*/ 1 w 37"/>
                    <a:gd name="T5" fmla="*/ 83 h 94"/>
                    <a:gd name="T6" fmla="*/ 0 w 37"/>
                    <a:gd name="T7" fmla="*/ 76 h 94"/>
                    <a:gd name="T8" fmla="*/ 0 w 37"/>
                    <a:gd name="T9" fmla="*/ 20 h 94"/>
                    <a:gd name="T10" fmla="*/ 1 w 37"/>
                    <a:gd name="T11" fmla="*/ 12 h 94"/>
                    <a:gd name="T12" fmla="*/ 11 w 37"/>
                    <a:gd name="T13" fmla="*/ 2 h 94"/>
                    <a:gd name="T14" fmla="*/ 19 w 37"/>
                    <a:gd name="T15" fmla="*/ 0 h 94"/>
                    <a:gd name="T16" fmla="*/ 27 w 37"/>
                    <a:gd name="T17" fmla="*/ 2 h 94"/>
                    <a:gd name="T18" fmla="*/ 37 w 37"/>
                    <a:gd name="T19" fmla="*/ 12 h 94"/>
                    <a:gd name="T20" fmla="*/ 37 w 37"/>
                    <a:gd name="T21" fmla="*/ 20 h 94"/>
                    <a:gd name="T22" fmla="*/ 37 w 37"/>
                    <a:gd name="T23" fmla="*/ 76 h 94"/>
                    <a:gd name="T24" fmla="*/ 37 w 37"/>
                    <a:gd name="T25" fmla="*/ 83 h 94"/>
                    <a:gd name="T26" fmla="*/ 27 w 37"/>
                    <a:gd name="T27" fmla="*/ 94 h 94"/>
                    <a:gd name="T28" fmla="*/ 19 w 37"/>
                    <a:gd name="T29" fmla="*/ 94 h 94"/>
                    <a:gd name="T30" fmla="*/ 19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9" y="94"/>
                      </a:moveTo>
                      <a:lnTo>
                        <a:pt x="11" y="94"/>
                      </a:lnTo>
                      <a:lnTo>
                        <a:pt x="1" y="83"/>
                      </a:lnTo>
                      <a:lnTo>
                        <a:pt x="0" y="76"/>
                      </a:lnTo>
                      <a:lnTo>
                        <a:pt x="0" y="20"/>
                      </a:lnTo>
                      <a:lnTo>
                        <a:pt x="1" y="12"/>
                      </a:lnTo>
                      <a:lnTo>
                        <a:pt x="11" y="2"/>
                      </a:lnTo>
                      <a:lnTo>
                        <a:pt x="19" y="0"/>
                      </a:lnTo>
                      <a:lnTo>
                        <a:pt x="27" y="2"/>
                      </a:lnTo>
                      <a:lnTo>
                        <a:pt x="37" y="12"/>
                      </a:lnTo>
                      <a:lnTo>
                        <a:pt x="37" y="20"/>
                      </a:lnTo>
                      <a:lnTo>
                        <a:pt x="37" y="76"/>
                      </a:lnTo>
                      <a:lnTo>
                        <a:pt x="37" y="83"/>
                      </a:lnTo>
                      <a:lnTo>
                        <a:pt x="27" y="94"/>
                      </a:lnTo>
                      <a:lnTo>
                        <a:pt x="19" y="94"/>
                      </a:lnTo>
                      <a:lnTo>
                        <a:pt x="19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8" name="Freeform 1160">
                  <a:extLst>
                    <a:ext uri="{FF2B5EF4-FFF2-40B4-BE49-F238E27FC236}">
                      <a16:creationId xmlns:a16="http://schemas.microsoft.com/office/drawing/2014/main" id="{D4C6FC63-ECA8-4AC7-A8EA-A8C97E9608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72499" y="2220913"/>
                  <a:ext cx="14288" cy="36513"/>
                </a:xfrm>
                <a:custGeom>
                  <a:avLst/>
                  <a:gdLst>
                    <a:gd name="T0" fmla="*/ 19 w 37"/>
                    <a:gd name="T1" fmla="*/ 93 h 93"/>
                    <a:gd name="T2" fmla="*/ 11 w 37"/>
                    <a:gd name="T3" fmla="*/ 93 h 93"/>
                    <a:gd name="T4" fmla="*/ 1 w 37"/>
                    <a:gd name="T5" fmla="*/ 82 h 93"/>
                    <a:gd name="T6" fmla="*/ 0 w 37"/>
                    <a:gd name="T7" fmla="*/ 75 h 93"/>
                    <a:gd name="T8" fmla="*/ 0 w 37"/>
                    <a:gd name="T9" fmla="*/ 19 h 93"/>
                    <a:gd name="T10" fmla="*/ 1 w 37"/>
                    <a:gd name="T11" fmla="*/ 11 h 93"/>
                    <a:gd name="T12" fmla="*/ 11 w 37"/>
                    <a:gd name="T13" fmla="*/ 1 h 93"/>
                    <a:gd name="T14" fmla="*/ 19 w 37"/>
                    <a:gd name="T15" fmla="*/ 0 h 93"/>
                    <a:gd name="T16" fmla="*/ 27 w 37"/>
                    <a:gd name="T17" fmla="*/ 1 h 93"/>
                    <a:gd name="T18" fmla="*/ 37 w 37"/>
                    <a:gd name="T19" fmla="*/ 11 h 93"/>
                    <a:gd name="T20" fmla="*/ 37 w 37"/>
                    <a:gd name="T21" fmla="*/ 19 h 93"/>
                    <a:gd name="T22" fmla="*/ 37 w 37"/>
                    <a:gd name="T23" fmla="*/ 75 h 93"/>
                    <a:gd name="T24" fmla="*/ 37 w 37"/>
                    <a:gd name="T25" fmla="*/ 82 h 93"/>
                    <a:gd name="T26" fmla="*/ 27 w 37"/>
                    <a:gd name="T27" fmla="*/ 93 h 93"/>
                    <a:gd name="T28" fmla="*/ 19 w 37"/>
                    <a:gd name="T29" fmla="*/ 93 h 93"/>
                    <a:gd name="T30" fmla="*/ 19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9" y="93"/>
                      </a:moveTo>
                      <a:lnTo>
                        <a:pt x="11" y="93"/>
                      </a:lnTo>
                      <a:lnTo>
                        <a:pt x="1" y="82"/>
                      </a:lnTo>
                      <a:lnTo>
                        <a:pt x="0" y="75"/>
                      </a:lnTo>
                      <a:lnTo>
                        <a:pt x="0" y="19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9"/>
                      </a:lnTo>
                      <a:lnTo>
                        <a:pt x="37" y="75"/>
                      </a:lnTo>
                      <a:lnTo>
                        <a:pt x="37" y="82"/>
                      </a:lnTo>
                      <a:lnTo>
                        <a:pt x="27" y="93"/>
                      </a:lnTo>
                      <a:lnTo>
                        <a:pt x="19" y="93"/>
                      </a:lnTo>
                      <a:lnTo>
                        <a:pt x="19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9" name="Freeform 1161">
                  <a:extLst>
                    <a:ext uri="{FF2B5EF4-FFF2-40B4-BE49-F238E27FC236}">
                      <a16:creationId xmlns:a16="http://schemas.microsoft.com/office/drawing/2014/main" id="{54BD45FE-F0A7-4612-B345-56D4F0EA39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72499" y="2287588"/>
                  <a:ext cx="14288" cy="36513"/>
                </a:xfrm>
                <a:custGeom>
                  <a:avLst/>
                  <a:gdLst>
                    <a:gd name="T0" fmla="*/ 19 w 37"/>
                    <a:gd name="T1" fmla="*/ 93 h 93"/>
                    <a:gd name="T2" fmla="*/ 11 w 37"/>
                    <a:gd name="T3" fmla="*/ 93 h 93"/>
                    <a:gd name="T4" fmla="*/ 1 w 37"/>
                    <a:gd name="T5" fmla="*/ 82 h 93"/>
                    <a:gd name="T6" fmla="*/ 0 w 37"/>
                    <a:gd name="T7" fmla="*/ 75 h 93"/>
                    <a:gd name="T8" fmla="*/ 0 w 37"/>
                    <a:gd name="T9" fmla="*/ 19 h 93"/>
                    <a:gd name="T10" fmla="*/ 1 w 37"/>
                    <a:gd name="T11" fmla="*/ 11 h 93"/>
                    <a:gd name="T12" fmla="*/ 11 w 37"/>
                    <a:gd name="T13" fmla="*/ 1 h 93"/>
                    <a:gd name="T14" fmla="*/ 19 w 37"/>
                    <a:gd name="T15" fmla="*/ 0 h 93"/>
                    <a:gd name="T16" fmla="*/ 27 w 37"/>
                    <a:gd name="T17" fmla="*/ 1 h 93"/>
                    <a:gd name="T18" fmla="*/ 37 w 37"/>
                    <a:gd name="T19" fmla="*/ 11 h 93"/>
                    <a:gd name="T20" fmla="*/ 37 w 37"/>
                    <a:gd name="T21" fmla="*/ 19 h 93"/>
                    <a:gd name="T22" fmla="*/ 37 w 37"/>
                    <a:gd name="T23" fmla="*/ 75 h 93"/>
                    <a:gd name="T24" fmla="*/ 37 w 37"/>
                    <a:gd name="T25" fmla="*/ 82 h 93"/>
                    <a:gd name="T26" fmla="*/ 27 w 37"/>
                    <a:gd name="T27" fmla="*/ 93 h 93"/>
                    <a:gd name="T28" fmla="*/ 19 w 37"/>
                    <a:gd name="T29" fmla="*/ 93 h 93"/>
                    <a:gd name="T30" fmla="*/ 19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9" y="93"/>
                      </a:moveTo>
                      <a:lnTo>
                        <a:pt x="11" y="93"/>
                      </a:lnTo>
                      <a:lnTo>
                        <a:pt x="1" y="82"/>
                      </a:lnTo>
                      <a:lnTo>
                        <a:pt x="0" y="75"/>
                      </a:lnTo>
                      <a:lnTo>
                        <a:pt x="0" y="19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9"/>
                      </a:lnTo>
                      <a:lnTo>
                        <a:pt x="37" y="75"/>
                      </a:lnTo>
                      <a:lnTo>
                        <a:pt x="37" y="82"/>
                      </a:lnTo>
                      <a:lnTo>
                        <a:pt x="27" y="93"/>
                      </a:lnTo>
                      <a:lnTo>
                        <a:pt x="19" y="93"/>
                      </a:lnTo>
                      <a:lnTo>
                        <a:pt x="19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0" name="Freeform 1162">
                  <a:extLst>
                    <a:ext uri="{FF2B5EF4-FFF2-40B4-BE49-F238E27FC236}">
                      <a16:creationId xmlns:a16="http://schemas.microsoft.com/office/drawing/2014/main" id="{2FCEA1B8-670B-49BF-9E11-2542CAF6A4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72499" y="2354263"/>
                  <a:ext cx="14288" cy="36513"/>
                </a:xfrm>
                <a:custGeom>
                  <a:avLst/>
                  <a:gdLst>
                    <a:gd name="T0" fmla="*/ 19 w 37"/>
                    <a:gd name="T1" fmla="*/ 94 h 94"/>
                    <a:gd name="T2" fmla="*/ 11 w 37"/>
                    <a:gd name="T3" fmla="*/ 94 h 94"/>
                    <a:gd name="T4" fmla="*/ 1 w 37"/>
                    <a:gd name="T5" fmla="*/ 83 h 94"/>
                    <a:gd name="T6" fmla="*/ 0 w 37"/>
                    <a:gd name="T7" fmla="*/ 76 h 94"/>
                    <a:gd name="T8" fmla="*/ 0 w 37"/>
                    <a:gd name="T9" fmla="*/ 20 h 94"/>
                    <a:gd name="T10" fmla="*/ 1 w 37"/>
                    <a:gd name="T11" fmla="*/ 12 h 94"/>
                    <a:gd name="T12" fmla="*/ 11 w 37"/>
                    <a:gd name="T13" fmla="*/ 2 h 94"/>
                    <a:gd name="T14" fmla="*/ 19 w 37"/>
                    <a:gd name="T15" fmla="*/ 0 h 94"/>
                    <a:gd name="T16" fmla="*/ 27 w 37"/>
                    <a:gd name="T17" fmla="*/ 2 h 94"/>
                    <a:gd name="T18" fmla="*/ 37 w 37"/>
                    <a:gd name="T19" fmla="*/ 12 h 94"/>
                    <a:gd name="T20" fmla="*/ 37 w 37"/>
                    <a:gd name="T21" fmla="*/ 20 h 94"/>
                    <a:gd name="T22" fmla="*/ 37 w 37"/>
                    <a:gd name="T23" fmla="*/ 76 h 94"/>
                    <a:gd name="T24" fmla="*/ 37 w 37"/>
                    <a:gd name="T25" fmla="*/ 83 h 94"/>
                    <a:gd name="T26" fmla="*/ 27 w 37"/>
                    <a:gd name="T27" fmla="*/ 94 h 94"/>
                    <a:gd name="T28" fmla="*/ 19 w 37"/>
                    <a:gd name="T29" fmla="*/ 94 h 94"/>
                    <a:gd name="T30" fmla="*/ 19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9" y="94"/>
                      </a:moveTo>
                      <a:lnTo>
                        <a:pt x="11" y="94"/>
                      </a:lnTo>
                      <a:lnTo>
                        <a:pt x="1" y="83"/>
                      </a:lnTo>
                      <a:lnTo>
                        <a:pt x="0" y="76"/>
                      </a:lnTo>
                      <a:lnTo>
                        <a:pt x="0" y="20"/>
                      </a:lnTo>
                      <a:lnTo>
                        <a:pt x="1" y="12"/>
                      </a:lnTo>
                      <a:lnTo>
                        <a:pt x="11" y="2"/>
                      </a:lnTo>
                      <a:lnTo>
                        <a:pt x="19" y="0"/>
                      </a:lnTo>
                      <a:lnTo>
                        <a:pt x="27" y="2"/>
                      </a:lnTo>
                      <a:lnTo>
                        <a:pt x="37" y="12"/>
                      </a:lnTo>
                      <a:lnTo>
                        <a:pt x="37" y="20"/>
                      </a:lnTo>
                      <a:lnTo>
                        <a:pt x="37" y="76"/>
                      </a:lnTo>
                      <a:lnTo>
                        <a:pt x="37" y="83"/>
                      </a:lnTo>
                      <a:lnTo>
                        <a:pt x="27" y="94"/>
                      </a:lnTo>
                      <a:lnTo>
                        <a:pt x="19" y="94"/>
                      </a:lnTo>
                      <a:lnTo>
                        <a:pt x="19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1" name="Freeform 1163">
                  <a:extLst>
                    <a:ext uri="{FF2B5EF4-FFF2-40B4-BE49-F238E27FC236}">
                      <a16:creationId xmlns:a16="http://schemas.microsoft.com/office/drawing/2014/main" id="{58C07ED8-B815-4FEA-9F7A-32D8318CA8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72499" y="2420938"/>
                  <a:ext cx="14288" cy="36513"/>
                </a:xfrm>
                <a:custGeom>
                  <a:avLst/>
                  <a:gdLst>
                    <a:gd name="T0" fmla="*/ 19 w 37"/>
                    <a:gd name="T1" fmla="*/ 93 h 93"/>
                    <a:gd name="T2" fmla="*/ 11 w 37"/>
                    <a:gd name="T3" fmla="*/ 93 h 93"/>
                    <a:gd name="T4" fmla="*/ 1 w 37"/>
                    <a:gd name="T5" fmla="*/ 82 h 93"/>
                    <a:gd name="T6" fmla="*/ 0 w 37"/>
                    <a:gd name="T7" fmla="*/ 75 h 93"/>
                    <a:gd name="T8" fmla="*/ 0 w 37"/>
                    <a:gd name="T9" fmla="*/ 19 h 93"/>
                    <a:gd name="T10" fmla="*/ 1 w 37"/>
                    <a:gd name="T11" fmla="*/ 11 h 93"/>
                    <a:gd name="T12" fmla="*/ 11 w 37"/>
                    <a:gd name="T13" fmla="*/ 1 h 93"/>
                    <a:gd name="T14" fmla="*/ 19 w 37"/>
                    <a:gd name="T15" fmla="*/ 0 h 93"/>
                    <a:gd name="T16" fmla="*/ 27 w 37"/>
                    <a:gd name="T17" fmla="*/ 1 h 93"/>
                    <a:gd name="T18" fmla="*/ 37 w 37"/>
                    <a:gd name="T19" fmla="*/ 11 h 93"/>
                    <a:gd name="T20" fmla="*/ 37 w 37"/>
                    <a:gd name="T21" fmla="*/ 19 h 93"/>
                    <a:gd name="T22" fmla="*/ 37 w 37"/>
                    <a:gd name="T23" fmla="*/ 75 h 93"/>
                    <a:gd name="T24" fmla="*/ 37 w 37"/>
                    <a:gd name="T25" fmla="*/ 82 h 93"/>
                    <a:gd name="T26" fmla="*/ 27 w 37"/>
                    <a:gd name="T27" fmla="*/ 93 h 93"/>
                    <a:gd name="T28" fmla="*/ 19 w 37"/>
                    <a:gd name="T29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7" h="93">
                      <a:moveTo>
                        <a:pt x="19" y="93"/>
                      </a:moveTo>
                      <a:lnTo>
                        <a:pt x="11" y="93"/>
                      </a:lnTo>
                      <a:lnTo>
                        <a:pt x="1" y="82"/>
                      </a:lnTo>
                      <a:lnTo>
                        <a:pt x="0" y="75"/>
                      </a:lnTo>
                      <a:lnTo>
                        <a:pt x="0" y="19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9"/>
                      </a:lnTo>
                      <a:lnTo>
                        <a:pt x="37" y="75"/>
                      </a:lnTo>
                      <a:lnTo>
                        <a:pt x="37" y="82"/>
                      </a:lnTo>
                      <a:lnTo>
                        <a:pt x="27" y="93"/>
                      </a:lnTo>
                      <a:lnTo>
                        <a:pt x="19" y="93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2" name="Freeform 1164">
                  <a:extLst>
                    <a:ext uri="{FF2B5EF4-FFF2-40B4-BE49-F238E27FC236}">
                      <a16:creationId xmlns:a16="http://schemas.microsoft.com/office/drawing/2014/main" id="{5BF6A295-0C0C-4DEC-8B7D-CE17E9855A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56513" y="5126038"/>
                  <a:ext cx="14288" cy="38100"/>
                </a:xfrm>
                <a:custGeom>
                  <a:avLst/>
                  <a:gdLst>
                    <a:gd name="T0" fmla="*/ 18 w 37"/>
                    <a:gd name="T1" fmla="*/ 93 h 93"/>
                    <a:gd name="T2" fmla="*/ 11 w 37"/>
                    <a:gd name="T3" fmla="*/ 92 h 93"/>
                    <a:gd name="T4" fmla="*/ 0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0 w 37"/>
                    <a:gd name="T11" fmla="*/ 11 h 93"/>
                    <a:gd name="T12" fmla="*/ 11 w 37"/>
                    <a:gd name="T13" fmla="*/ 1 h 93"/>
                    <a:gd name="T14" fmla="*/ 18 w 37"/>
                    <a:gd name="T15" fmla="*/ 0 h 93"/>
                    <a:gd name="T16" fmla="*/ 26 w 37"/>
                    <a:gd name="T17" fmla="*/ 1 h 93"/>
                    <a:gd name="T18" fmla="*/ 36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6 w 37"/>
                    <a:gd name="T25" fmla="*/ 82 h 93"/>
                    <a:gd name="T26" fmla="*/ 26 w 37"/>
                    <a:gd name="T27" fmla="*/ 92 h 93"/>
                    <a:gd name="T28" fmla="*/ 18 w 37"/>
                    <a:gd name="T29" fmla="*/ 93 h 93"/>
                    <a:gd name="T30" fmla="*/ 18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8" y="93"/>
                      </a:moveTo>
                      <a:lnTo>
                        <a:pt x="11" y="92"/>
                      </a:lnTo>
                      <a:lnTo>
                        <a:pt x="0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6" y="82"/>
                      </a:lnTo>
                      <a:lnTo>
                        <a:pt x="26" y="92"/>
                      </a:lnTo>
                      <a:lnTo>
                        <a:pt x="18" y="93"/>
                      </a:lnTo>
                      <a:lnTo>
                        <a:pt x="18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3" name="Freeform 1165">
                  <a:extLst>
                    <a:ext uri="{FF2B5EF4-FFF2-40B4-BE49-F238E27FC236}">
                      <a16:creationId xmlns:a16="http://schemas.microsoft.com/office/drawing/2014/main" id="{E0DCFC4C-DFEB-4F6A-9BB1-4D78212A91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56513" y="5192713"/>
                  <a:ext cx="14288" cy="38100"/>
                </a:xfrm>
                <a:custGeom>
                  <a:avLst/>
                  <a:gdLst>
                    <a:gd name="T0" fmla="*/ 18 w 37"/>
                    <a:gd name="T1" fmla="*/ 93 h 93"/>
                    <a:gd name="T2" fmla="*/ 11 w 37"/>
                    <a:gd name="T3" fmla="*/ 92 h 93"/>
                    <a:gd name="T4" fmla="*/ 0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0 w 37"/>
                    <a:gd name="T11" fmla="*/ 11 h 93"/>
                    <a:gd name="T12" fmla="*/ 11 w 37"/>
                    <a:gd name="T13" fmla="*/ 1 h 93"/>
                    <a:gd name="T14" fmla="*/ 18 w 37"/>
                    <a:gd name="T15" fmla="*/ 0 h 93"/>
                    <a:gd name="T16" fmla="*/ 26 w 37"/>
                    <a:gd name="T17" fmla="*/ 1 h 93"/>
                    <a:gd name="T18" fmla="*/ 36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6 w 37"/>
                    <a:gd name="T25" fmla="*/ 82 h 93"/>
                    <a:gd name="T26" fmla="*/ 26 w 37"/>
                    <a:gd name="T27" fmla="*/ 92 h 93"/>
                    <a:gd name="T28" fmla="*/ 18 w 37"/>
                    <a:gd name="T29" fmla="*/ 93 h 93"/>
                    <a:gd name="T30" fmla="*/ 18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8" y="93"/>
                      </a:moveTo>
                      <a:lnTo>
                        <a:pt x="11" y="92"/>
                      </a:lnTo>
                      <a:lnTo>
                        <a:pt x="0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6" y="82"/>
                      </a:lnTo>
                      <a:lnTo>
                        <a:pt x="26" y="92"/>
                      </a:lnTo>
                      <a:lnTo>
                        <a:pt x="18" y="93"/>
                      </a:lnTo>
                      <a:lnTo>
                        <a:pt x="18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4" name="Freeform 1166">
                  <a:extLst>
                    <a:ext uri="{FF2B5EF4-FFF2-40B4-BE49-F238E27FC236}">
                      <a16:creationId xmlns:a16="http://schemas.microsoft.com/office/drawing/2014/main" id="{67E458FB-7132-4AE1-BD47-193CB98075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56513" y="5260975"/>
                  <a:ext cx="14288" cy="36513"/>
                </a:xfrm>
                <a:custGeom>
                  <a:avLst/>
                  <a:gdLst>
                    <a:gd name="T0" fmla="*/ 18 w 37"/>
                    <a:gd name="T1" fmla="*/ 94 h 94"/>
                    <a:gd name="T2" fmla="*/ 11 w 37"/>
                    <a:gd name="T3" fmla="*/ 93 h 94"/>
                    <a:gd name="T4" fmla="*/ 0 w 37"/>
                    <a:gd name="T5" fmla="*/ 82 h 94"/>
                    <a:gd name="T6" fmla="*/ 0 w 37"/>
                    <a:gd name="T7" fmla="*/ 75 h 94"/>
                    <a:gd name="T8" fmla="*/ 0 w 37"/>
                    <a:gd name="T9" fmla="*/ 18 h 94"/>
                    <a:gd name="T10" fmla="*/ 0 w 37"/>
                    <a:gd name="T11" fmla="*/ 12 h 94"/>
                    <a:gd name="T12" fmla="*/ 11 w 37"/>
                    <a:gd name="T13" fmla="*/ 1 h 94"/>
                    <a:gd name="T14" fmla="*/ 18 w 37"/>
                    <a:gd name="T15" fmla="*/ 0 h 94"/>
                    <a:gd name="T16" fmla="*/ 26 w 37"/>
                    <a:gd name="T17" fmla="*/ 1 h 94"/>
                    <a:gd name="T18" fmla="*/ 36 w 37"/>
                    <a:gd name="T19" fmla="*/ 12 h 94"/>
                    <a:gd name="T20" fmla="*/ 37 w 37"/>
                    <a:gd name="T21" fmla="*/ 18 h 94"/>
                    <a:gd name="T22" fmla="*/ 37 w 37"/>
                    <a:gd name="T23" fmla="*/ 75 h 94"/>
                    <a:gd name="T24" fmla="*/ 36 w 37"/>
                    <a:gd name="T25" fmla="*/ 82 h 94"/>
                    <a:gd name="T26" fmla="*/ 26 w 37"/>
                    <a:gd name="T27" fmla="*/ 93 h 94"/>
                    <a:gd name="T28" fmla="*/ 18 w 37"/>
                    <a:gd name="T29" fmla="*/ 94 h 94"/>
                    <a:gd name="T30" fmla="*/ 18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8" y="94"/>
                      </a:moveTo>
                      <a:lnTo>
                        <a:pt x="11" y="93"/>
                      </a:lnTo>
                      <a:lnTo>
                        <a:pt x="0" y="82"/>
                      </a:lnTo>
                      <a:lnTo>
                        <a:pt x="0" y="75"/>
                      </a:lnTo>
                      <a:lnTo>
                        <a:pt x="0" y="18"/>
                      </a:lnTo>
                      <a:lnTo>
                        <a:pt x="0" y="12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2"/>
                      </a:lnTo>
                      <a:lnTo>
                        <a:pt x="37" y="18"/>
                      </a:lnTo>
                      <a:lnTo>
                        <a:pt x="37" y="75"/>
                      </a:lnTo>
                      <a:lnTo>
                        <a:pt x="36" y="82"/>
                      </a:lnTo>
                      <a:lnTo>
                        <a:pt x="26" y="93"/>
                      </a:lnTo>
                      <a:lnTo>
                        <a:pt x="18" y="94"/>
                      </a:lnTo>
                      <a:lnTo>
                        <a:pt x="18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5" name="Freeform 1167">
                  <a:extLst>
                    <a:ext uri="{FF2B5EF4-FFF2-40B4-BE49-F238E27FC236}">
                      <a16:creationId xmlns:a16="http://schemas.microsoft.com/office/drawing/2014/main" id="{E10D0044-C866-486A-8010-2DF5C2E1EF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56513" y="5327650"/>
                  <a:ext cx="14288" cy="36513"/>
                </a:xfrm>
                <a:custGeom>
                  <a:avLst/>
                  <a:gdLst>
                    <a:gd name="T0" fmla="*/ 18 w 37"/>
                    <a:gd name="T1" fmla="*/ 93 h 93"/>
                    <a:gd name="T2" fmla="*/ 11 w 37"/>
                    <a:gd name="T3" fmla="*/ 92 h 93"/>
                    <a:gd name="T4" fmla="*/ 0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0 w 37"/>
                    <a:gd name="T11" fmla="*/ 11 h 93"/>
                    <a:gd name="T12" fmla="*/ 11 w 37"/>
                    <a:gd name="T13" fmla="*/ 1 h 93"/>
                    <a:gd name="T14" fmla="*/ 18 w 37"/>
                    <a:gd name="T15" fmla="*/ 0 h 93"/>
                    <a:gd name="T16" fmla="*/ 26 w 37"/>
                    <a:gd name="T17" fmla="*/ 1 h 93"/>
                    <a:gd name="T18" fmla="*/ 36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6 w 37"/>
                    <a:gd name="T25" fmla="*/ 82 h 93"/>
                    <a:gd name="T26" fmla="*/ 26 w 37"/>
                    <a:gd name="T27" fmla="*/ 92 h 93"/>
                    <a:gd name="T28" fmla="*/ 18 w 37"/>
                    <a:gd name="T29" fmla="*/ 93 h 93"/>
                    <a:gd name="T30" fmla="*/ 18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8" y="93"/>
                      </a:moveTo>
                      <a:lnTo>
                        <a:pt x="11" y="92"/>
                      </a:lnTo>
                      <a:lnTo>
                        <a:pt x="0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6" y="82"/>
                      </a:lnTo>
                      <a:lnTo>
                        <a:pt x="26" y="92"/>
                      </a:lnTo>
                      <a:lnTo>
                        <a:pt x="18" y="93"/>
                      </a:lnTo>
                      <a:lnTo>
                        <a:pt x="18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6" name="Freeform 1168">
                  <a:extLst>
                    <a:ext uri="{FF2B5EF4-FFF2-40B4-BE49-F238E27FC236}">
                      <a16:creationId xmlns:a16="http://schemas.microsoft.com/office/drawing/2014/main" id="{CFD4ED32-0579-438F-BE29-47B0720CDB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56513" y="5394325"/>
                  <a:ext cx="14288" cy="36513"/>
                </a:xfrm>
                <a:custGeom>
                  <a:avLst/>
                  <a:gdLst>
                    <a:gd name="T0" fmla="*/ 18 w 37"/>
                    <a:gd name="T1" fmla="*/ 93 h 93"/>
                    <a:gd name="T2" fmla="*/ 11 w 37"/>
                    <a:gd name="T3" fmla="*/ 92 h 93"/>
                    <a:gd name="T4" fmla="*/ 0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0 w 37"/>
                    <a:gd name="T11" fmla="*/ 11 h 93"/>
                    <a:gd name="T12" fmla="*/ 11 w 37"/>
                    <a:gd name="T13" fmla="*/ 1 h 93"/>
                    <a:gd name="T14" fmla="*/ 18 w 37"/>
                    <a:gd name="T15" fmla="*/ 0 h 93"/>
                    <a:gd name="T16" fmla="*/ 26 w 37"/>
                    <a:gd name="T17" fmla="*/ 1 h 93"/>
                    <a:gd name="T18" fmla="*/ 36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6 w 37"/>
                    <a:gd name="T25" fmla="*/ 82 h 93"/>
                    <a:gd name="T26" fmla="*/ 26 w 37"/>
                    <a:gd name="T27" fmla="*/ 92 h 93"/>
                    <a:gd name="T28" fmla="*/ 18 w 37"/>
                    <a:gd name="T29" fmla="*/ 93 h 93"/>
                    <a:gd name="T30" fmla="*/ 18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8" y="93"/>
                      </a:moveTo>
                      <a:lnTo>
                        <a:pt x="11" y="92"/>
                      </a:lnTo>
                      <a:lnTo>
                        <a:pt x="0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6" y="82"/>
                      </a:lnTo>
                      <a:lnTo>
                        <a:pt x="26" y="92"/>
                      </a:lnTo>
                      <a:lnTo>
                        <a:pt x="18" y="93"/>
                      </a:lnTo>
                      <a:lnTo>
                        <a:pt x="18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7" name="Freeform 1169">
                  <a:extLst>
                    <a:ext uri="{FF2B5EF4-FFF2-40B4-BE49-F238E27FC236}">
                      <a16:creationId xmlns:a16="http://schemas.microsoft.com/office/drawing/2014/main" id="{0BC38C2E-7F4A-4E8C-93D5-7DFFB49D72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56513" y="5461000"/>
                  <a:ext cx="14288" cy="36513"/>
                </a:xfrm>
                <a:custGeom>
                  <a:avLst/>
                  <a:gdLst>
                    <a:gd name="T0" fmla="*/ 18 w 37"/>
                    <a:gd name="T1" fmla="*/ 94 h 94"/>
                    <a:gd name="T2" fmla="*/ 11 w 37"/>
                    <a:gd name="T3" fmla="*/ 92 h 94"/>
                    <a:gd name="T4" fmla="*/ 0 w 37"/>
                    <a:gd name="T5" fmla="*/ 82 h 94"/>
                    <a:gd name="T6" fmla="*/ 0 w 37"/>
                    <a:gd name="T7" fmla="*/ 74 h 94"/>
                    <a:gd name="T8" fmla="*/ 0 w 37"/>
                    <a:gd name="T9" fmla="*/ 18 h 94"/>
                    <a:gd name="T10" fmla="*/ 0 w 37"/>
                    <a:gd name="T11" fmla="*/ 12 h 94"/>
                    <a:gd name="T12" fmla="*/ 11 w 37"/>
                    <a:gd name="T13" fmla="*/ 1 h 94"/>
                    <a:gd name="T14" fmla="*/ 18 w 37"/>
                    <a:gd name="T15" fmla="*/ 0 h 94"/>
                    <a:gd name="T16" fmla="*/ 26 w 37"/>
                    <a:gd name="T17" fmla="*/ 1 h 94"/>
                    <a:gd name="T18" fmla="*/ 36 w 37"/>
                    <a:gd name="T19" fmla="*/ 12 h 94"/>
                    <a:gd name="T20" fmla="*/ 37 w 37"/>
                    <a:gd name="T21" fmla="*/ 18 h 94"/>
                    <a:gd name="T22" fmla="*/ 37 w 37"/>
                    <a:gd name="T23" fmla="*/ 74 h 94"/>
                    <a:gd name="T24" fmla="*/ 36 w 37"/>
                    <a:gd name="T25" fmla="*/ 82 h 94"/>
                    <a:gd name="T26" fmla="*/ 26 w 37"/>
                    <a:gd name="T27" fmla="*/ 92 h 94"/>
                    <a:gd name="T28" fmla="*/ 18 w 37"/>
                    <a:gd name="T29" fmla="*/ 94 h 94"/>
                    <a:gd name="T30" fmla="*/ 18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8" y="94"/>
                      </a:moveTo>
                      <a:lnTo>
                        <a:pt x="11" y="92"/>
                      </a:lnTo>
                      <a:lnTo>
                        <a:pt x="0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0" y="12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2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6" y="82"/>
                      </a:lnTo>
                      <a:lnTo>
                        <a:pt x="26" y="92"/>
                      </a:lnTo>
                      <a:lnTo>
                        <a:pt x="18" y="94"/>
                      </a:lnTo>
                      <a:lnTo>
                        <a:pt x="18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8" name="Freeform 1170">
                  <a:extLst>
                    <a:ext uri="{FF2B5EF4-FFF2-40B4-BE49-F238E27FC236}">
                      <a16:creationId xmlns:a16="http://schemas.microsoft.com/office/drawing/2014/main" id="{FAF9A49B-84EC-4E64-B666-0915B7F5B9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56513" y="5527675"/>
                  <a:ext cx="14288" cy="38100"/>
                </a:xfrm>
                <a:custGeom>
                  <a:avLst/>
                  <a:gdLst>
                    <a:gd name="T0" fmla="*/ 18 w 37"/>
                    <a:gd name="T1" fmla="*/ 93 h 93"/>
                    <a:gd name="T2" fmla="*/ 11 w 37"/>
                    <a:gd name="T3" fmla="*/ 92 h 93"/>
                    <a:gd name="T4" fmla="*/ 0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0 w 37"/>
                    <a:gd name="T11" fmla="*/ 11 h 93"/>
                    <a:gd name="T12" fmla="*/ 11 w 37"/>
                    <a:gd name="T13" fmla="*/ 1 h 93"/>
                    <a:gd name="T14" fmla="*/ 18 w 37"/>
                    <a:gd name="T15" fmla="*/ 0 h 93"/>
                    <a:gd name="T16" fmla="*/ 26 w 37"/>
                    <a:gd name="T17" fmla="*/ 1 h 93"/>
                    <a:gd name="T18" fmla="*/ 36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6 w 37"/>
                    <a:gd name="T25" fmla="*/ 82 h 93"/>
                    <a:gd name="T26" fmla="*/ 26 w 37"/>
                    <a:gd name="T27" fmla="*/ 92 h 93"/>
                    <a:gd name="T28" fmla="*/ 18 w 37"/>
                    <a:gd name="T29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7" h="93">
                      <a:moveTo>
                        <a:pt x="18" y="93"/>
                      </a:moveTo>
                      <a:lnTo>
                        <a:pt x="11" y="92"/>
                      </a:lnTo>
                      <a:lnTo>
                        <a:pt x="0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0" y="11"/>
                      </a:lnTo>
                      <a:lnTo>
                        <a:pt x="11" y="1"/>
                      </a:lnTo>
                      <a:lnTo>
                        <a:pt x="18" y="0"/>
                      </a:lnTo>
                      <a:lnTo>
                        <a:pt x="26" y="1"/>
                      </a:lnTo>
                      <a:lnTo>
                        <a:pt x="36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6" y="82"/>
                      </a:lnTo>
                      <a:lnTo>
                        <a:pt x="26" y="92"/>
                      </a:lnTo>
                      <a:lnTo>
                        <a:pt x="18" y="93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" name="Freeform 1171">
                  <a:extLst>
                    <a:ext uri="{FF2B5EF4-FFF2-40B4-BE49-F238E27FC236}">
                      <a16:creationId xmlns:a16="http://schemas.microsoft.com/office/drawing/2014/main" id="{CC1E75F9-DF81-45DF-BBA2-05C75BA43D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97900" y="5126038"/>
                  <a:ext cx="14288" cy="38100"/>
                </a:xfrm>
                <a:custGeom>
                  <a:avLst/>
                  <a:gdLst>
                    <a:gd name="T0" fmla="*/ 19 w 37"/>
                    <a:gd name="T1" fmla="*/ 93 h 93"/>
                    <a:gd name="T2" fmla="*/ 11 w 37"/>
                    <a:gd name="T3" fmla="*/ 92 h 93"/>
                    <a:gd name="T4" fmla="*/ 1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1 w 37"/>
                    <a:gd name="T11" fmla="*/ 11 h 93"/>
                    <a:gd name="T12" fmla="*/ 11 w 37"/>
                    <a:gd name="T13" fmla="*/ 1 h 93"/>
                    <a:gd name="T14" fmla="*/ 19 w 37"/>
                    <a:gd name="T15" fmla="*/ 0 h 93"/>
                    <a:gd name="T16" fmla="*/ 27 w 37"/>
                    <a:gd name="T17" fmla="*/ 1 h 93"/>
                    <a:gd name="T18" fmla="*/ 37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7 w 37"/>
                    <a:gd name="T25" fmla="*/ 82 h 93"/>
                    <a:gd name="T26" fmla="*/ 27 w 37"/>
                    <a:gd name="T27" fmla="*/ 92 h 93"/>
                    <a:gd name="T28" fmla="*/ 19 w 37"/>
                    <a:gd name="T29" fmla="*/ 93 h 93"/>
                    <a:gd name="T30" fmla="*/ 19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9" y="93"/>
                      </a:moveTo>
                      <a:lnTo>
                        <a:pt x="11" y="92"/>
                      </a:lnTo>
                      <a:lnTo>
                        <a:pt x="1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7" y="82"/>
                      </a:lnTo>
                      <a:lnTo>
                        <a:pt x="27" y="92"/>
                      </a:lnTo>
                      <a:lnTo>
                        <a:pt x="19" y="93"/>
                      </a:lnTo>
                      <a:lnTo>
                        <a:pt x="19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0" name="Freeform 1172">
                  <a:extLst>
                    <a:ext uri="{FF2B5EF4-FFF2-40B4-BE49-F238E27FC236}">
                      <a16:creationId xmlns:a16="http://schemas.microsoft.com/office/drawing/2014/main" id="{024743DF-5459-4A7D-9746-2A5FF39959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97900" y="5192713"/>
                  <a:ext cx="14288" cy="38100"/>
                </a:xfrm>
                <a:custGeom>
                  <a:avLst/>
                  <a:gdLst>
                    <a:gd name="T0" fmla="*/ 19 w 37"/>
                    <a:gd name="T1" fmla="*/ 93 h 93"/>
                    <a:gd name="T2" fmla="*/ 11 w 37"/>
                    <a:gd name="T3" fmla="*/ 92 h 93"/>
                    <a:gd name="T4" fmla="*/ 1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1 w 37"/>
                    <a:gd name="T11" fmla="*/ 11 h 93"/>
                    <a:gd name="T12" fmla="*/ 11 w 37"/>
                    <a:gd name="T13" fmla="*/ 1 h 93"/>
                    <a:gd name="T14" fmla="*/ 19 w 37"/>
                    <a:gd name="T15" fmla="*/ 0 h 93"/>
                    <a:gd name="T16" fmla="*/ 27 w 37"/>
                    <a:gd name="T17" fmla="*/ 1 h 93"/>
                    <a:gd name="T18" fmla="*/ 37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7 w 37"/>
                    <a:gd name="T25" fmla="*/ 82 h 93"/>
                    <a:gd name="T26" fmla="*/ 27 w 37"/>
                    <a:gd name="T27" fmla="*/ 92 h 93"/>
                    <a:gd name="T28" fmla="*/ 19 w 37"/>
                    <a:gd name="T29" fmla="*/ 93 h 93"/>
                    <a:gd name="T30" fmla="*/ 19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9" y="93"/>
                      </a:moveTo>
                      <a:lnTo>
                        <a:pt x="11" y="92"/>
                      </a:lnTo>
                      <a:lnTo>
                        <a:pt x="1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7" y="82"/>
                      </a:lnTo>
                      <a:lnTo>
                        <a:pt x="27" y="92"/>
                      </a:lnTo>
                      <a:lnTo>
                        <a:pt x="19" y="93"/>
                      </a:lnTo>
                      <a:lnTo>
                        <a:pt x="19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1" name="Freeform 1173">
                  <a:extLst>
                    <a:ext uri="{FF2B5EF4-FFF2-40B4-BE49-F238E27FC236}">
                      <a16:creationId xmlns:a16="http://schemas.microsoft.com/office/drawing/2014/main" id="{822CD71A-1995-4587-B71F-03D01DEDCD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97900" y="5260975"/>
                  <a:ext cx="14288" cy="36513"/>
                </a:xfrm>
                <a:custGeom>
                  <a:avLst/>
                  <a:gdLst>
                    <a:gd name="T0" fmla="*/ 19 w 37"/>
                    <a:gd name="T1" fmla="*/ 94 h 94"/>
                    <a:gd name="T2" fmla="*/ 11 w 37"/>
                    <a:gd name="T3" fmla="*/ 93 h 94"/>
                    <a:gd name="T4" fmla="*/ 1 w 37"/>
                    <a:gd name="T5" fmla="*/ 82 h 94"/>
                    <a:gd name="T6" fmla="*/ 0 w 37"/>
                    <a:gd name="T7" fmla="*/ 75 h 94"/>
                    <a:gd name="T8" fmla="*/ 0 w 37"/>
                    <a:gd name="T9" fmla="*/ 18 h 94"/>
                    <a:gd name="T10" fmla="*/ 1 w 37"/>
                    <a:gd name="T11" fmla="*/ 12 h 94"/>
                    <a:gd name="T12" fmla="*/ 11 w 37"/>
                    <a:gd name="T13" fmla="*/ 1 h 94"/>
                    <a:gd name="T14" fmla="*/ 19 w 37"/>
                    <a:gd name="T15" fmla="*/ 0 h 94"/>
                    <a:gd name="T16" fmla="*/ 27 w 37"/>
                    <a:gd name="T17" fmla="*/ 1 h 94"/>
                    <a:gd name="T18" fmla="*/ 37 w 37"/>
                    <a:gd name="T19" fmla="*/ 12 h 94"/>
                    <a:gd name="T20" fmla="*/ 37 w 37"/>
                    <a:gd name="T21" fmla="*/ 18 h 94"/>
                    <a:gd name="T22" fmla="*/ 37 w 37"/>
                    <a:gd name="T23" fmla="*/ 75 h 94"/>
                    <a:gd name="T24" fmla="*/ 37 w 37"/>
                    <a:gd name="T25" fmla="*/ 82 h 94"/>
                    <a:gd name="T26" fmla="*/ 27 w 37"/>
                    <a:gd name="T27" fmla="*/ 93 h 94"/>
                    <a:gd name="T28" fmla="*/ 19 w 37"/>
                    <a:gd name="T29" fmla="*/ 94 h 94"/>
                    <a:gd name="T30" fmla="*/ 19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9" y="94"/>
                      </a:moveTo>
                      <a:lnTo>
                        <a:pt x="11" y="93"/>
                      </a:lnTo>
                      <a:lnTo>
                        <a:pt x="1" y="82"/>
                      </a:lnTo>
                      <a:lnTo>
                        <a:pt x="0" y="75"/>
                      </a:lnTo>
                      <a:lnTo>
                        <a:pt x="0" y="18"/>
                      </a:lnTo>
                      <a:lnTo>
                        <a:pt x="1" y="12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2"/>
                      </a:lnTo>
                      <a:lnTo>
                        <a:pt x="37" y="18"/>
                      </a:lnTo>
                      <a:lnTo>
                        <a:pt x="37" y="75"/>
                      </a:lnTo>
                      <a:lnTo>
                        <a:pt x="37" y="82"/>
                      </a:lnTo>
                      <a:lnTo>
                        <a:pt x="27" y="93"/>
                      </a:lnTo>
                      <a:lnTo>
                        <a:pt x="19" y="94"/>
                      </a:lnTo>
                      <a:lnTo>
                        <a:pt x="19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2" name="Freeform 1174">
                  <a:extLst>
                    <a:ext uri="{FF2B5EF4-FFF2-40B4-BE49-F238E27FC236}">
                      <a16:creationId xmlns:a16="http://schemas.microsoft.com/office/drawing/2014/main" id="{07969127-090A-4099-BEAC-F257A6EBB3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97900" y="5327650"/>
                  <a:ext cx="14288" cy="36513"/>
                </a:xfrm>
                <a:custGeom>
                  <a:avLst/>
                  <a:gdLst>
                    <a:gd name="T0" fmla="*/ 19 w 37"/>
                    <a:gd name="T1" fmla="*/ 93 h 93"/>
                    <a:gd name="T2" fmla="*/ 11 w 37"/>
                    <a:gd name="T3" fmla="*/ 92 h 93"/>
                    <a:gd name="T4" fmla="*/ 1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1 w 37"/>
                    <a:gd name="T11" fmla="*/ 11 h 93"/>
                    <a:gd name="T12" fmla="*/ 11 w 37"/>
                    <a:gd name="T13" fmla="*/ 1 h 93"/>
                    <a:gd name="T14" fmla="*/ 19 w 37"/>
                    <a:gd name="T15" fmla="*/ 0 h 93"/>
                    <a:gd name="T16" fmla="*/ 27 w 37"/>
                    <a:gd name="T17" fmla="*/ 1 h 93"/>
                    <a:gd name="T18" fmla="*/ 37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7 w 37"/>
                    <a:gd name="T25" fmla="*/ 82 h 93"/>
                    <a:gd name="T26" fmla="*/ 27 w 37"/>
                    <a:gd name="T27" fmla="*/ 92 h 93"/>
                    <a:gd name="T28" fmla="*/ 19 w 37"/>
                    <a:gd name="T29" fmla="*/ 93 h 93"/>
                    <a:gd name="T30" fmla="*/ 19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9" y="93"/>
                      </a:moveTo>
                      <a:lnTo>
                        <a:pt x="11" y="92"/>
                      </a:lnTo>
                      <a:lnTo>
                        <a:pt x="1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7" y="82"/>
                      </a:lnTo>
                      <a:lnTo>
                        <a:pt x="27" y="92"/>
                      </a:lnTo>
                      <a:lnTo>
                        <a:pt x="19" y="93"/>
                      </a:lnTo>
                      <a:lnTo>
                        <a:pt x="19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3" name="Freeform 1175">
                  <a:extLst>
                    <a:ext uri="{FF2B5EF4-FFF2-40B4-BE49-F238E27FC236}">
                      <a16:creationId xmlns:a16="http://schemas.microsoft.com/office/drawing/2014/main" id="{7508E45D-D3D4-4B4A-AAA1-BDE35E048E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97900" y="5394325"/>
                  <a:ext cx="14288" cy="36513"/>
                </a:xfrm>
                <a:custGeom>
                  <a:avLst/>
                  <a:gdLst>
                    <a:gd name="T0" fmla="*/ 19 w 37"/>
                    <a:gd name="T1" fmla="*/ 93 h 93"/>
                    <a:gd name="T2" fmla="*/ 11 w 37"/>
                    <a:gd name="T3" fmla="*/ 92 h 93"/>
                    <a:gd name="T4" fmla="*/ 1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1 w 37"/>
                    <a:gd name="T11" fmla="*/ 11 h 93"/>
                    <a:gd name="T12" fmla="*/ 11 w 37"/>
                    <a:gd name="T13" fmla="*/ 1 h 93"/>
                    <a:gd name="T14" fmla="*/ 19 w 37"/>
                    <a:gd name="T15" fmla="*/ 0 h 93"/>
                    <a:gd name="T16" fmla="*/ 27 w 37"/>
                    <a:gd name="T17" fmla="*/ 1 h 93"/>
                    <a:gd name="T18" fmla="*/ 37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7 w 37"/>
                    <a:gd name="T25" fmla="*/ 82 h 93"/>
                    <a:gd name="T26" fmla="*/ 27 w 37"/>
                    <a:gd name="T27" fmla="*/ 92 h 93"/>
                    <a:gd name="T28" fmla="*/ 19 w 37"/>
                    <a:gd name="T29" fmla="*/ 93 h 93"/>
                    <a:gd name="T30" fmla="*/ 19 w 37"/>
                    <a:gd name="T31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3">
                      <a:moveTo>
                        <a:pt x="19" y="93"/>
                      </a:moveTo>
                      <a:lnTo>
                        <a:pt x="11" y="92"/>
                      </a:lnTo>
                      <a:lnTo>
                        <a:pt x="1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7" y="82"/>
                      </a:lnTo>
                      <a:lnTo>
                        <a:pt x="27" y="92"/>
                      </a:lnTo>
                      <a:lnTo>
                        <a:pt x="19" y="93"/>
                      </a:lnTo>
                      <a:lnTo>
                        <a:pt x="19" y="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4" name="Freeform 1176">
                  <a:extLst>
                    <a:ext uri="{FF2B5EF4-FFF2-40B4-BE49-F238E27FC236}">
                      <a16:creationId xmlns:a16="http://schemas.microsoft.com/office/drawing/2014/main" id="{B657FC9B-4533-4B6C-ACF2-273742C7A2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97900" y="5461000"/>
                  <a:ext cx="14288" cy="36513"/>
                </a:xfrm>
                <a:custGeom>
                  <a:avLst/>
                  <a:gdLst>
                    <a:gd name="T0" fmla="*/ 19 w 37"/>
                    <a:gd name="T1" fmla="*/ 94 h 94"/>
                    <a:gd name="T2" fmla="*/ 11 w 37"/>
                    <a:gd name="T3" fmla="*/ 92 h 94"/>
                    <a:gd name="T4" fmla="*/ 1 w 37"/>
                    <a:gd name="T5" fmla="*/ 82 h 94"/>
                    <a:gd name="T6" fmla="*/ 0 w 37"/>
                    <a:gd name="T7" fmla="*/ 74 h 94"/>
                    <a:gd name="T8" fmla="*/ 0 w 37"/>
                    <a:gd name="T9" fmla="*/ 18 h 94"/>
                    <a:gd name="T10" fmla="*/ 1 w 37"/>
                    <a:gd name="T11" fmla="*/ 12 h 94"/>
                    <a:gd name="T12" fmla="*/ 11 w 37"/>
                    <a:gd name="T13" fmla="*/ 1 h 94"/>
                    <a:gd name="T14" fmla="*/ 19 w 37"/>
                    <a:gd name="T15" fmla="*/ 0 h 94"/>
                    <a:gd name="T16" fmla="*/ 27 w 37"/>
                    <a:gd name="T17" fmla="*/ 1 h 94"/>
                    <a:gd name="T18" fmla="*/ 37 w 37"/>
                    <a:gd name="T19" fmla="*/ 12 h 94"/>
                    <a:gd name="T20" fmla="*/ 37 w 37"/>
                    <a:gd name="T21" fmla="*/ 18 h 94"/>
                    <a:gd name="T22" fmla="*/ 37 w 37"/>
                    <a:gd name="T23" fmla="*/ 74 h 94"/>
                    <a:gd name="T24" fmla="*/ 37 w 37"/>
                    <a:gd name="T25" fmla="*/ 82 h 94"/>
                    <a:gd name="T26" fmla="*/ 27 w 37"/>
                    <a:gd name="T27" fmla="*/ 92 h 94"/>
                    <a:gd name="T28" fmla="*/ 19 w 37"/>
                    <a:gd name="T29" fmla="*/ 94 h 94"/>
                    <a:gd name="T30" fmla="*/ 19 w 37"/>
                    <a:gd name="T31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7" h="94">
                      <a:moveTo>
                        <a:pt x="19" y="94"/>
                      </a:moveTo>
                      <a:lnTo>
                        <a:pt x="11" y="92"/>
                      </a:lnTo>
                      <a:lnTo>
                        <a:pt x="1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1" y="12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2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7" y="82"/>
                      </a:lnTo>
                      <a:lnTo>
                        <a:pt x="27" y="92"/>
                      </a:lnTo>
                      <a:lnTo>
                        <a:pt x="19" y="94"/>
                      </a:lnTo>
                      <a:lnTo>
                        <a:pt x="19" y="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5" name="Freeform 1177">
                  <a:extLst>
                    <a:ext uri="{FF2B5EF4-FFF2-40B4-BE49-F238E27FC236}">
                      <a16:creationId xmlns:a16="http://schemas.microsoft.com/office/drawing/2014/main" id="{C9C36BE3-B743-4249-8F0D-80A7E78962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97900" y="5527675"/>
                  <a:ext cx="14288" cy="38100"/>
                </a:xfrm>
                <a:custGeom>
                  <a:avLst/>
                  <a:gdLst>
                    <a:gd name="T0" fmla="*/ 19 w 37"/>
                    <a:gd name="T1" fmla="*/ 93 h 93"/>
                    <a:gd name="T2" fmla="*/ 11 w 37"/>
                    <a:gd name="T3" fmla="*/ 92 h 93"/>
                    <a:gd name="T4" fmla="*/ 1 w 37"/>
                    <a:gd name="T5" fmla="*/ 82 h 93"/>
                    <a:gd name="T6" fmla="*/ 0 w 37"/>
                    <a:gd name="T7" fmla="*/ 74 h 93"/>
                    <a:gd name="T8" fmla="*/ 0 w 37"/>
                    <a:gd name="T9" fmla="*/ 18 h 93"/>
                    <a:gd name="T10" fmla="*/ 1 w 37"/>
                    <a:gd name="T11" fmla="*/ 11 h 93"/>
                    <a:gd name="T12" fmla="*/ 11 w 37"/>
                    <a:gd name="T13" fmla="*/ 1 h 93"/>
                    <a:gd name="T14" fmla="*/ 19 w 37"/>
                    <a:gd name="T15" fmla="*/ 0 h 93"/>
                    <a:gd name="T16" fmla="*/ 27 w 37"/>
                    <a:gd name="T17" fmla="*/ 1 h 93"/>
                    <a:gd name="T18" fmla="*/ 37 w 37"/>
                    <a:gd name="T19" fmla="*/ 11 h 93"/>
                    <a:gd name="T20" fmla="*/ 37 w 37"/>
                    <a:gd name="T21" fmla="*/ 18 h 93"/>
                    <a:gd name="T22" fmla="*/ 37 w 37"/>
                    <a:gd name="T23" fmla="*/ 74 h 93"/>
                    <a:gd name="T24" fmla="*/ 37 w 37"/>
                    <a:gd name="T25" fmla="*/ 82 h 93"/>
                    <a:gd name="T26" fmla="*/ 27 w 37"/>
                    <a:gd name="T27" fmla="*/ 92 h 93"/>
                    <a:gd name="T28" fmla="*/ 19 w 37"/>
                    <a:gd name="T29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7" h="93">
                      <a:moveTo>
                        <a:pt x="19" y="93"/>
                      </a:moveTo>
                      <a:lnTo>
                        <a:pt x="11" y="92"/>
                      </a:lnTo>
                      <a:lnTo>
                        <a:pt x="1" y="82"/>
                      </a:lnTo>
                      <a:lnTo>
                        <a:pt x="0" y="74"/>
                      </a:lnTo>
                      <a:lnTo>
                        <a:pt x="0" y="18"/>
                      </a:lnTo>
                      <a:lnTo>
                        <a:pt x="1" y="11"/>
                      </a:lnTo>
                      <a:lnTo>
                        <a:pt x="11" y="1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7" y="11"/>
                      </a:lnTo>
                      <a:lnTo>
                        <a:pt x="37" y="18"/>
                      </a:lnTo>
                      <a:lnTo>
                        <a:pt x="37" y="74"/>
                      </a:lnTo>
                      <a:lnTo>
                        <a:pt x="37" y="82"/>
                      </a:lnTo>
                      <a:lnTo>
                        <a:pt x="27" y="92"/>
                      </a:lnTo>
                      <a:lnTo>
                        <a:pt x="19" y="93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49" name="Freeform 1149">
                <a:extLst>
                  <a:ext uri="{FF2B5EF4-FFF2-40B4-BE49-F238E27FC236}">
                    <a16:creationId xmlns:a16="http://schemas.microsoft.com/office/drawing/2014/main" id="{8D1AF21C-5A71-4EFA-9000-A1712114B3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4338" y="2403475"/>
                <a:ext cx="2759075" cy="2759075"/>
              </a:xfrm>
              <a:custGeom>
                <a:avLst/>
                <a:gdLst>
                  <a:gd name="T0" fmla="*/ 10 w 6948"/>
                  <a:gd name="T1" fmla="*/ 3208 h 6951"/>
                  <a:gd name="T2" fmla="*/ 89 w 6948"/>
                  <a:gd name="T3" fmla="*/ 2691 h 6951"/>
                  <a:gd name="T4" fmla="*/ 242 w 6948"/>
                  <a:gd name="T5" fmla="*/ 2202 h 6951"/>
                  <a:gd name="T6" fmla="*/ 461 w 6948"/>
                  <a:gd name="T7" fmla="*/ 1746 h 6951"/>
                  <a:gd name="T8" fmla="*/ 742 w 6948"/>
                  <a:gd name="T9" fmla="*/ 1330 h 6951"/>
                  <a:gd name="T10" fmla="*/ 1079 w 6948"/>
                  <a:gd name="T11" fmla="*/ 961 h 6951"/>
                  <a:gd name="T12" fmla="*/ 1464 w 6948"/>
                  <a:gd name="T13" fmla="*/ 641 h 6951"/>
                  <a:gd name="T14" fmla="*/ 1894 w 6948"/>
                  <a:gd name="T15" fmla="*/ 380 h 6951"/>
                  <a:gd name="T16" fmla="*/ 2361 w 6948"/>
                  <a:gd name="T17" fmla="*/ 183 h 6951"/>
                  <a:gd name="T18" fmla="*/ 2860 w 6948"/>
                  <a:gd name="T19" fmla="*/ 54 h 6951"/>
                  <a:gd name="T20" fmla="*/ 3385 w 6948"/>
                  <a:gd name="T21" fmla="*/ 0 h 6951"/>
                  <a:gd name="T22" fmla="*/ 3742 w 6948"/>
                  <a:gd name="T23" fmla="*/ 9 h 6951"/>
                  <a:gd name="T24" fmla="*/ 4259 w 6948"/>
                  <a:gd name="T25" fmla="*/ 89 h 6951"/>
                  <a:gd name="T26" fmla="*/ 4748 w 6948"/>
                  <a:gd name="T27" fmla="*/ 241 h 6951"/>
                  <a:gd name="T28" fmla="*/ 5203 w 6948"/>
                  <a:gd name="T29" fmla="*/ 460 h 6951"/>
                  <a:gd name="T30" fmla="*/ 5619 w 6948"/>
                  <a:gd name="T31" fmla="*/ 742 h 6951"/>
                  <a:gd name="T32" fmla="*/ 5988 w 6948"/>
                  <a:gd name="T33" fmla="*/ 1079 h 6951"/>
                  <a:gd name="T34" fmla="*/ 6308 w 6948"/>
                  <a:gd name="T35" fmla="*/ 1464 h 6951"/>
                  <a:gd name="T36" fmla="*/ 6568 w 6948"/>
                  <a:gd name="T37" fmla="*/ 1894 h 6951"/>
                  <a:gd name="T38" fmla="*/ 6766 w 6948"/>
                  <a:gd name="T39" fmla="*/ 2362 h 6951"/>
                  <a:gd name="T40" fmla="*/ 6894 w 6948"/>
                  <a:gd name="T41" fmla="*/ 2861 h 6951"/>
                  <a:gd name="T42" fmla="*/ 6948 w 6948"/>
                  <a:gd name="T43" fmla="*/ 3386 h 6951"/>
                  <a:gd name="T44" fmla="*/ 6939 w 6948"/>
                  <a:gd name="T45" fmla="*/ 3742 h 6951"/>
                  <a:gd name="T46" fmla="*/ 6859 w 6948"/>
                  <a:gd name="T47" fmla="*/ 4259 h 6951"/>
                  <a:gd name="T48" fmla="*/ 6708 w 6948"/>
                  <a:gd name="T49" fmla="*/ 4748 h 6951"/>
                  <a:gd name="T50" fmla="*/ 6489 w 6948"/>
                  <a:gd name="T51" fmla="*/ 5204 h 6951"/>
                  <a:gd name="T52" fmla="*/ 6208 w 6948"/>
                  <a:gd name="T53" fmla="*/ 5620 h 6951"/>
                  <a:gd name="T54" fmla="*/ 5870 w 6948"/>
                  <a:gd name="T55" fmla="*/ 5990 h 6951"/>
                  <a:gd name="T56" fmla="*/ 5485 w 6948"/>
                  <a:gd name="T57" fmla="*/ 6309 h 6951"/>
                  <a:gd name="T58" fmla="*/ 5055 w 6948"/>
                  <a:gd name="T59" fmla="*/ 6570 h 6951"/>
                  <a:gd name="T60" fmla="*/ 4588 w 6948"/>
                  <a:gd name="T61" fmla="*/ 6768 h 6951"/>
                  <a:gd name="T62" fmla="*/ 4089 w 6948"/>
                  <a:gd name="T63" fmla="*/ 6897 h 6951"/>
                  <a:gd name="T64" fmla="*/ 3564 w 6948"/>
                  <a:gd name="T65" fmla="*/ 6950 h 6951"/>
                  <a:gd name="T66" fmla="*/ 3208 w 6948"/>
                  <a:gd name="T67" fmla="*/ 6941 h 6951"/>
                  <a:gd name="T68" fmla="*/ 2691 w 6948"/>
                  <a:gd name="T69" fmla="*/ 6862 h 6951"/>
                  <a:gd name="T70" fmla="*/ 2202 w 6948"/>
                  <a:gd name="T71" fmla="*/ 6709 h 6951"/>
                  <a:gd name="T72" fmla="*/ 1747 w 6948"/>
                  <a:gd name="T73" fmla="*/ 6490 h 6951"/>
                  <a:gd name="T74" fmla="*/ 1331 w 6948"/>
                  <a:gd name="T75" fmla="*/ 6209 h 6951"/>
                  <a:gd name="T76" fmla="*/ 961 w 6948"/>
                  <a:gd name="T77" fmla="*/ 5872 h 6951"/>
                  <a:gd name="T78" fmla="*/ 642 w 6948"/>
                  <a:gd name="T79" fmla="*/ 5486 h 6951"/>
                  <a:gd name="T80" fmla="*/ 381 w 6948"/>
                  <a:gd name="T81" fmla="*/ 5057 h 6951"/>
                  <a:gd name="T82" fmla="*/ 183 w 6948"/>
                  <a:gd name="T83" fmla="*/ 4589 h 6951"/>
                  <a:gd name="T84" fmla="*/ 55 w 6948"/>
                  <a:gd name="T85" fmla="*/ 4090 h 6951"/>
                  <a:gd name="T86" fmla="*/ 1 w 6948"/>
                  <a:gd name="T87" fmla="*/ 3565 h 69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948" h="6951">
                    <a:moveTo>
                      <a:pt x="0" y="3476"/>
                    </a:moveTo>
                    <a:lnTo>
                      <a:pt x="1" y="3386"/>
                    </a:lnTo>
                    <a:lnTo>
                      <a:pt x="10" y="3208"/>
                    </a:lnTo>
                    <a:lnTo>
                      <a:pt x="28" y="3033"/>
                    </a:lnTo>
                    <a:lnTo>
                      <a:pt x="55" y="2861"/>
                    </a:lnTo>
                    <a:lnTo>
                      <a:pt x="89" y="2691"/>
                    </a:lnTo>
                    <a:lnTo>
                      <a:pt x="133" y="2525"/>
                    </a:lnTo>
                    <a:lnTo>
                      <a:pt x="183" y="2362"/>
                    </a:lnTo>
                    <a:lnTo>
                      <a:pt x="242" y="2202"/>
                    </a:lnTo>
                    <a:lnTo>
                      <a:pt x="308" y="2047"/>
                    </a:lnTo>
                    <a:lnTo>
                      <a:pt x="381" y="1894"/>
                    </a:lnTo>
                    <a:lnTo>
                      <a:pt x="461" y="1746"/>
                    </a:lnTo>
                    <a:lnTo>
                      <a:pt x="548" y="1604"/>
                    </a:lnTo>
                    <a:lnTo>
                      <a:pt x="642" y="1464"/>
                    </a:lnTo>
                    <a:lnTo>
                      <a:pt x="742" y="1330"/>
                    </a:lnTo>
                    <a:lnTo>
                      <a:pt x="849" y="1202"/>
                    </a:lnTo>
                    <a:lnTo>
                      <a:pt x="961" y="1079"/>
                    </a:lnTo>
                    <a:lnTo>
                      <a:pt x="1079" y="961"/>
                    </a:lnTo>
                    <a:lnTo>
                      <a:pt x="1203" y="848"/>
                    </a:lnTo>
                    <a:lnTo>
                      <a:pt x="1331" y="742"/>
                    </a:lnTo>
                    <a:lnTo>
                      <a:pt x="1464" y="641"/>
                    </a:lnTo>
                    <a:lnTo>
                      <a:pt x="1604" y="548"/>
                    </a:lnTo>
                    <a:lnTo>
                      <a:pt x="1747" y="460"/>
                    </a:lnTo>
                    <a:lnTo>
                      <a:pt x="1894" y="380"/>
                    </a:lnTo>
                    <a:lnTo>
                      <a:pt x="2046" y="307"/>
                    </a:lnTo>
                    <a:lnTo>
                      <a:pt x="2202" y="241"/>
                    </a:lnTo>
                    <a:lnTo>
                      <a:pt x="2361" y="183"/>
                    </a:lnTo>
                    <a:lnTo>
                      <a:pt x="2524" y="132"/>
                    </a:lnTo>
                    <a:lnTo>
                      <a:pt x="2691" y="89"/>
                    </a:lnTo>
                    <a:lnTo>
                      <a:pt x="2860" y="54"/>
                    </a:lnTo>
                    <a:lnTo>
                      <a:pt x="3032" y="27"/>
                    </a:lnTo>
                    <a:lnTo>
                      <a:pt x="3208" y="9"/>
                    </a:lnTo>
                    <a:lnTo>
                      <a:pt x="3385" y="0"/>
                    </a:lnTo>
                    <a:lnTo>
                      <a:pt x="3475" y="0"/>
                    </a:lnTo>
                    <a:lnTo>
                      <a:pt x="3564" y="0"/>
                    </a:lnTo>
                    <a:lnTo>
                      <a:pt x="3742" y="9"/>
                    </a:lnTo>
                    <a:lnTo>
                      <a:pt x="3917" y="27"/>
                    </a:lnTo>
                    <a:lnTo>
                      <a:pt x="4089" y="54"/>
                    </a:lnTo>
                    <a:lnTo>
                      <a:pt x="4259" y="89"/>
                    </a:lnTo>
                    <a:lnTo>
                      <a:pt x="4425" y="132"/>
                    </a:lnTo>
                    <a:lnTo>
                      <a:pt x="4588" y="183"/>
                    </a:lnTo>
                    <a:lnTo>
                      <a:pt x="4748" y="241"/>
                    </a:lnTo>
                    <a:lnTo>
                      <a:pt x="4904" y="307"/>
                    </a:lnTo>
                    <a:lnTo>
                      <a:pt x="5055" y="380"/>
                    </a:lnTo>
                    <a:lnTo>
                      <a:pt x="5203" y="460"/>
                    </a:lnTo>
                    <a:lnTo>
                      <a:pt x="5345" y="548"/>
                    </a:lnTo>
                    <a:lnTo>
                      <a:pt x="5485" y="641"/>
                    </a:lnTo>
                    <a:lnTo>
                      <a:pt x="5619" y="742"/>
                    </a:lnTo>
                    <a:lnTo>
                      <a:pt x="5747" y="848"/>
                    </a:lnTo>
                    <a:lnTo>
                      <a:pt x="5870" y="961"/>
                    </a:lnTo>
                    <a:lnTo>
                      <a:pt x="5988" y="1079"/>
                    </a:lnTo>
                    <a:lnTo>
                      <a:pt x="6101" y="1202"/>
                    </a:lnTo>
                    <a:lnTo>
                      <a:pt x="6208" y="1330"/>
                    </a:lnTo>
                    <a:lnTo>
                      <a:pt x="6308" y="1464"/>
                    </a:lnTo>
                    <a:lnTo>
                      <a:pt x="6401" y="1604"/>
                    </a:lnTo>
                    <a:lnTo>
                      <a:pt x="6489" y="1746"/>
                    </a:lnTo>
                    <a:lnTo>
                      <a:pt x="6568" y="1894"/>
                    </a:lnTo>
                    <a:lnTo>
                      <a:pt x="6641" y="2047"/>
                    </a:lnTo>
                    <a:lnTo>
                      <a:pt x="6708" y="2202"/>
                    </a:lnTo>
                    <a:lnTo>
                      <a:pt x="6766" y="2362"/>
                    </a:lnTo>
                    <a:lnTo>
                      <a:pt x="6817" y="2525"/>
                    </a:lnTo>
                    <a:lnTo>
                      <a:pt x="6859" y="2691"/>
                    </a:lnTo>
                    <a:lnTo>
                      <a:pt x="6894" y="2861"/>
                    </a:lnTo>
                    <a:lnTo>
                      <a:pt x="6921" y="3033"/>
                    </a:lnTo>
                    <a:lnTo>
                      <a:pt x="6939" y="3208"/>
                    </a:lnTo>
                    <a:lnTo>
                      <a:pt x="6948" y="3386"/>
                    </a:lnTo>
                    <a:lnTo>
                      <a:pt x="6948" y="3476"/>
                    </a:lnTo>
                    <a:lnTo>
                      <a:pt x="6948" y="3565"/>
                    </a:lnTo>
                    <a:lnTo>
                      <a:pt x="6939" y="3742"/>
                    </a:lnTo>
                    <a:lnTo>
                      <a:pt x="6921" y="3918"/>
                    </a:lnTo>
                    <a:lnTo>
                      <a:pt x="6894" y="4090"/>
                    </a:lnTo>
                    <a:lnTo>
                      <a:pt x="6859" y="4259"/>
                    </a:lnTo>
                    <a:lnTo>
                      <a:pt x="6817" y="4426"/>
                    </a:lnTo>
                    <a:lnTo>
                      <a:pt x="6766" y="4589"/>
                    </a:lnTo>
                    <a:lnTo>
                      <a:pt x="6708" y="4748"/>
                    </a:lnTo>
                    <a:lnTo>
                      <a:pt x="6641" y="4905"/>
                    </a:lnTo>
                    <a:lnTo>
                      <a:pt x="6568" y="5057"/>
                    </a:lnTo>
                    <a:lnTo>
                      <a:pt x="6489" y="5204"/>
                    </a:lnTo>
                    <a:lnTo>
                      <a:pt x="6401" y="5348"/>
                    </a:lnTo>
                    <a:lnTo>
                      <a:pt x="6308" y="5486"/>
                    </a:lnTo>
                    <a:lnTo>
                      <a:pt x="6208" y="5620"/>
                    </a:lnTo>
                    <a:lnTo>
                      <a:pt x="6101" y="5748"/>
                    </a:lnTo>
                    <a:lnTo>
                      <a:pt x="5988" y="5872"/>
                    </a:lnTo>
                    <a:lnTo>
                      <a:pt x="5870" y="5990"/>
                    </a:lnTo>
                    <a:lnTo>
                      <a:pt x="5747" y="6102"/>
                    </a:lnTo>
                    <a:lnTo>
                      <a:pt x="5619" y="6209"/>
                    </a:lnTo>
                    <a:lnTo>
                      <a:pt x="5485" y="6309"/>
                    </a:lnTo>
                    <a:lnTo>
                      <a:pt x="5345" y="6402"/>
                    </a:lnTo>
                    <a:lnTo>
                      <a:pt x="5203" y="6490"/>
                    </a:lnTo>
                    <a:lnTo>
                      <a:pt x="5055" y="6570"/>
                    </a:lnTo>
                    <a:lnTo>
                      <a:pt x="4904" y="6643"/>
                    </a:lnTo>
                    <a:lnTo>
                      <a:pt x="4748" y="6709"/>
                    </a:lnTo>
                    <a:lnTo>
                      <a:pt x="4588" y="6768"/>
                    </a:lnTo>
                    <a:lnTo>
                      <a:pt x="4425" y="6818"/>
                    </a:lnTo>
                    <a:lnTo>
                      <a:pt x="4259" y="6862"/>
                    </a:lnTo>
                    <a:lnTo>
                      <a:pt x="4089" y="6897"/>
                    </a:lnTo>
                    <a:lnTo>
                      <a:pt x="3917" y="6923"/>
                    </a:lnTo>
                    <a:lnTo>
                      <a:pt x="3742" y="6941"/>
                    </a:lnTo>
                    <a:lnTo>
                      <a:pt x="3564" y="6950"/>
                    </a:lnTo>
                    <a:lnTo>
                      <a:pt x="3475" y="6951"/>
                    </a:lnTo>
                    <a:lnTo>
                      <a:pt x="3385" y="6950"/>
                    </a:lnTo>
                    <a:lnTo>
                      <a:pt x="3208" y="6941"/>
                    </a:lnTo>
                    <a:lnTo>
                      <a:pt x="3032" y="6923"/>
                    </a:lnTo>
                    <a:lnTo>
                      <a:pt x="2860" y="6897"/>
                    </a:lnTo>
                    <a:lnTo>
                      <a:pt x="2691" y="6862"/>
                    </a:lnTo>
                    <a:lnTo>
                      <a:pt x="2524" y="6818"/>
                    </a:lnTo>
                    <a:lnTo>
                      <a:pt x="2361" y="6768"/>
                    </a:lnTo>
                    <a:lnTo>
                      <a:pt x="2202" y="6709"/>
                    </a:lnTo>
                    <a:lnTo>
                      <a:pt x="2046" y="6643"/>
                    </a:lnTo>
                    <a:lnTo>
                      <a:pt x="1894" y="6570"/>
                    </a:lnTo>
                    <a:lnTo>
                      <a:pt x="1747" y="6490"/>
                    </a:lnTo>
                    <a:lnTo>
                      <a:pt x="1604" y="6402"/>
                    </a:lnTo>
                    <a:lnTo>
                      <a:pt x="1464" y="6309"/>
                    </a:lnTo>
                    <a:lnTo>
                      <a:pt x="1331" y="6209"/>
                    </a:lnTo>
                    <a:lnTo>
                      <a:pt x="1203" y="6102"/>
                    </a:lnTo>
                    <a:lnTo>
                      <a:pt x="1079" y="5990"/>
                    </a:lnTo>
                    <a:lnTo>
                      <a:pt x="961" y="5872"/>
                    </a:lnTo>
                    <a:lnTo>
                      <a:pt x="849" y="5748"/>
                    </a:lnTo>
                    <a:lnTo>
                      <a:pt x="742" y="5620"/>
                    </a:lnTo>
                    <a:lnTo>
                      <a:pt x="642" y="5486"/>
                    </a:lnTo>
                    <a:lnTo>
                      <a:pt x="548" y="5348"/>
                    </a:lnTo>
                    <a:lnTo>
                      <a:pt x="461" y="5204"/>
                    </a:lnTo>
                    <a:lnTo>
                      <a:pt x="381" y="5057"/>
                    </a:lnTo>
                    <a:lnTo>
                      <a:pt x="308" y="4905"/>
                    </a:lnTo>
                    <a:lnTo>
                      <a:pt x="242" y="4748"/>
                    </a:lnTo>
                    <a:lnTo>
                      <a:pt x="183" y="4589"/>
                    </a:lnTo>
                    <a:lnTo>
                      <a:pt x="133" y="4426"/>
                    </a:lnTo>
                    <a:lnTo>
                      <a:pt x="89" y="4259"/>
                    </a:lnTo>
                    <a:lnTo>
                      <a:pt x="55" y="4090"/>
                    </a:lnTo>
                    <a:lnTo>
                      <a:pt x="28" y="3918"/>
                    </a:lnTo>
                    <a:lnTo>
                      <a:pt x="10" y="3742"/>
                    </a:lnTo>
                    <a:lnTo>
                      <a:pt x="1" y="3565"/>
                    </a:lnTo>
                    <a:lnTo>
                      <a:pt x="0" y="3476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Freeform 1148">
                <a:extLst>
                  <a:ext uri="{FF2B5EF4-FFF2-40B4-BE49-F238E27FC236}">
                    <a16:creationId xmlns:a16="http://schemas.microsoft.com/office/drawing/2014/main" id="{294838FA-B004-4BEC-BAA0-4369FCD97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89750" y="2528888"/>
                <a:ext cx="2508250" cy="2508250"/>
              </a:xfrm>
              <a:custGeom>
                <a:avLst/>
                <a:gdLst>
                  <a:gd name="T0" fmla="*/ 6311 w 6320"/>
                  <a:gd name="T1" fmla="*/ 2919 h 6322"/>
                  <a:gd name="T2" fmla="*/ 6239 w 6320"/>
                  <a:gd name="T3" fmla="*/ 2448 h 6322"/>
                  <a:gd name="T4" fmla="*/ 6100 w 6320"/>
                  <a:gd name="T5" fmla="*/ 2004 h 6322"/>
                  <a:gd name="T6" fmla="*/ 5900 w 6320"/>
                  <a:gd name="T7" fmla="*/ 1589 h 6322"/>
                  <a:gd name="T8" fmla="*/ 5645 w 6320"/>
                  <a:gd name="T9" fmla="*/ 1211 h 6322"/>
                  <a:gd name="T10" fmla="*/ 5338 w 6320"/>
                  <a:gd name="T11" fmla="*/ 874 h 6322"/>
                  <a:gd name="T12" fmla="*/ 4988 w 6320"/>
                  <a:gd name="T13" fmla="*/ 584 h 6322"/>
                  <a:gd name="T14" fmla="*/ 4597 w 6320"/>
                  <a:gd name="T15" fmla="*/ 346 h 6322"/>
                  <a:gd name="T16" fmla="*/ 4172 w 6320"/>
                  <a:gd name="T17" fmla="*/ 166 h 6322"/>
                  <a:gd name="T18" fmla="*/ 3719 w 6320"/>
                  <a:gd name="T19" fmla="*/ 50 h 6322"/>
                  <a:gd name="T20" fmla="*/ 3241 w 6320"/>
                  <a:gd name="T21" fmla="*/ 1 h 6322"/>
                  <a:gd name="T22" fmla="*/ 2916 w 6320"/>
                  <a:gd name="T23" fmla="*/ 9 h 6322"/>
                  <a:gd name="T24" fmla="*/ 2446 w 6320"/>
                  <a:gd name="T25" fmla="*/ 81 h 6322"/>
                  <a:gd name="T26" fmla="*/ 2003 w 6320"/>
                  <a:gd name="T27" fmla="*/ 219 h 6322"/>
                  <a:gd name="T28" fmla="*/ 1588 w 6320"/>
                  <a:gd name="T29" fmla="*/ 419 h 6322"/>
                  <a:gd name="T30" fmla="*/ 1210 w 6320"/>
                  <a:gd name="T31" fmla="*/ 675 h 6322"/>
                  <a:gd name="T32" fmla="*/ 873 w 6320"/>
                  <a:gd name="T33" fmla="*/ 982 h 6322"/>
                  <a:gd name="T34" fmla="*/ 583 w 6320"/>
                  <a:gd name="T35" fmla="*/ 1332 h 6322"/>
                  <a:gd name="T36" fmla="*/ 346 w 6320"/>
                  <a:gd name="T37" fmla="*/ 1724 h 6322"/>
                  <a:gd name="T38" fmla="*/ 166 w 6320"/>
                  <a:gd name="T39" fmla="*/ 2149 h 6322"/>
                  <a:gd name="T40" fmla="*/ 49 w 6320"/>
                  <a:gd name="T41" fmla="*/ 2602 h 6322"/>
                  <a:gd name="T42" fmla="*/ 1 w 6320"/>
                  <a:gd name="T43" fmla="*/ 3080 h 6322"/>
                  <a:gd name="T44" fmla="*/ 9 w 6320"/>
                  <a:gd name="T45" fmla="*/ 3405 h 6322"/>
                  <a:gd name="T46" fmla="*/ 81 w 6320"/>
                  <a:gd name="T47" fmla="*/ 3875 h 6322"/>
                  <a:gd name="T48" fmla="*/ 219 w 6320"/>
                  <a:gd name="T49" fmla="*/ 4320 h 6322"/>
                  <a:gd name="T50" fmla="*/ 419 w 6320"/>
                  <a:gd name="T51" fmla="*/ 4734 h 6322"/>
                  <a:gd name="T52" fmla="*/ 674 w 6320"/>
                  <a:gd name="T53" fmla="*/ 5111 h 6322"/>
                  <a:gd name="T54" fmla="*/ 981 w 6320"/>
                  <a:gd name="T55" fmla="*/ 5449 h 6322"/>
                  <a:gd name="T56" fmla="*/ 1332 w 6320"/>
                  <a:gd name="T57" fmla="*/ 5739 h 6322"/>
                  <a:gd name="T58" fmla="*/ 1723 w 6320"/>
                  <a:gd name="T59" fmla="*/ 5976 h 6322"/>
                  <a:gd name="T60" fmla="*/ 2148 w 6320"/>
                  <a:gd name="T61" fmla="*/ 6156 h 6322"/>
                  <a:gd name="T62" fmla="*/ 2600 w 6320"/>
                  <a:gd name="T63" fmla="*/ 6273 h 6322"/>
                  <a:gd name="T64" fmla="*/ 3078 w 6320"/>
                  <a:gd name="T65" fmla="*/ 6321 h 6322"/>
                  <a:gd name="T66" fmla="*/ 3403 w 6320"/>
                  <a:gd name="T67" fmla="*/ 6313 h 6322"/>
                  <a:gd name="T68" fmla="*/ 3873 w 6320"/>
                  <a:gd name="T69" fmla="*/ 6241 h 6322"/>
                  <a:gd name="T70" fmla="*/ 4317 w 6320"/>
                  <a:gd name="T71" fmla="*/ 6103 h 6322"/>
                  <a:gd name="T72" fmla="*/ 4732 w 6320"/>
                  <a:gd name="T73" fmla="*/ 5903 h 6322"/>
                  <a:gd name="T74" fmla="*/ 5109 w 6320"/>
                  <a:gd name="T75" fmla="*/ 5648 h 6322"/>
                  <a:gd name="T76" fmla="*/ 5446 w 6320"/>
                  <a:gd name="T77" fmla="*/ 5341 h 6322"/>
                  <a:gd name="T78" fmla="*/ 5736 w 6320"/>
                  <a:gd name="T79" fmla="*/ 4990 h 6322"/>
                  <a:gd name="T80" fmla="*/ 5973 w 6320"/>
                  <a:gd name="T81" fmla="*/ 4599 h 6322"/>
                  <a:gd name="T82" fmla="*/ 6153 w 6320"/>
                  <a:gd name="T83" fmla="*/ 4174 h 6322"/>
                  <a:gd name="T84" fmla="*/ 6270 w 6320"/>
                  <a:gd name="T85" fmla="*/ 3721 h 6322"/>
                  <a:gd name="T86" fmla="*/ 6319 w 6320"/>
                  <a:gd name="T87" fmla="*/ 3243 h 6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0" h="6322">
                    <a:moveTo>
                      <a:pt x="6320" y="3162"/>
                    </a:moveTo>
                    <a:lnTo>
                      <a:pt x="6319" y="3080"/>
                    </a:lnTo>
                    <a:lnTo>
                      <a:pt x="6311" y="2919"/>
                    </a:lnTo>
                    <a:lnTo>
                      <a:pt x="6294" y="2759"/>
                    </a:lnTo>
                    <a:lnTo>
                      <a:pt x="6270" y="2602"/>
                    </a:lnTo>
                    <a:lnTo>
                      <a:pt x="6239" y="2448"/>
                    </a:lnTo>
                    <a:lnTo>
                      <a:pt x="6199" y="2297"/>
                    </a:lnTo>
                    <a:lnTo>
                      <a:pt x="6153" y="2149"/>
                    </a:lnTo>
                    <a:lnTo>
                      <a:pt x="6100" y="2004"/>
                    </a:lnTo>
                    <a:lnTo>
                      <a:pt x="6040" y="1862"/>
                    </a:lnTo>
                    <a:lnTo>
                      <a:pt x="5973" y="1724"/>
                    </a:lnTo>
                    <a:lnTo>
                      <a:pt x="5900" y="1589"/>
                    </a:lnTo>
                    <a:lnTo>
                      <a:pt x="5821" y="1458"/>
                    </a:lnTo>
                    <a:lnTo>
                      <a:pt x="5736" y="1332"/>
                    </a:lnTo>
                    <a:lnTo>
                      <a:pt x="5645" y="1211"/>
                    </a:lnTo>
                    <a:lnTo>
                      <a:pt x="5549" y="1094"/>
                    </a:lnTo>
                    <a:lnTo>
                      <a:pt x="5446" y="982"/>
                    </a:lnTo>
                    <a:lnTo>
                      <a:pt x="5338" y="874"/>
                    </a:lnTo>
                    <a:lnTo>
                      <a:pt x="5226" y="771"/>
                    </a:lnTo>
                    <a:lnTo>
                      <a:pt x="5109" y="675"/>
                    </a:lnTo>
                    <a:lnTo>
                      <a:pt x="4988" y="584"/>
                    </a:lnTo>
                    <a:lnTo>
                      <a:pt x="4862" y="499"/>
                    </a:lnTo>
                    <a:lnTo>
                      <a:pt x="4732" y="419"/>
                    </a:lnTo>
                    <a:lnTo>
                      <a:pt x="4597" y="346"/>
                    </a:lnTo>
                    <a:lnTo>
                      <a:pt x="4460" y="280"/>
                    </a:lnTo>
                    <a:lnTo>
                      <a:pt x="4317" y="219"/>
                    </a:lnTo>
                    <a:lnTo>
                      <a:pt x="4172" y="166"/>
                    </a:lnTo>
                    <a:lnTo>
                      <a:pt x="4023" y="120"/>
                    </a:lnTo>
                    <a:lnTo>
                      <a:pt x="3873" y="81"/>
                    </a:lnTo>
                    <a:lnTo>
                      <a:pt x="3719" y="50"/>
                    </a:lnTo>
                    <a:lnTo>
                      <a:pt x="3561" y="26"/>
                    </a:lnTo>
                    <a:lnTo>
                      <a:pt x="3403" y="9"/>
                    </a:lnTo>
                    <a:lnTo>
                      <a:pt x="3241" y="1"/>
                    </a:lnTo>
                    <a:lnTo>
                      <a:pt x="3160" y="0"/>
                    </a:lnTo>
                    <a:lnTo>
                      <a:pt x="3078" y="1"/>
                    </a:lnTo>
                    <a:lnTo>
                      <a:pt x="2916" y="9"/>
                    </a:lnTo>
                    <a:lnTo>
                      <a:pt x="2758" y="26"/>
                    </a:lnTo>
                    <a:lnTo>
                      <a:pt x="2600" y="50"/>
                    </a:lnTo>
                    <a:lnTo>
                      <a:pt x="2446" y="81"/>
                    </a:lnTo>
                    <a:lnTo>
                      <a:pt x="2296" y="120"/>
                    </a:lnTo>
                    <a:lnTo>
                      <a:pt x="2148" y="166"/>
                    </a:lnTo>
                    <a:lnTo>
                      <a:pt x="2003" y="219"/>
                    </a:lnTo>
                    <a:lnTo>
                      <a:pt x="1860" y="280"/>
                    </a:lnTo>
                    <a:lnTo>
                      <a:pt x="1723" y="346"/>
                    </a:lnTo>
                    <a:lnTo>
                      <a:pt x="1588" y="419"/>
                    </a:lnTo>
                    <a:lnTo>
                      <a:pt x="1457" y="499"/>
                    </a:lnTo>
                    <a:lnTo>
                      <a:pt x="1332" y="584"/>
                    </a:lnTo>
                    <a:lnTo>
                      <a:pt x="1210" y="675"/>
                    </a:lnTo>
                    <a:lnTo>
                      <a:pt x="1093" y="771"/>
                    </a:lnTo>
                    <a:lnTo>
                      <a:pt x="981" y="874"/>
                    </a:lnTo>
                    <a:lnTo>
                      <a:pt x="873" y="982"/>
                    </a:lnTo>
                    <a:lnTo>
                      <a:pt x="771" y="1094"/>
                    </a:lnTo>
                    <a:lnTo>
                      <a:pt x="674" y="1211"/>
                    </a:lnTo>
                    <a:lnTo>
                      <a:pt x="583" y="1332"/>
                    </a:lnTo>
                    <a:lnTo>
                      <a:pt x="498" y="1458"/>
                    </a:lnTo>
                    <a:lnTo>
                      <a:pt x="419" y="1589"/>
                    </a:lnTo>
                    <a:lnTo>
                      <a:pt x="346" y="1724"/>
                    </a:lnTo>
                    <a:lnTo>
                      <a:pt x="280" y="1862"/>
                    </a:lnTo>
                    <a:lnTo>
                      <a:pt x="219" y="2004"/>
                    </a:lnTo>
                    <a:lnTo>
                      <a:pt x="166" y="2149"/>
                    </a:lnTo>
                    <a:lnTo>
                      <a:pt x="120" y="2297"/>
                    </a:lnTo>
                    <a:lnTo>
                      <a:pt x="81" y="2448"/>
                    </a:lnTo>
                    <a:lnTo>
                      <a:pt x="49" y="2602"/>
                    </a:lnTo>
                    <a:lnTo>
                      <a:pt x="25" y="2759"/>
                    </a:lnTo>
                    <a:lnTo>
                      <a:pt x="9" y="2919"/>
                    </a:lnTo>
                    <a:lnTo>
                      <a:pt x="1" y="3080"/>
                    </a:lnTo>
                    <a:lnTo>
                      <a:pt x="0" y="3162"/>
                    </a:lnTo>
                    <a:lnTo>
                      <a:pt x="1" y="3243"/>
                    </a:lnTo>
                    <a:lnTo>
                      <a:pt x="9" y="3405"/>
                    </a:lnTo>
                    <a:lnTo>
                      <a:pt x="25" y="3563"/>
                    </a:lnTo>
                    <a:lnTo>
                      <a:pt x="49" y="3721"/>
                    </a:lnTo>
                    <a:lnTo>
                      <a:pt x="81" y="3875"/>
                    </a:lnTo>
                    <a:lnTo>
                      <a:pt x="120" y="4025"/>
                    </a:lnTo>
                    <a:lnTo>
                      <a:pt x="166" y="4174"/>
                    </a:lnTo>
                    <a:lnTo>
                      <a:pt x="219" y="4320"/>
                    </a:lnTo>
                    <a:lnTo>
                      <a:pt x="280" y="4461"/>
                    </a:lnTo>
                    <a:lnTo>
                      <a:pt x="346" y="4599"/>
                    </a:lnTo>
                    <a:lnTo>
                      <a:pt x="419" y="4734"/>
                    </a:lnTo>
                    <a:lnTo>
                      <a:pt x="498" y="4864"/>
                    </a:lnTo>
                    <a:lnTo>
                      <a:pt x="583" y="4990"/>
                    </a:lnTo>
                    <a:lnTo>
                      <a:pt x="674" y="5111"/>
                    </a:lnTo>
                    <a:lnTo>
                      <a:pt x="771" y="5229"/>
                    </a:lnTo>
                    <a:lnTo>
                      <a:pt x="873" y="5341"/>
                    </a:lnTo>
                    <a:lnTo>
                      <a:pt x="981" y="5449"/>
                    </a:lnTo>
                    <a:lnTo>
                      <a:pt x="1093" y="5551"/>
                    </a:lnTo>
                    <a:lnTo>
                      <a:pt x="1210" y="5648"/>
                    </a:lnTo>
                    <a:lnTo>
                      <a:pt x="1332" y="5739"/>
                    </a:lnTo>
                    <a:lnTo>
                      <a:pt x="1457" y="5824"/>
                    </a:lnTo>
                    <a:lnTo>
                      <a:pt x="1588" y="5903"/>
                    </a:lnTo>
                    <a:lnTo>
                      <a:pt x="1723" y="5976"/>
                    </a:lnTo>
                    <a:lnTo>
                      <a:pt x="1860" y="6042"/>
                    </a:lnTo>
                    <a:lnTo>
                      <a:pt x="2003" y="6103"/>
                    </a:lnTo>
                    <a:lnTo>
                      <a:pt x="2148" y="6156"/>
                    </a:lnTo>
                    <a:lnTo>
                      <a:pt x="2296" y="6202"/>
                    </a:lnTo>
                    <a:lnTo>
                      <a:pt x="2446" y="6241"/>
                    </a:lnTo>
                    <a:lnTo>
                      <a:pt x="2600" y="6273"/>
                    </a:lnTo>
                    <a:lnTo>
                      <a:pt x="2758" y="6298"/>
                    </a:lnTo>
                    <a:lnTo>
                      <a:pt x="2916" y="6313"/>
                    </a:lnTo>
                    <a:lnTo>
                      <a:pt x="3078" y="6321"/>
                    </a:lnTo>
                    <a:lnTo>
                      <a:pt x="3160" y="6322"/>
                    </a:lnTo>
                    <a:lnTo>
                      <a:pt x="3241" y="6321"/>
                    </a:lnTo>
                    <a:lnTo>
                      <a:pt x="3403" y="6313"/>
                    </a:lnTo>
                    <a:lnTo>
                      <a:pt x="3561" y="6298"/>
                    </a:lnTo>
                    <a:lnTo>
                      <a:pt x="3719" y="6273"/>
                    </a:lnTo>
                    <a:lnTo>
                      <a:pt x="3873" y="6241"/>
                    </a:lnTo>
                    <a:lnTo>
                      <a:pt x="4023" y="6202"/>
                    </a:lnTo>
                    <a:lnTo>
                      <a:pt x="4172" y="6156"/>
                    </a:lnTo>
                    <a:lnTo>
                      <a:pt x="4317" y="6103"/>
                    </a:lnTo>
                    <a:lnTo>
                      <a:pt x="4460" y="6042"/>
                    </a:lnTo>
                    <a:lnTo>
                      <a:pt x="4597" y="5976"/>
                    </a:lnTo>
                    <a:lnTo>
                      <a:pt x="4732" y="5903"/>
                    </a:lnTo>
                    <a:lnTo>
                      <a:pt x="4862" y="5824"/>
                    </a:lnTo>
                    <a:lnTo>
                      <a:pt x="4988" y="5739"/>
                    </a:lnTo>
                    <a:lnTo>
                      <a:pt x="5109" y="5648"/>
                    </a:lnTo>
                    <a:lnTo>
                      <a:pt x="5226" y="5551"/>
                    </a:lnTo>
                    <a:lnTo>
                      <a:pt x="5338" y="5449"/>
                    </a:lnTo>
                    <a:lnTo>
                      <a:pt x="5446" y="5341"/>
                    </a:lnTo>
                    <a:lnTo>
                      <a:pt x="5549" y="5229"/>
                    </a:lnTo>
                    <a:lnTo>
                      <a:pt x="5645" y="5111"/>
                    </a:lnTo>
                    <a:lnTo>
                      <a:pt x="5736" y="4990"/>
                    </a:lnTo>
                    <a:lnTo>
                      <a:pt x="5821" y="4864"/>
                    </a:lnTo>
                    <a:lnTo>
                      <a:pt x="5900" y="4734"/>
                    </a:lnTo>
                    <a:lnTo>
                      <a:pt x="5973" y="4599"/>
                    </a:lnTo>
                    <a:lnTo>
                      <a:pt x="6040" y="4461"/>
                    </a:lnTo>
                    <a:lnTo>
                      <a:pt x="6100" y="4320"/>
                    </a:lnTo>
                    <a:lnTo>
                      <a:pt x="6153" y="4174"/>
                    </a:lnTo>
                    <a:lnTo>
                      <a:pt x="6199" y="4025"/>
                    </a:lnTo>
                    <a:lnTo>
                      <a:pt x="6239" y="3875"/>
                    </a:lnTo>
                    <a:lnTo>
                      <a:pt x="6270" y="3721"/>
                    </a:lnTo>
                    <a:lnTo>
                      <a:pt x="6294" y="3563"/>
                    </a:lnTo>
                    <a:lnTo>
                      <a:pt x="6311" y="3405"/>
                    </a:lnTo>
                    <a:lnTo>
                      <a:pt x="6319" y="3243"/>
                    </a:lnTo>
                    <a:lnTo>
                      <a:pt x="6320" y="3162"/>
                    </a:lnTo>
                    <a:lnTo>
                      <a:pt x="6320" y="316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45" name="Freeform 1146">
              <a:extLst>
                <a:ext uri="{FF2B5EF4-FFF2-40B4-BE49-F238E27FC236}">
                  <a16:creationId xmlns:a16="http://schemas.microsoft.com/office/drawing/2014/main" id="{A90D7DB0-0C79-4847-AFC6-BC4E1B597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9391" y="1873671"/>
              <a:ext cx="3331355" cy="3331355"/>
            </a:xfrm>
            <a:custGeom>
              <a:avLst/>
              <a:gdLst>
                <a:gd name="T0" fmla="*/ 5681 w 5689"/>
                <a:gd name="T1" fmla="*/ 2626 h 5690"/>
                <a:gd name="T2" fmla="*/ 5616 w 5689"/>
                <a:gd name="T3" fmla="*/ 2204 h 5690"/>
                <a:gd name="T4" fmla="*/ 5491 w 5689"/>
                <a:gd name="T5" fmla="*/ 1803 h 5690"/>
                <a:gd name="T6" fmla="*/ 5311 w 5689"/>
                <a:gd name="T7" fmla="*/ 1430 h 5690"/>
                <a:gd name="T8" fmla="*/ 5082 w 5689"/>
                <a:gd name="T9" fmla="*/ 1089 h 5690"/>
                <a:gd name="T10" fmla="*/ 4807 w 5689"/>
                <a:gd name="T11" fmla="*/ 787 h 5690"/>
                <a:gd name="T12" fmla="*/ 4490 w 5689"/>
                <a:gd name="T13" fmla="*/ 526 h 5690"/>
                <a:gd name="T14" fmla="*/ 4139 w 5689"/>
                <a:gd name="T15" fmla="*/ 311 h 5690"/>
                <a:gd name="T16" fmla="*/ 3756 w 5689"/>
                <a:gd name="T17" fmla="*/ 150 h 5690"/>
                <a:gd name="T18" fmla="*/ 3348 w 5689"/>
                <a:gd name="T19" fmla="*/ 45 h 5690"/>
                <a:gd name="T20" fmla="*/ 2918 w 5689"/>
                <a:gd name="T21" fmla="*/ 1 h 5690"/>
                <a:gd name="T22" fmla="*/ 2626 w 5689"/>
                <a:gd name="T23" fmla="*/ 8 h 5690"/>
                <a:gd name="T24" fmla="*/ 2203 w 5689"/>
                <a:gd name="T25" fmla="*/ 73 h 5690"/>
                <a:gd name="T26" fmla="*/ 1803 w 5689"/>
                <a:gd name="T27" fmla="*/ 198 h 5690"/>
                <a:gd name="T28" fmla="*/ 1430 w 5689"/>
                <a:gd name="T29" fmla="*/ 378 h 5690"/>
                <a:gd name="T30" fmla="*/ 1090 w 5689"/>
                <a:gd name="T31" fmla="*/ 608 h 5690"/>
                <a:gd name="T32" fmla="*/ 787 w 5689"/>
                <a:gd name="T33" fmla="*/ 884 h 5690"/>
                <a:gd name="T34" fmla="*/ 526 w 5689"/>
                <a:gd name="T35" fmla="*/ 1200 h 5690"/>
                <a:gd name="T36" fmla="*/ 312 w 5689"/>
                <a:gd name="T37" fmla="*/ 1552 h 5690"/>
                <a:gd name="T38" fmla="*/ 150 w 5689"/>
                <a:gd name="T39" fmla="*/ 1934 h 5690"/>
                <a:gd name="T40" fmla="*/ 45 w 5689"/>
                <a:gd name="T41" fmla="*/ 2342 h 5690"/>
                <a:gd name="T42" fmla="*/ 2 w 5689"/>
                <a:gd name="T43" fmla="*/ 2772 h 5690"/>
                <a:gd name="T44" fmla="*/ 8 w 5689"/>
                <a:gd name="T45" fmla="*/ 3064 h 5690"/>
                <a:gd name="T46" fmla="*/ 74 w 5689"/>
                <a:gd name="T47" fmla="*/ 3487 h 5690"/>
                <a:gd name="T48" fmla="*/ 198 w 5689"/>
                <a:gd name="T49" fmla="*/ 3888 h 5690"/>
                <a:gd name="T50" fmla="*/ 378 w 5689"/>
                <a:gd name="T51" fmla="*/ 4260 h 5690"/>
                <a:gd name="T52" fmla="*/ 607 w 5689"/>
                <a:gd name="T53" fmla="*/ 4601 h 5690"/>
                <a:gd name="T54" fmla="*/ 883 w 5689"/>
                <a:gd name="T55" fmla="*/ 4904 h 5690"/>
                <a:gd name="T56" fmla="*/ 1200 w 5689"/>
                <a:gd name="T57" fmla="*/ 5165 h 5690"/>
                <a:gd name="T58" fmla="*/ 1550 w 5689"/>
                <a:gd name="T59" fmla="*/ 5379 h 5690"/>
                <a:gd name="T60" fmla="*/ 1934 w 5689"/>
                <a:gd name="T61" fmla="*/ 5541 h 5690"/>
                <a:gd name="T62" fmla="*/ 2342 w 5689"/>
                <a:gd name="T63" fmla="*/ 5645 h 5690"/>
                <a:gd name="T64" fmla="*/ 2771 w 5689"/>
                <a:gd name="T65" fmla="*/ 5689 h 5690"/>
                <a:gd name="T66" fmla="*/ 3063 w 5689"/>
                <a:gd name="T67" fmla="*/ 5682 h 5690"/>
                <a:gd name="T68" fmla="*/ 3486 w 5689"/>
                <a:gd name="T69" fmla="*/ 5617 h 5690"/>
                <a:gd name="T70" fmla="*/ 3886 w 5689"/>
                <a:gd name="T71" fmla="*/ 5492 h 5690"/>
                <a:gd name="T72" fmla="*/ 4259 w 5689"/>
                <a:gd name="T73" fmla="*/ 5313 h 5690"/>
                <a:gd name="T74" fmla="*/ 4600 w 5689"/>
                <a:gd name="T75" fmla="*/ 5083 h 5690"/>
                <a:gd name="T76" fmla="*/ 4902 w 5689"/>
                <a:gd name="T77" fmla="*/ 4808 h 5690"/>
                <a:gd name="T78" fmla="*/ 5163 w 5689"/>
                <a:gd name="T79" fmla="*/ 4491 h 5690"/>
                <a:gd name="T80" fmla="*/ 5377 w 5689"/>
                <a:gd name="T81" fmla="*/ 4140 h 5690"/>
                <a:gd name="T82" fmla="*/ 5539 w 5689"/>
                <a:gd name="T83" fmla="*/ 3756 h 5690"/>
                <a:gd name="T84" fmla="*/ 5644 w 5689"/>
                <a:gd name="T85" fmla="*/ 3348 h 5690"/>
                <a:gd name="T86" fmla="*/ 5688 w 5689"/>
                <a:gd name="T87" fmla="*/ 2919 h 5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689" h="5690">
                  <a:moveTo>
                    <a:pt x="5689" y="2846"/>
                  </a:moveTo>
                  <a:lnTo>
                    <a:pt x="5688" y="2772"/>
                  </a:lnTo>
                  <a:lnTo>
                    <a:pt x="5681" y="2626"/>
                  </a:lnTo>
                  <a:lnTo>
                    <a:pt x="5666" y="2484"/>
                  </a:lnTo>
                  <a:lnTo>
                    <a:pt x="5644" y="2342"/>
                  </a:lnTo>
                  <a:lnTo>
                    <a:pt x="5616" y="2204"/>
                  </a:lnTo>
                  <a:lnTo>
                    <a:pt x="5581" y="2068"/>
                  </a:lnTo>
                  <a:lnTo>
                    <a:pt x="5539" y="1934"/>
                  </a:lnTo>
                  <a:lnTo>
                    <a:pt x="5491" y="1803"/>
                  </a:lnTo>
                  <a:lnTo>
                    <a:pt x="5437" y="1675"/>
                  </a:lnTo>
                  <a:lnTo>
                    <a:pt x="5377" y="1552"/>
                  </a:lnTo>
                  <a:lnTo>
                    <a:pt x="5311" y="1430"/>
                  </a:lnTo>
                  <a:lnTo>
                    <a:pt x="5240" y="1313"/>
                  </a:lnTo>
                  <a:lnTo>
                    <a:pt x="5163" y="1200"/>
                  </a:lnTo>
                  <a:lnTo>
                    <a:pt x="5082" y="1089"/>
                  </a:lnTo>
                  <a:lnTo>
                    <a:pt x="4994" y="984"/>
                  </a:lnTo>
                  <a:lnTo>
                    <a:pt x="4902" y="884"/>
                  </a:lnTo>
                  <a:lnTo>
                    <a:pt x="4807" y="787"/>
                  </a:lnTo>
                  <a:lnTo>
                    <a:pt x="4705" y="695"/>
                  </a:lnTo>
                  <a:lnTo>
                    <a:pt x="4600" y="608"/>
                  </a:lnTo>
                  <a:lnTo>
                    <a:pt x="4490" y="526"/>
                  </a:lnTo>
                  <a:lnTo>
                    <a:pt x="4376" y="449"/>
                  </a:lnTo>
                  <a:lnTo>
                    <a:pt x="4259" y="378"/>
                  </a:lnTo>
                  <a:lnTo>
                    <a:pt x="4139" y="311"/>
                  </a:lnTo>
                  <a:lnTo>
                    <a:pt x="4014" y="252"/>
                  </a:lnTo>
                  <a:lnTo>
                    <a:pt x="3886" y="198"/>
                  </a:lnTo>
                  <a:lnTo>
                    <a:pt x="3756" y="150"/>
                  </a:lnTo>
                  <a:lnTo>
                    <a:pt x="3622" y="108"/>
                  </a:lnTo>
                  <a:lnTo>
                    <a:pt x="3486" y="73"/>
                  </a:lnTo>
                  <a:lnTo>
                    <a:pt x="3348" y="45"/>
                  </a:lnTo>
                  <a:lnTo>
                    <a:pt x="3206" y="22"/>
                  </a:lnTo>
                  <a:lnTo>
                    <a:pt x="3063" y="8"/>
                  </a:lnTo>
                  <a:lnTo>
                    <a:pt x="2918" y="1"/>
                  </a:lnTo>
                  <a:lnTo>
                    <a:pt x="2845" y="0"/>
                  </a:lnTo>
                  <a:lnTo>
                    <a:pt x="2771" y="1"/>
                  </a:lnTo>
                  <a:lnTo>
                    <a:pt x="2626" y="8"/>
                  </a:lnTo>
                  <a:lnTo>
                    <a:pt x="2483" y="22"/>
                  </a:lnTo>
                  <a:lnTo>
                    <a:pt x="2342" y="45"/>
                  </a:lnTo>
                  <a:lnTo>
                    <a:pt x="2203" y="73"/>
                  </a:lnTo>
                  <a:lnTo>
                    <a:pt x="2067" y="108"/>
                  </a:lnTo>
                  <a:lnTo>
                    <a:pt x="1934" y="150"/>
                  </a:lnTo>
                  <a:lnTo>
                    <a:pt x="1803" y="198"/>
                  </a:lnTo>
                  <a:lnTo>
                    <a:pt x="1675" y="252"/>
                  </a:lnTo>
                  <a:lnTo>
                    <a:pt x="1550" y="311"/>
                  </a:lnTo>
                  <a:lnTo>
                    <a:pt x="1430" y="378"/>
                  </a:lnTo>
                  <a:lnTo>
                    <a:pt x="1313" y="449"/>
                  </a:lnTo>
                  <a:lnTo>
                    <a:pt x="1200" y="526"/>
                  </a:lnTo>
                  <a:lnTo>
                    <a:pt x="1090" y="608"/>
                  </a:lnTo>
                  <a:lnTo>
                    <a:pt x="984" y="695"/>
                  </a:lnTo>
                  <a:lnTo>
                    <a:pt x="883" y="787"/>
                  </a:lnTo>
                  <a:lnTo>
                    <a:pt x="787" y="884"/>
                  </a:lnTo>
                  <a:lnTo>
                    <a:pt x="695" y="984"/>
                  </a:lnTo>
                  <a:lnTo>
                    <a:pt x="607" y="1089"/>
                  </a:lnTo>
                  <a:lnTo>
                    <a:pt x="526" y="1200"/>
                  </a:lnTo>
                  <a:lnTo>
                    <a:pt x="449" y="1313"/>
                  </a:lnTo>
                  <a:lnTo>
                    <a:pt x="378" y="1430"/>
                  </a:lnTo>
                  <a:lnTo>
                    <a:pt x="312" y="1552"/>
                  </a:lnTo>
                  <a:lnTo>
                    <a:pt x="252" y="1675"/>
                  </a:lnTo>
                  <a:lnTo>
                    <a:pt x="198" y="1803"/>
                  </a:lnTo>
                  <a:lnTo>
                    <a:pt x="150" y="1934"/>
                  </a:lnTo>
                  <a:lnTo>
                    <a:pt x="108" y="2068"/>
                  </a:lnTo>
                  <a:lnTo>
                    <a:pt x="74" y="2204"/>
                  </a:lnTo>
                  <a:lnTo>
                    <a:pt x="45" y="2342"/>
                  </a:lnTo>
                  <a:lnTo>
                    <a:pt x="23" y="2484"/>
                  </a:lnTo>
                  <a:lnTo>
                    <a:pt x="8" y="2626"/>
                  </a:lnTo>
                  <a:lnTo>
                    <a:pt x="2" y="2772"/>
                  </a:lnTo>
                  <a:lnTo>
                    <a:pt x="0" y="2846"/>
                  </a:lnTo>
                  <a:lnTo>
                    <a:pt x="2" y="2919"/>
                  </a:lnTo>
                  <a:lnTo>
                    <a:pt x="8" y="3064"/>
                  </a:lnTo>
                  <a:lnTo>
                    <a:pt x="23" y="3207"/>
                  </a:lnTo>
                  <a:lnTo>
                    <a:pt x="45" y="3348"/>
                  </a:lnTo>
                  <a:lnTo>
                    <a:pt x="74" y="3487"/>
                  </a:lnTo>
                  <a:lnTo>
                    <a:pt x="108" y="3624"/>
                  </a:lnTo>
                  <a:lnTo>
                    <a:pt x="150" y="3756"/>
                  </a:lnTo>
                  <a:lnTo>
                    <a:pt x="198" y="3888"/>
                  </a:lnTo>
                  <a:lnTo>
                    <a:pt x="252" y="4015"/>
                  </a:lnTo>
                  <a:lnTo>
                    <a:pt x="312" y="4140"/>
                  </a:lnTo>
                  <a:lnTo>
                    <a:pt x="378" y="4260"/>
                  </a:lnTo>
                  <a:lnTo>
                    <a:pt x="449" y="4378"/>
                  </a:lnTo>
                  <a:lnTo>
                    <a:pt x="526" y="4491"/>
                  </a:lnTo>
                  <a:lnTo>
                    <a:pt x="607" y="4601"/>
                  </a:lnTo>
                  <a:lnTo>
                    <a:pt x="695" y="4707"/>
                  </a:lnTo>
                  <a:lnTo>
                    <a:pt x="787" y="4808"/>
                  </a:lnTo>
                  <a:lnTo>
                    <a:pt x="883" y="4904"/>
                  </a:lnTo>
                  <a:lnTo>
                    <a:pt x="984" y="4995"/>
                  </a:lnTo>
                  <a:lnTo>
                    <a:pt x="1090" y="5083"/>
                  </a:lnTo>
                  <a:lnTo>
                    <a:pt x="1200" y="5165"/>
                  </a:lnTo>
                  <a:lnTo>
                    <a:pt x="1313" y="5242"/>
                  </a:lnTo>
                  <a:lnTo>
                    <a:pt x="1430" y="5313"/>
                  </a:lnTo>
                  <a:lnTo>
                    <a:pt x="1550" y="5379"/>
                  </a:lnTo>
                  <a:lnTo>
                    <a:pt x="1675" y="5438"/>
                  </a:lnTo>
                  <a:lnTo>
                    <a:pt x="1803" y="5492"/>
                  </a:lnTo>
                  <a:lnTo>
                    <a:pt x="1934" y="5541"/>
                  </a:lnTo>
                  <a:lnTo>
                    <a:pt x="2067" y="5582"/>
                  </a:lnTo>
                  <a:lnTo>
                    <a:pt x="2203" y="5617"/>
                  </a:lnTo>
                  <a:lnTo>
                    <a:pt x="2342" y="5645"/>
                  </a:lnTo>
                  <a:lnTo>
                    <a:pt x="2483" y="5668"/>
                  </a:lnTo>
                  <a:lnTo>
                    <a:pt x="2626" y="5682"/>
                  </a:lnTo>
                  <a:lnTo>
                    <a:pt x="2771" y="5689"/>
                  </a:lnTo>
                  <a:lnTo>
                    <a:pt x="2845" y="5690"/>
                  </a:lnTo>
                  <a:lnTo>
                    <a:pt x="2918" y="5689"/>
                  </a:lnTo>
                  <a:lnTo>
                    <a:pt x="3063" y="5682"/>
                  </a:lnTo>
                  <a:lnTo>
                    <a:pt x="3206" y="5668"/>
                  </a:lnTo>
                  <a:lnTo>
                    <a:pt x="3348" y="5645"/>
                  </a:lnTo>
                  <a:lnTo>
                    <a:pt x="3486" y="5617"/>
                  </a:lnTo>
                  <a:lnTo>
                    <a:pt x="3622" y="5582"/>
                  </a:lnTo>
                  <a:lnTo>
                    <a:pt x="3756" y="5541"/>
                  </a:lnTo>
                  <a:lnTo>
                    <a:pt x="3886" y="5492"/>
                  </a:lnTo>
                  <a:lnTo>
                    <a:pt x="4014" y="5438"/>
                  </a:lnTo>
                  <a:lnTo>
                    <a:pt x="4139" y="5379"/>
                  </a:lnTo>
                  <a:lnTo>
                    <a:pt x="4259" y="5313"/>
                  </a:lnTo>
                  <a:lnTo>
                    <a:pt x="4376" y="5242"/>
                  </a:lnTo>
                  <a:lnTo>
                    <a:pt x="4490" y="5165"/>
                  </a:lnTo>
                  <a:lnTo>
                    <a:pt x="4600" y="5083"/>
                  </a:lnTo>
                  <a:lnTo>
                    <a:pt x="4705" y="4995"/>
                  </a:lnTo>
                  <a:lnTo>
                    <a:pt x="4807" y="4904"/>
                  </a:lnTo>
                  <a:lnTo>
                    <a:pt x="4902" y="4808"/>
                  </a:lnTo>
                  <a:lnTo>
                    <a:pt x="4994" y="4707"/>
                  </a:lnTo>
                  <a:lnTo>
                    <a:pt x="5082" y="4601"/>
                  </a:lnTo>
                  <a:lnTo>
                    <a:pt x="5163" y="4491"/>
                  </a:lnTo>
                  <a:lnTo>
                    <a:pt x="5240" y="4378"/>
                  </a:lnTo>
                  <a:lnTo>
                    <a:pt x="5311" y="4260"/>
                  </a:lnTo>
                  <a:lnTo>
                    <a:pt x="5377" y="4140"/>
                  </a:lnTo>
                  <a:lnTo>
                    <a:pt x="5437" y="4015"/>
                  </a:lnTo>
                  <a:lnTo>
                    <a:pt x="5491" y="3888"/>
                  </a:lnTo>
                  <a:lnTo>
                    <a:pt x="5539" y="3756"/>
                  </a:lnTo>
                  <a:lnTo>
                    <a:pt x="5581" y="3624"/>
                  </a:lnTo>
                  <a:lnTo>
                    <a:pt x="5616" y="3487"/>
                  </a:lnTo>
                  <a:lnTo>
                    <a:pt x="5644" y="3348"/>
                  </a:lnTo>
                  <a:lnTo>
                    <a:pt x="5666" y="3207"/>
                  </a:lnTo>
                  <a:lnTo>
                    <a:pt x="5681" y="3064"/>
                  </a:lnTo>
                  <a:lnTo>
                    <a:pt x="5688" y="2919"/>
                  </a:lnTo>
                  <a:lnTo>
                    <a:pt x="5689" y="2846"/>
                  </a:lnTo>
                  <a:lnTo>
                    <a:pt x="5689" y="28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1178">
              <a:extLst>
                <a:ext uri="{FF2B5EF4-FFF2-40B4-BE49-F238E27FC236}">
                  <a16:creationId xmlns:a16="http://schemas.microsoft.com/office/drawing/2014/main" id="{83DD6F59-5DDF-4BAA-8D93-50707A652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2660" y="2016577"/>
              <a:ext cx="9371" cy="98394"/>
            </a:xfrm>
            <a:custGeom>
              <a:avLst/>
              <a:gdLst>
                <a:gd name="T0" fmla="*/ 18 w 18"/>
                <a:gd name="T1" fmla="*/ 0 h 171"/>
                <a:gd name="T2" fmla="*/ 0 w 18"/>
                <a:gd name="T3" fmla="*/ 171 h 171"/>
                <a:gd name="T4" fmla="*/ 18 w 18"/>
                <a:gd name="T5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71">
                  <a:moveTo>
                    <a:pt x="18" y="0"/>
                  </a:moveTo>
                  <a:lnTo>
                    <a:pt x="0" y="17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1179">
              <a:extLst>
                <a:ext uri="{FF2B5EF4-FFF2-40B4-BE49-F238E27FC236}">
                  <a16:creationId xmlns:a16="http://schemas.microsoft.com/office/drawing/2014/main" id="{772480EA-102A-489A-A8F0-AF86D9EF7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0946" y="2004863"/>
              <a:ext cx="32798" cy="121822"/>
            </a:xfrm>
            <a:custGeom>
              <a:avLst/>
              <a:gdLst>
                <a:gd name="T0" fmla="*/ 19 w 56"/>
                <a:gd name="T1" fmla="*/ 209 h 209"/>
                <a:gd name="T2" fmla="*/ 18 w 56"/>
                <a:gd name="T3" fmla="*/ 209 h 209"/>
                <a:gd name="T4" fmla="*/ 17 w 56"/>
                <a:gd name="T5" fmla="*/ 209 h 209"/>
                <a:gd name="T6" fmla="*/ 10 w 56"/>
                <a:gd name="T7" fmla="*/ 207 h 209"/>
                <a:gd name="T8" fmla="*/ 1 w 56"/>
                <a:gd name="T9" fmla="*/ 196 h 209"/>
                <a:gd name="T10" fmla="*/ 0 w 56"/>
                <a:gd name="T11" fmla="*/ 189 h 209"/>
                <a:gd name="T12" fmla="*/ 19 w 56"/>
                <a:gd name="T13" fmla="*/ 17 h 209"/>
                <a:gd name="T14" fmla="*/ 20 w 56"/>
                <a:gd name="T15" fmla="*/ 9 h 209"/>
                <a:gd name="T16" fmla="*/ 31 w 56"/>
                <a:gd name="T17" fmla="*/ 0 h 209"/>
                <a:gd name="T18" fmla="*/ 39 w 56"/>
                <a:gd name="T19" fmla="*/ 0 h 209"/>
                <a:gd name="T20" fmla="*/ 46 w 56"/>
                <a:gd name="T21" fmla="*/ 2 h 209"/>
                <a:gd name="T22" fmla="*/ 55 w 56"/>
                <a:gd name="T23" fmla="*/ 13 h 209"/>
                <a:gd name="T24" fmla="*/ 56 w 56"/>
                <a:gd name="T25" fmla="*/ 20 h 209"/>
                <a:gd name="T26" fmla="*/ 38 w 56"/>
                <a:gd name="T27" fmla="*/ 192 h 209"/>
                <a:gd name="T28" fmla="*/ 36 w 56"/>
                <a:gd name="T29" fmla="*/ 199 h 209"/>
                <a:gd name="T30" fmla="*/ 26 w 56"/>
                <a:gd name="T31" fmla="*/ 208 h 209"/>
                <a:gd name="T32" fmla="*/ 19 w 56"/>
                <a:gd name="T33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209">
                  <a:moveTo>
                    <a:pt x="19" y="209"/>
                  </a:moveTo>
                  <a:lnTo>
                    <a:pt x="18" y="209"/>
                  </a:lnTo>
                  <a:lnTo>
                    <a:pt x="17" y="209"/>
                  </a:lnTo>
                  <a:lnTo>
                    <a:pt x="10" y="207"/>
                  </a:lnTo>
                  <a:lnTo>
                    <a:pt x="1" y="196"/>
                  </a:lnTo>
                  <a:lnTo>
                    <a:pt x="0" y="189"/>
                  </a:lnTo>
                  <a:lnTo>
                    <a:pt x="19" y="17"/>
                  </a:lnTo>
                  <a:lnTo>
                    <a:pt x="20" y="9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46" y="2"/>
                  </a:lnTo>
                  <a:lnTo>
                    <a:pt x="55" y="13"/>
                  </a:lnTo>
                  <a:lnTo>
                    <a:pt x="56" y="20"/>
                  </a:lnTo>
                  <a:lnTo>
                    <a:pt x="38" y="192"/>
                  </a:lnTo>
                  <a:lnTo>
                    <a:pt x="36" y="199"/>
                  </a:lnTo>
                  <a:lnTo>
                    <a:pt x="26" y="208"/>
                  </a:lnTo>
                  <a:lnTo>
                    <a:pt x="19" y="2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1180">
              <a:extLst>
                <a:ext uri="{FF2B5EF4-FFF2-40B4-BE49-F238E27FC236}">
                  <a16:creationId xmlns:a16="http://schemas.microsoft.com/office/drawing/2014/main" id="{6E39C23C-D042-4C49-9D48-F32CA7802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2594" y="2040005"/>
              <a:ext cx="21085" cy="100738"/>
            </a:xfrm>
            <a:custGeom>
              <a:avLst/>
              <a:gdLst>
                <a:gd name="T0" fmla="*/ 36 w 36"/>
                <a:gd name="T1" fmla="*/ 0 h 168"/>
                <a:gd name="T2" fmla="*/ 0 w 36"/>
                <a:gd name="T3" fmla="*/ 168 h 168"/>
                <a:gd name="T4" fmla="*/ 36 w 36"/>
                <a:gd name="T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68">
                  <a:moveTo>
                    <a:pt x="36" y="0"/>
                  </a:moveTo>
                  <a:lnTo>
                    <a:pt x="0" y="16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1181">
              <a:extLst>
                <a:ext uri="{FF2B5EF4-FFF2-40B4-BE49-F238E27FC236}">
                  <a16:creationId xmlns:a16="http://schemas.microsoft.com/office/drawing/2014/main" id="{8173E2EB-CBD1-4362-A895-D6D51FECB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0880" y="2030634"/>
              <a:ext cx="44513" cy="119480"/>
            </a:xfrm>
            <a:custGeom>
              <a:avLst/>
              <a:gdLst>
                <a:gd name="T0" fmla="*/ 19 w 74"/>
                <a:gd name="T1" fmla="*/ 206 h 206"/>
                <a:gd name="T2" fmla="*/ 17 w 74"/>
                <a:gd name="T3" fmla="*/ 206 h 206"/>
                <a:gd name="T4" fmla="*/ 16 w 74"/>
                <a:gd name="T5" fmla="*/ 206 h 206"/>
                <a:gd name="T6" fmla="*/ 8 w 74"/>
                <a:gd name="T7" fmla="*/ 203 h 206"/>
                <a:gd name="T8" fmla="*/ 0 w 74"/>
                <a:gd name="T9" fmla="*/ 192 h 206"/>
                <a:gd name="T10" fmla="*/ 1 w 74"/>
                <a:gd name="T11" fmla="*/ 184 h 206"/>
                <a:gd name="T12" fmla="*/ 37 w 74"/>
                <a:gd name="T13" fmla="*/ 15 h 206"/>
                <a:gd name="T14" fmla="*/ 39 w 74"/>
                <a:gd name="T15" fmla="*/ 7 h 206"/>
                <a:gd name="T16" fmla="*/ 52 w 74"/>
                <a:gd name="T17" fmla="*/ 0 h 206"/>
                <a:gd name="T18" fmla="*/ 58 w 74"/>
                <a:gd name="T19" fmla="*/ 1 h 206"/>
                <a:gd name="T20" fmla="*/ 66 w 74"/>
                <a:gd name="T21" fmla="*/ 3 h 206"/>
                <a:gd name="T22" fmla="*/ 74 w 74"/>
                <a:gd name="T23" fmla="*/ 15 h 206"/>
                <a:gd name="T24" fmla="*/ 73 w 74"/>
                <a:gd name="T25" fmla="*/ 23 h 206"/>
                <a:gd name="T26" fmla="*/ 37 w 74"/>
                <a:gd name="T27" fmla="*/ 192 h 206"/>
                <a:gd name="T28" fmla="*/ 35 w 74"/>
                <a:gd name="T29" fmla="*/ 197 h 206"/>
                <a:gd name="T30" fmla="*/ 26 w 74"/>
                <a:gd name="T31" fmla="*/ 205 h 206"/>
                <a:gd name="T32" fmla="*/ 19 w 74"/>
                <a:gd name="T33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206">
                  <a:moveTo>
                    <a:pt x="19" y="206"/>
                  </a:moveTo>
                  <a:lnTo>
                    <a:pt x="17" y="206"/>
                  </a:lnTo>
                  <a:lnTo>
                    <a:pt x="16" y="206"/>
                  </a:lnTo>
                  <a:lnTo>
                    <a:pt x="8" y="203"/>
                  </a:lnTo>
                  <a:lnTo>
                    <a:pt x="0" y="192"/>
                  </a:lnTo>
                  <a:lnTo>
                    <a:pt x="1" y="184"/>
                  </a:lnTo>
                  <a:lnTo>
                    <a:pt x="37" y="15"/>
                  </a:lnTo>
                  <a:lnTo>
                    <a:pt x="39" y="7"/>
                  </a:lnTo>
                  <a:lnTo>
                    <a:pt x="52" y="0"/>
                  </a:lnTo>
                  <a:lnTo>
                    <a:pt x="58" y="1"/>
                  </a:lnTo>
                  <a:lnTo>
                    <a:pt x="66" y="3"/>
                  </a:lnTo>
                  <a:lnTo>
                    <a:pt x="74" y="15"/>
                  </a:lnTo>
                  <a:lnTo>
                    <a:pt x="73" y="23"/>
                  </a:lnTo>
                  <a:lnTo>
                    <a:pt x="37" y="192"/>
                  </a:lnTo>
                  <a:lnTo>
                    <a:pt x="35" y="197"/>
                  </a:lnTo>
                  <a:lnTo>
                    <a:pt x="26" y="205"/>
                  </a:lnTo>
                  <a:lnTo>
                    <a:pt x="19" y="20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1182">
              <a:extLst>
                <a:ext uri="{FF2B5EF4-FFF2-40B4-BE49-F238E27FC236}">
                  <a16:creationId xmlns:a16="http://schemas.microsoft.com/office/drawing/2014/main" id="{595FD5A1-BFD3-4A04-8542-FC089A136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0185" y="2082174"/>
              <a:ext cx="30456" cy="96052"/>
            </a:xfrm>
            <a:custGeom>
              <a:avLst/>
              <a:gdLst>
                <a:gd name="T0" fmla="*/ 53 w 53"/>
                <a:gd name="T1" fmla="*/ 0 h 164"/>
                <a:gd name="T2" fmla="*/ 0 w 53"/>
                <a:gd name="T3" fmla="*/ 164 h 164"/>
                <a:gd name="T4" fmla="*/ 53 w 53"/>
                <a:gd name="T5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64">
                  <a:moveTo>
                    <a:pt x="53" y="0"/>
                  </a:moveTo>
                  <a:lnTo>
                    <a:pt x="0" y="164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1183">
              <a:extLst>
                <a:ext uri="{FF2B5EF4-FFF2-40B4-BE49-F238E27FC236}">
                  <a16:creationId xmlns:a16="http://schemas.microsoft.com/office/drawing/2014/main" id="{0C7012A1-DF69-48AA-806D-7EB6AB5A3F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8472" y="2072803"/>
              <a:ext cx="53883" cy="117136"/>
            </a:xfrm>
            <a:custGeom>
              <a:avLst/>
              <a:gdLst>
                <a:gd name="T0" fmla="*/ 19 w 92"/>
                <a:gd name="T1" fmla="*/ 202 h 202"/>
                <a:gd name="T2" fmla="*/ 15 w 92"/>
                <a:gd name="T3" fmla="*/ 202 h 202"/>
                <a:gd name="T4" fmla="*/ 13 w 92"/>
                <a:gd name="T5" fmla="*/ 201 h 202"/>
                <a:gd name="T6" fmla="*/ 6 w 92"/>
                <a:gd name="T7" fmla="*/ 197 h 202"/>
                <a:gd name="T8" fmla="*/ 0 w 92"/>
                <a:gd name="T9" fmla="*/ 185 h 202"/>
                <a:gd name="T10" fmla="*/ 1 w 92"/>
                <a:gd name="T11" fmla="*/ 177 h 202"/>
                <a:gd name="T12" fmla="*/ 55 w 92"/>
                <a:gd name="T13" fmla="*/ 13 h 202"/>
                <a:gd name="T14" fmla="*/ 58 w 92"/>
                <a:gd name="T15" fmla="*/ 6 h 202"/>
                <a:gd name="T16" fmla="*/ 70 w 92"/>
                <a:gd name="T17" fmla="*/ 0 h 202"/>
                <a:gd name="T18" fmla="*/ 78 w 92"/>
                <a:gd name="T19" fmla="*/ 1 h 202"/>
                <a:gd name="T20" fmla="*/ 85 w 92"/>
                <a:gd name="T21" fmla="*/ 4 h 202"/>
                <a:gd name="T22" fmla="*/ 92 w 92"/>
                <a:gd name="T23" fmla="*/ 18 h 202"/>
                <a:gd name="T24" fmla="*/ 90 w 92"/>
                <a:gd name="T25" fmla="*/ 24 h 202"/>
                <a:gd name="T26" fmla="*/ 37 w 92"/>
                <a:gd name="T27" fmla="*/ 188 h 202"/>
                <a:gd name="T28" fmla="*/ 34 w 92"/>
                <a:gd name="T29" fmla="*/ 194 h 202"/>
                <a:gd name="T30" fmla="*/ 24 w 92"/>
                <a:gd name="T31" fmla="*/ 201 h 202"/>
                <a:gd name="T32" fmla="*/ 19 w 92"/>
                <a:gd name="T33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" h="202">
                  <a:moveTo>
                    <a:pt x="19" y="202"/>
                  </a:moveTo>
                  <a:lnTo>
                    <a:pt x="15" y="202"/>
                  </a:lnTo>
                  <a:lnTo>
                    <a:pt x="13" y="201"/>
                  </a:lnTo>
                  <a:lnTo>
                    <a:pt x="6" y="197"/>
                  </a:lnTo>
                  <a:lnTo>
                    <a:pt x="0" y="185"/>
                  </a:lnTo>
                  <a:lnTo>
                    <a:pt x="1" y="177"/>
                  </a:lnTo>
                  <a:lnTo>
                    <a:pt x="55" y="13"/>
                  </a:lnTo>
                  <a:lnTo>
                    <a:pt x="58" y="6"/>
                  </a:lnTo>
                  <a:lnTo>
                    <a:pt x="70" y="0"/>
                  </a:lnTo>
                  <a:lnTo>
                    <a:pt x="78" y="1"/>
                  </a:lnTo>
                  <a:lnTo>
                    <a:pt x="85" y="4"/>
                  </a:lnTo>
                  <a:lnTo>
                    <a:pt x="92" y="18"/>
                  </a:lnTo>
                  <a:lnTo>
                    <a:pt x="90" y="24"/>
                  </a:lnTo>
                  <a:lnTo>
                    <a:pt x="37" y="188"/>
                  </a:lnTo>
                  <a:lnTo>
                    <a:pt x="34" y="194"/>
                  </a:lnTo>
                  <a:lnTo>
                    <a:pt x="24" y="201"/>
                  </a:lnTo>
                  <a:lnTo>
                    <a:pt x="19" y="20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1184">
              <a:extLst>
                <a:ext uri="{FF2B5EF4-FFF2-40B4-BE49-F238E27FC236}">
                  <a16:creationId xmlns:a16="http://schemas.microsoft.com/office/drawing/2014/main" id="{6CCDF5AE-DF28-4ADF-B010-148D88038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0749" y="2140741"/>
              <a:ext cx="42169" cy="93709"/>
            </a:xfrm>
            <a:custGeom>
              <a:avLst/>
              <a:gdLst>
                <a:gd name="T0" fmla="*/ 69 w 69"/>
                <a:gd name="T1" fmla="*/ 0 h 157"/>
                <a:gd name="T2" fmla="*/ 0 w 69"/>
                <a:gd name="T3" fmla="*/ 157 h 157"/>
                <a:gd name="T4" fmla="*/ 69 w 69"/>
                <a:gd name="T5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157">
                  <a:moveTo>
                    <a:pt x="69" y="0"/>
                  </a:moveTo>
                  <a:lnTo>
                    <a:pt x="0" y="157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1185">
              <a:extLst>
                <a:ext uri="{FF2B5EF4-FFF2-40B4-BE49-F238E27FC236}">
                  <a16:creationId xmlns:a16="http://schemas.microsoft.com/office/drawing/2014/main" id="{9453D208-4175-47BD-9D0D-A8CB5CC81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9036" y="2131370"/>
              <a:ext cx="65596" cy="114794"/>
            </a:xfrm>
            <a:custGeom>
              <a:avLst/>
              <a:gdLst>
                <a:gd name="T0" fmla="*/ 21 w 109"/>
                <a:gd name="T1" fmla="*/ 195 h 195"/>
                <a:gd name="T2" fmla="*/ 16 w 109"/>
                <a:gd name="T3" fmla="*/ 194 h 195"/>
                <a:gd name="T4" fmla="*/ 13 w 109"/>
                <a:gd name="T5" fmla="*/ 193 h 195"/>
                <a:gd name="T6" fmla="*/ 6 w 109"/>
                <a:gd name="T7" fmla="*/ 190 h 195"/>
                <a:gd name="T8" fmla="*/ 0 w 109"/>
                <a:gd name="T9" fmla="*/ 176 h 195"/>
                <a:gd name="T10" fmla="*/ 3 w 109"/>
                <a:gd name="T11" fmla="*/ 168 h 195"/>
                <a:gd name="T12" fmla="*/ 73 w 109"/>
                <a:gd name="T13" fmla="*/ 11 h 195"/>
                <a:gd name="T14" fmla="*/ 77 w 109"/>
                <a:gd name="T15" fmla="*/ 4 h 195"/>
                <a:gd name="T16" fmla="*/ 90 w 109"/>
                <a:gd name="T17" fmla="*/ 0 h 195"/>
                <a:gd name="T18" fmla="*/ 98 w 109"/>
                <a:gd name="T19" fmla="*/ 1 h 195"/>
                <a:gd name="T20" fmla="*/ 105 w 109"/>
                <a:gd name="T21" fmla="*/ 5 h 195"/>
                <a:gd name="T22" fmla="*/ 109 w 109"/>
                <a:gd name="T23" fmla="*/ 19 h 195"/>
                <a:gd name="T24" fmla="*/ 107 w 109"/>
                <a:gd name="T25" fmla="*/ 25 h 195"/>
                <a:gd name="T26" fmla="*/ 37 w 109"/>
                <a:gd name="T27" fmla="*/ 184 h 195"/>
                <a:gd name="T28" fmla="*/ 34 w 109"/>
                <a:gd name="T29" fmla="*/ 189 h 195"/>
                <a:gd name="T30" fmla="*/ 25 w 109"/>
                <a:gd name="T31" fmla="*/ 194 h 195"/>
                <a:gd name="T32" fmla="*/ 21 w 109"/>
                <a:gd name="T33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9" h="195">
                  <a:moveTo>
                    <a:pt x="21" y="195"/>
                  </a:moveTo>
                  <a:lnTo>
                    <a:pt x="16" y="194"/>
                  </a:lnTo>
                  <a:lnTo>
                    <a:pt x="13" y="193"/>
                  </a:lnTo>
                  <a:lnTo>
                    <a:pt x="6" y="190"/>
                  </a:lnTo>
                  <a:lnTo>
                    <a:pt x="0" y="176"/>
                  </a:lnTo>
                  <a:lnTo>
                    <a:pt x="3" y="168"/>
                  </a:lnTo>
                  <a:lnTo>
                    <a:pt x="73" y="11"/>
                  </a:lnTo>
                  <a:lnTo>
                    <a:pt x="77" y="4"/>
                  </a:lnTo>
                  <a:lnTo>
                    <a:pt x="90" y="0"/>
                  </a:lnTo>
                  <a:lnTo>
                    <a:pt x="98" y="1"/>
                  </a:lnTo>
                  <a:lnTo>
                    <a:pt x="105" y="5"/>
                  </a:lnTo>
                  <a:lnTo>
                    <a:pt x="109" y="19"/>
                  </a:lnTo>
                  <a:lnTo>
                    <a:pt x="107" y="25"/>
                  </a:lnTo>
                  <a:lnTo>
                    <a:pt x="37" y="184"/>
                  </a:lnTo>
                  <a:lnTo>
                    <a:pt x="34" y="189"/>
                  </a:lnTo>
                  <a:lnTo>
                    <a:pt x="25" y="194"/>
                  </a:lnTo>
                  <a:lnTo>
                    <a:pt x="21" y="1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1186">
              <a:extLst>
                <a:ext uri="{FF2B5EF4-FFF2-40B4-BE49-F238E27FC236}">
                  <a16:creationId xmlns:a16="http://schemas.microsoft.com/office/drawing/2014/main" id="{B69856E7-E3BB-4B23-8EF9-564BD45A6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3134" y="2304732"/>
              <a:ext cx="60911" cy="79653"/>
            </a:xfrm>
            <a:custGeom>
              <a:avLst/>
              <a:gdLst>
                <a:gd name="T0" fmla="*/ 101 w 101"/>
                <a:gd name="T1" fmla="*/ 0 h 140"/>
                <a:gd name="T2" fmla="*/ 0 w 101"/>
                <a:gd name="T3" fmla="*/ 140 h 140"/>
                <a:gd name="T4" fmla="*/ 101 w 101"/>
                <a:gd name="T5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1" h="140">
                  <a:moveTo>
                    <a:pt x="101" y="0"/>
                  </a:moveTo>
                  <a:lnTo>
                    <a:pt x="0" y="14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1187">
              <a:extLst>
                <a:ext uri="{FF2B5EF4-FFF2-40B4-BE49-F238E27FC236}">
                  <a16:creationId xmlns:a16="http://schemas.microsoft.com/office/drawing/2014/main" id="{2BB8CAE8-839C-4656-B7DE-9BDD7AF45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3763" y="2293019"/>
              <a:ext cx="81996" cy="103080"/>
            </a:xfrm>
            <a:custGeom>
              <a:avLst/>
              <a:gdLst>
                <a:gd name="T0" fmla="*/ 19 w 139"/>
                <a:gd name="T1" fmla="*/ 177 h 177"/>
                <a:gd name="T2" fmla="*/ 13 w 139"/>
                <a:gd name="T3" fmla="*/ 177 h 177"/>
                <a:gd name="T4" fmla="*/ 8 w 139"/>
                <a:gd name="T5" fmla="*/ 173 h 177"/>
                <a:gd name="T6" fmla="*/ 2 w 139"/>
                <a:gd name="T7" fmla="*/ 168 h 177"/>
                <a:gd name="T8" fmla="*/ 0 w 139"/>
                <a:gd name="T9" fmla="*/ 154 h 177"/>
                <a:gd name="T10" fmla="*/ 3 w 139"/>
                <a:gd name="T11" fmla="*/ 148 h 177"/>
                <a:gd name="T12" fmla="*/ 106 w 139"/>
                <a:gd name="T13" fmla="*/ 7 h 177"/>
                <a:gd name="T14" fmla="*/ 110 w 139"/>
                <a:gd name="T15" fmla="*/ 3 h 177"/>
                <a:gd name="T16" fmla="*/ 125 w 139"/>
                <a:gd name="T17" fmla="*/ 0 h 177"/>
                <a:gd name="T18" fmla="*/ 131 w 139"/>
                <a:gd name="T19" fmla="*/ 4 h 177"/>
                <a:gd name="T20" fmla="*/ 137 w 139"/>
                <a:gd name="T21" fmla="*/ 8 h 177"/>
                <a:gd name="T22" fmla="*/ 139 w 139"/>
                <a:gd name="T23" fmla="*/ 23 h 177"/>
                <a:gd name="T24" fmla="*/ 136 w 139"/>
                <a:gd name="T25" fmla="*/ 30 h 177"/>
                <a:gd name="T26" fmla="*/ 34 w 139"/>
                <a:gd name="T27" fmla="*/ 169 h 177"/>
                <a:gd name="T28" fmla="*/ 28 w 139"/>
                <a:gd name="T29" fmla="*/ 176 h 177"/>
                <a:gd name="T30" fmla="*/ 19 w 139"/>
                <a:gd name="T31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7">
                  <a:moveTo>
                    <a:pt x="19" y="177"/>
                  </a:moveTo>
                  <a:lnTo>
                    <a:pt x="13" y="177"/>
                  </a:lnTo>
                  <a:lnTo>
                    <a:pt x="8" y="173"/>
                  </a:lnTo>
                  <a:lnTo>
                    <a:pt x="2" y="168"/>
                  </a:lnTo>
                  <a:lnTo>
                    <a:pt x="0" y="154"/>
                  </a:lnTo>
                  <a:lnTo>
                    <a:pt x="3" y="148"/>
                  </a:lnTo>
                  <a:lnTo>
                    <a:pt x="106" y="7"/>
                  </a:lnTo>
                  <a:lnTo>
                    <a:pt x="110" y="3"/>
                  </a:lnTo>
                  <a:lnTo>
                    <a:pt x="125" y="0"/>
                  </a:lnTo>
                  <a:lnTo>
                    <a:pt x="131" y="4"/>
                  </a:lnTo>
                  <a:lnTo>
                    <a:pt x="137" y="8"/>
                  </a:lnTo>
                  <a:lnTo>
                    <a:pt x="139" y="23"/>
                  </a:lnTo>
                  <a:lnTo>
                    <a:pt x="136" y="30"/>
                  </a:lnTo>
                  <a:lnTo>
                    <a:pt x="34" y="169"/>
                  </a:lnTo>
                  <a:lnTo>
                    <a:pt x="28" y="176"/>
                  </a:lnTo>
                  <a:lnTo>
                    <a:pt x="19" y="1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1188">
              <a:extLst>
                <a:ext uri="{FF2B5EF4-FFF2-40B4-BE49-F238E27FC236}">
                  <a16:creationId xmlns:a16="http://schemas.microsoft.com/office/drawing/2014/main" id="{594934CF-FF49-4021-9F4D-28DB00FC4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2614" y="2405470"/>
              <a:ext cx="67940" cy="74967"/>
            </a:xfrm>
            <a:custGeom>
              <a:avLst/>
              <a:gdLst>
                <a:gd name="T0" fmla="*/ 116 w 116"/>
                <a:gd name="T1" fmla="*/ 0 h 128"/>
                <a:gd name="T2" fmla="*/ 0 w 116"/>
                <a:gd name="T3" fmla="*/ 128 h 128"/>
                <a:gd name="T4" fmla="*/ 116 w 116"/>
                <a:gd name="T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28">
                  <a:moveTo>
                    <a:pt x="116" y="0"/>
                  </a:moveTo>
                  <a:lnTo>
                    <a:pt x="0" y="128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1189">
              <a:extLst>
                <a:ext uri="{FF2B5EF4-FFF2-40B4-BE49-F238E27FC236}">
                  <a16:creationId xmlns:a16="http://schemas.microsoft.com/office/drawing/2014/main" id="{6B51F871-9C2D-4D6A-AE59-EA5AB5766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0899" y="2396099"/>
              <a:ext cx="89024" cy="96052"/>
            </a:xfrm>
            <a:custGeom>
              <a:avLst/>
              <a:gdLst>
                <a:gd name="T0" fmla="*/ 18 w 152"/>
                <a:gd name="T1" fmla="*/ 164 h 164"/>
                <a:gd name="T2" fmla="*/ 11 w 152"/>
                <a:gd name="T3" fmla="*/ 164 h 164"/>
                <a:gd name="T4" fmla="*/ 6 w 152"/>
                <a:gd name="T5" fmla="*/ 159 h 164"/>
                <a:gd name="T6" fmla="*/ 1 w 152"/>
                <a:gd name="T7" fmla="*/ 154 h 164"/>
                <a:gd name="T8" fmla="*/ 0 w 152"/>
                <a:gd name="T9" fmla="*/ 139 h 164"/>
                <a:gd name="T10" fmla="*/ 5 w 152"/>
                <a:gd name="T11" fmla="*/ 134 h 164"/>
                <a:gd name="T12" fmla="*/ 120 w 152"/>
                <a:gd name="T13" fmla="*/ 5 h 164"/>
                <a:gd name="T14" fmla="*/ 126 w 152"/>
                <a:gd name="T15" fmla="*/ 0 h 164"/>
                <a:gd name="T16" fmla="*/ 141 w 152"/>
                <a:gd name="T17" fmla="*/ 0 h 164"/>
                <a:gd name="T18" fmla="*/ 146 w 152"/>
                <a:gd name="T19" fmla="*/ 3 h 164"/>
                <a:gd name="T20" fmla="*/ 152 w 152"/>
                <a:gd name="T21" fmla="*/ 9 h 164"/>
                <a:gd name="T22" fmla="*/ 152 w 152"/>
                <a:gd name="T23" fmla="*/ 23 h 164"/>
                <a:gd name="T24" fmla="*/ 149 w 152"/>
                <a:gd name="T25" fmla="*/ 30 h 164"/>
                <a:gd name="T26" fmla="*/ 33 w 152"/>
                <a:gd name="T27" fmla="*/ 158 h 164"/>
                <a:gd name="T28" fmla="*/ 26 w 152"/>
                <a:gd name="T29" fmla="*/ 163 h 164"/>
                <a:gd name="T30" fmla="*/ 18 w 152"/>
                <a:gd name="T31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2" h="164">
                  <a:moveTo>
                    <a:pt x="18" y="164"/>
                  </a:moveTo>
                  <a:lnTo>
                    <a:pt x="11" y="164"/>
                  </a:lnTo>
                  <a:lnTo>
                    <a:pt x="6" y="159"/>
                  </a:lnTo>
                  <a:lnTo>
                    <a:pt x="1" y="154"/>
                  </a:lnTo>
                  <a:lnTo>
                    <a:pt x="0" y="139"/>
                  </a:lnTo>
                  <a:lnTo>
                    <a:pt x="5" y="134"/>
                  </a:lnTo>
                  <a:lnTo>
                    <a:pt x="120" y="5"/>
                  </a:lnTo>
                  <a:lnTo>
                    <a:pt x="126" y="0"/>
                  </a:lnTo>
                  <a:lnTo>
                    <a:pt x="141" y="0"/>
                  </a:lnTo>
                  <a:lnTo>
                    <a:pt x="146" y="3"/>
                  </a:lnTo>
                  <a:lnTo>
                    <a:pt x="152" y="9"/>
                  </a:lnTo>
                  <a:lnTo>
                    <a:pt x="152" y="23"/>
                  </a:lnTo>
                  <a:lnTo>
                    <a:pt x="149" y="30"/>
                  </a:lnTo>
                  <a:lnTo>
                    <a:pt x="33" y="158"/>
                  </a:lnTo>
                  <a:lnTo>
                    <a:pt x="26" y="163"/>
                  </a:lnTo>
                  <a:lnTo>
                    <a:pt x="18" y="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1190">
              <a:extLst>
                <a:ext uri="{FF2B5EF4-FFF2-40B4-BE49-F238E27FC236}">
                  <a16:creationId xmlns:a16="http://schemas.microsoft.com/office/drawing/2014/main" id="{D4C3DC84-8E19-477B-BAE2-6279352E9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0379" y="2520263"/>
              <a:ext cx="74967" cy="67940"/>
            </a:xfrm>
            <a:custGeom>
              <a:avLst/>
              <a:gdLst>
                <a:gd name="T0" fmla="*/ 128 w 128"/>
                <a:gd name="T1" fmla="*/ 0 h 116"/>
                <a:gd name="T2" fmla="*/ 0 w 128"/>
                <a:gd name="T3" fmla="*/ 116 h 116"/>
                <a:gd name="T4" fmla="*/ 128 w 128"/>
                <a:gd name="T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8" h="116">
                  <a:moveTo>
                    <a:pt x="128" y="0"/>
                  </a:moveTo>
                  <a:lnTo>
                    <a:pt x="0" y="116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1191">
              <a:extLst>
                <a:ext uri="{FF2B5EF4-FFF2-40B4-BE49-F238E27FC236}">
                  <a16:creationId xmlns:a16="http://schemas.microsoft.com/office/drawing/2014/main" id="{BB19CC18-A784-4A34-87AC-2AD6703046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8665" y="2510892"/>
              <a:ext cx="96052" cy="89024"/>
            </a:xfrm>
            <a:custGeom>
              <a:avLst/>
              <a:gdLst>
                <a:gd name="T0" fmla="*/ 18 w 166"/>
                <a:gd name="T1" fmla="*/ 153 h 153"/>
                <a:gd name="T2" fmla="*/ 12 w 166"/>
                <a:gd name="T3" fmla="*/ 152 h 153"/>
                <a:gd name="T4" fmla="*/ 5 w 166"/>
                <a:gd name="T5" fmla="*/ 147 h 153"/>
                <a:gd name="T6" fmla="*/ 0 w 166"/>
                <a:gd name="T7" fmla="*/ 141 h 153"/>
                <a:gd name="T8" fmla="*/ 2 w 166"/>
                <a:gd name="T9" fmla="*/ 126 h 153"/>
                <a:gd name="T10" fmla="*/ 6 w 166"/>
                <a:gd name="T11" fmla="*/ 121 h 153"/>
                <a:gd name="T12" fmla="*/ 135 w 166"/>
                <a:gd name="T13" fmla="*/ 5 h 153"/>
                <a:gd name="T14" fmla="*/ 141 w 166"/>
                <a:gd name="T15" fmla="*/ 0 h 153"/>
                <a:gd name="T16" fmla="*/ 156 w 166"/>
                <a:gd name="T17" fmla="*/ 1 h 153"/>
                <a:gd name="T18" fmla="*/ 161 w 166"/>
                <a:gd name="T19" fmla="*/ 6 h 153"/>
                <a:gd name="T20" fmla="*/ 166 w 166"/>
                <a:gd name="T21" fmla="*/ 13 h 153"/>
                <a:gd name="T22" fmla="*/ 165 w 166"/>
                <a:gd name="T23" fmla="*/ 27 h 153"/>
                <a:gd name="T24" fmla="*/ 160 w 166"/>
                <a:gd name="T25" fmla="*/ 33 h 153"/>
                <a:gd name="T26" fmla="*/ 32 w 166"/>
                <a:gd name="T27" fmla="*/ 148 h 153"/>
                <a:gd name="T28" fmla="*/ 26 w 166"/>
                <a:gd name="T29" fmla="*/ 152 h 153"/>
                <a:gd name="T30" fmla="*/ 18 w 166"/>
                <a:gd name="T31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6" h="153">
                  <a:moveTo>
                    <a:pt x="18" y="153"/>
                  </a:moveTo>
                  <a:lnTo>
                    <a:pt x="12" y="152"/>
                  </a:lnTo>
                  <a:lnTo>
                    <a:pt x="5" y="147"/>
                  </a:lnTo>
                  <a:lnTo>
                    <a:pt x="0" y="141"/>
                  </a:lnTo>
                  <a:lnTo>
                    <a:pt x="2" y="126"/>
                  </a:lnTo>
                  <a:lnTo>
                    <a:pt x="6" y="121"/>
                  </a:lnTo>
                  <a:lnTo>
                    <a:pt x="135" y="5"/>
                  </a:lnTo>
                  <a:lnTo>
                    <a:pt x="141" y="0"/>
                  </a:lnTo>
                  <a:lnTo>
                    <a:pt x="156" y="1"/>
                  </a:lnTo>
                  <a:lnTo>
                    <a:pt x="161" y="6"/>
                  </a:lnTo>
                  <a:lnTo>
                    <a:pt x="166" y="13"/>
                  </a:lnTo>
                  <a:lnTo>
                    <a:pt x="165" y="27"/>
                  </a:lnTo>
                  <a:lnTo>
                    <a:pt x="160" y="33"/>
                  </a:lnTo>
                  <a:lnTo>
                    <a:pt x="32" y="148"/>
                  </a:lnTo>
                  <a:lnTo>
                    <a:pt x="26" y="152"/>
                  </a:lnTo>
                  <a:lnTo>
                    <a:pt x="18" y="15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1192">
              <a:extLst>
                <a:ext uri="{FF2B5EF4-FFF2-40B4-BE49-F238E27FC236}">
                  <a16:creationId xmlns:a16="http://schemas.microsoft.com/office/drawing/2014/main" id="{B2BDD4E1-95EE-4B6D-A513-E0597A0C76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430" y="2646770"/>
              <a:ext cx="79653" cy="60911"/>
            </a:xfrm>
            <a:custGeom>
              <a:avLst/>
              <a:gdLst>
                <a:gd name="T0" fmla="*/ 140 w 140"/>
                <a:gd name="T1" fmla="*/ 0 h 101"/>
                <a:gd name="T2" fmla="*/ 0 w 140"/>
                <a:gd name="T3" fmla="*/ 101 h 101"/>
                <a:gd name="T4" fmla="*/ 140 w 140"/>
                <a:gd name="T5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0" h="101">
                  <a:moveTo>
                    <a:pt x="140" y="0"/>
                  </a:moveTo>
                  <a:lnTo>
                    <a:pt x="0" y="101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1193">
              <a:extLst>
                <a:ext uri="{FF2B5EF4-FFF2-40B4-BE49-F238E27FC236}">
                  <a16:creationId xmlns:a16="http://schemas.microsoft.com/office/drawing/2014/main" id="{AEB026B9-68EC-4535-BB5F-BD97E5A31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4717" y="2637399"/>
              <a:ext cx="103080" cy="79653"/>
            </a:xfrm>
            <a:custGeom>
              <a:avLst/>
              <a:gdLst>
                <a:gd name="T0" fmla="*/ 19 w 178"/>
                <a:gd name="T1" fmla="*/ 139 h 139"/>
                <a:gd name="T2" fmla="*/ 10 w 178"/>
                <a:gd name="T3" fmla="*/ 137 h 139"/>
                <a:gd name="T4" fmla="*/ 4 w 178"/>
                <a:gd name="T5" fmla="*/ 131 h 139"/>
                <a:gd name="T6" fmla="*/ 0 w 178"/>
                <a:gd name="T7" fmla="*/ 124 h 139"/>
                <a:gd name="T8" fmla="*/ 3 w 178"/>
                <a:gd name="T9" fmla="*/ 110 h 139"/>
                <a:gd name="T10" fmla="*/ 8 w 178"/>
                <a:gd name="T11" fmla="*/ 105 h 139"/>
                <a:gd name="T12" fmla="*/ 148 w 178"/>
                <a:gd name="T13" fmla="*/ 4 h 139"/>
                <a:gd name="T14" fmla="*/ 154 w 178"/>
                <a:gd name="T15" fmla="*/ 0 h 139"/>
                <a:gd name="T16" fmla="*/ 169 w 178"/>
                <a:gd name="T17" fmla="*/ 2 h 139"/>
                <a:gd name="T18" fmla="*/ 173 w 178"/>
                <a:gd name="T19" fmla="*/ 7 h 139"/>
                <a:gd name="T20" fmla="*/ 178 w 178"/>
                <a:gd name="T21" fmla="*/ 14 h 139"/>
                <a:gd name="T22" fmla="*/ 176 w 178"/>
                <a:gd name="T23" fmla="*/ 28 h 139"/>
                <a:gd name="T24" fmla="*/ 170 w 178"/>
                <a:gd name="T25" fmla="*/ 34 h 139"/>
                <a:gd name="T26" fmla="*/ 31 w 178"/>
                <a:gd name="T27" fmla="*/ 135 h 139"/>
                <a:gd name="T28" fmla="*/ 25 w 178"/>
                <a:gd name="T29" fmla="*/ 139 h 139"/>
                <a:gd name="T30" fmla="*/ 19 w 178"/>
                <a:gd name="T31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8" h="139">
                  <a:moveTo>
                    <a:pt x="19" y="139"/>
                  </a:moveTo>
                  <a:lnTo>
                    <a:pt x="10" y="137"/>
                  </a:lnTo>
                  <a:lnTo>
                    <a:pt x="4" y="131"/>
                  </a:lnTo>
                  <a:lnTo>
                    <a:pt x="0" y="124"/>
                  </a:lnTo>
                  <a:lnTo>
                    <a:pt x="3" y="110"/>
                  </a:lnTo>
                  <a:lnTo>
                    <a:pt x="8" y="105"/>
                  </a:lnTo>
                  <a:lnTo>
                    <a:pt x="148" y="4"/>
                  </a:lnTo>
                  <a:lnTo>
                    <a:pt x="154" y="0"/>
                  </a:lnTo>
                  <a:lnTo>
                    <a:pt x="169" y="2"/>
                  </a:lnTo>
                  <a:lnTo>
                    <a:pt x="173" y="7"/>
                  </a:lnTo>
                  <a:lnTo>
                    <a:pt x="178" y="14"/>
                  </a:lnTo>
                  <a:lnTo>
                    <a:pt x="176" y="28"/>
                  </a:lnTo>
                  <a:lnTo>
                    <a:pt x="170" y="34"/>
                  </a:lnTo>
                  <a:lnTo>
                    <a:pt x="31" y="135"/>
                  </a:lnTo>
                  <a:lnTo>
                    <a:pt x="25" y="139"/>
                  </a:lnTo>
                  <a:lnTo>
                    <a:pt x="19" y="13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1194">
              <a:extLst>
                <a:ext uri="{FF2B5EF4-FFF2-40B4-BE49-F238E27FC236}">
                  <a16:creationId xmlns:a16="http://schemas.microsoft.com/office/drawing/2014/main" id="{14ED87E6-34E6-4A04-B264-EBCD626B6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6364" y="2927897"/>
              <a:ext cx="93709" cy="42169"/>
            </a:xfrm>
            <a:custGeom>
              <a:avLst/>
              <a:gdLst>
                <a:gd name="T0" fmla="*/ 158 w 158"/>
                <a:gd name="T1" fmla="*/ 0 h 71"/>
                <a:gd name="T2" fmla="*/ 0 w 158"/>
                <a:gd name="T3" fmla="*/ 71 h 71"/>
                <a:gd name="T4" fmla="*/ 158 w 158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71">
                  <a:moveTo>
                    <a:pt x="158" y="0"/>
                  </a:moveTo>
                  <a:lnTo>
                    <a:pt x="0" y="71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1195">
              <a:extLst>
                <a:ext uri="{FF2B5EF4-FFF2-40B4-BE49-F238E27FC236}">
                  <a16:creationId xmlns:a16="http://schemas.microsoft.com/office/drawing/2014/main" id="{156C31B1-D090-4DDA-9329-1578C29874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4652" y="2918526"/>
              <a:ext cx="117136" cy="63254"/>
            </a:xfrm>
            <a:custGeom>
              <a:avLst/>
              <a:gdLst>
                <a:gd name="T0" fmla="*/ 19 w 197"/>
                <a:gd name="T1" fmla="*/ 108 h 108"/>
                <a:gd name="T2" fmla="*/ 14 w 197"/>
                <a:gd name="T3" fmla="*/ 108 h 108"/>
                <a:gd name="T4" fmla="*/ 6 w 197"/>
                <a:gd name="T5" fmla="*/ 103 h 108"/>
                <a:gd name="T6" fmla="*/ 2 w 197"/>
                <a:gd name="T7" fmla="*/ 98 h 108"/>
                <a:gd name="T8" fmla="*/ 0 w 197"/>
                <a:gd name="T9" fmla="*/ 90 h 108"/>
                <a:gd name="T10" fmla="*/ 6 w 197"/>
                <a:gd name="T11" fmla="*/ 77 h 108"/>
                <a:gd name="T12" fmla="*/ 12 w 197"/>
                <a:gd name="T13" fmla="*/ 73 h 108"/>
                <a:gd name="T14" fmla="*/ 170 w 197"/>
                <a:gd name="T15" fmla="*/ 2 h 108"/>
                <a:gd name="T16" fmla="*/ 176 w 197"/>
                <a:gd name="T17" fmla="*/ 0 h 108"/>
                <a:gd name="T18" fmla="*/ 190 w 197"/>
                <a:gd name="T19" fmla="*/ 6 h 108"/>
                <a:gd name="T20" fmla="*/ 194 w 197"/>
                <a:gd name="T21" fmla="*/ 13 h 108"/>
                <a:gd name="T22" fmla="*/ 197 w 197"/>
                <a:gd name="T23" fmla="*/ 19 h 108"/>
                <a:gd name="T24" fmla="*/ 191 w 197"/>
                <a:gd name="T25" fmla="*/ 33 h 108"/>
                <a:gd name="T26" fmla="*/ 184 w 197"/>
                <a:gd name="T27" fmla="*/ 37 h 108"/>
                <a:gd name="T28" fmla="*/ 27 w 197"/>
                <a:gd name="T29" fmla="*/ 107 h 108"/>
                <a:gd name="T30" fmla="*/ 23 w 197"/>
                <a:gd name="T31" fmla="*/ 108 h 108"/>
                <a:gd name="T32" fmla="*/ 19 w 197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7" h="108">
                  <a:moveTo>
                    <a:pt x="19" y="108"/>
                  </a:moveTo>
                  <a:lnTo>
                    <a:pt x="14" y="108"/>
                  </a:lnTo>
                  <a:lnTo>
                    <a:pt x="6" y="103"/>
                  </a:lnTo>
                  <a:lnTo>
                    <a:pt x="2" y="98"/>
                  </a:lnTo>
                  <a:lnTo>
                    <a:pt x="0" y="90"/>
                  </a:lnTo>
                  <a:lnTo>
                    <a:pt x="6" y="77"/>
                  </a:lnTo>
                  <a:lnTo>
                    <a:pt x="12" y="73"/>
                  </a:lnTo>
                  <a:lnTo>
                    <a:pt x="170" y="2"/>
                  </a:lnTo>
                  <a:lnTo>
                    <a:pt x="176" y="0"/>
                  </a:lnTo>
                  <a:lnTo>
                    <a:pt x="190" y="6"/>
                  </a:lnTo>
                  <a:lnTo>
                    <a:pt x="194" y="13"/>
                  </a:lnTo>
                  <a:lnTo>
                    <a:pt x="197" y="19"/>
                  </a:lnTo>
                  <a:lnTo>
                    <a:pt x="191" y="33"/>
                  </a:lnTo>
                  <a:lnTo>
                    <a:pt x="184" y="37"/>
                  </a:lnTo>
                  <a:lnTo>
                    <a:pt x="27" y="107"/>
                  </a:lnTo>
                  <a:lnTo>
                    <a:pt x="23" y="108"/>
                  </a:lnTo>
                  <a:lnTo>
                    <a:pt x="19" y="1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1196">
              <a:extLst>
                <a:ext uri="{FF2B5EF4-FFF2-40B4-BE49-F238E27FC236}">
                  <a16:creationId xmlns:a16="http://schemas.microsoft.com/office/drawing/2014/main" id="{D4D7F00A-10B4-4EEE-B2FD-711118EA34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2590" y="3080175"/>
              <a:ext cx="96052" cy="30456"/>
            </a:xfrm>
            <a:custGeom>
              <a:avLst/>
              <a:gdLst>
                <a:gd name="T0" fmla="*/ 164 w 164"/>
                <a:gd name="T1" fmla="*/ 0 h 53"/>
                <a:gd name="T2" fmla="*/ 0 w 164"/>
                <a:gd name="T3" fmla="*/ 53 h 53"/>
                <a:gd name="T4" fmla="*/ 164 w 164"/>
                <a:gd name="T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53">
                  <a:moveTo>
                    <a:pt x="164" y="0"/>
                  </a:moveTo>
                  <a:lnTo>
                    <a:pt x="0" y="53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1197">
              <a:extLst>
                <a:ext uri="{FF2B5EF4-FFF2-40B4-BE49-F238E27FC236}">
                  <a16:creationId xmlns:a16="http://schemas.microsoft.com/office/drawing/2014/main" id="{B0733146-9428-4BEF-AA32-A22849779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0877" y="3068460"/>
              <a:ext cx="117136" cy="53883"/>
            </a:xfrm>
            <a:custGeom>
              <a:avLst/>
              <a:gdLst>
                <a:gd name="T0" fmla="*/ 19 w 202"/>
                <a:gd name="T1" fmla="*/ 91 h 91"/>
                <a:gd name="T2" fmla="*/ 14 w 202"/>
                <a:gd name="T3" fmla="*/ 90 h 91"/>
                <a:gd name="T4" fmla="*/ 5 w 202"/>
                <a:gd name="T5" fmla="*/ 83 h 91"/>
                <a:gd name="T6" fmla="*/ 1 w 202"/>
                <a:gd name="T7" fmla="*/ 78 h 91"/>
                <a:gd name="T8" fmla="*/ 0 w 202"/>
                <a:gd name="T9" fmla="*/ 71 h 91"/>
                <a:gd name="T10" fmla="*/ 7 w 202"/>
                <a:gd name="T11" fmla="*/ 57 h 91"/>
                <a:gd name="T12" fmla="*/ 14 w 202"/>
                <a:gd name="T13" fmla="*/ 54 h 91"/>
                <a:gd name="T14" fmla="*/ 178 w 202"/>
                <a:gd name="T15" fmla="*/ 1 h 91"/>
                <a:gd name="T16" fmla="*/ 186 w 202"/>
                <a:gd name="T17" fmla="*/ 0 h 91"/>
                <a:gd name="T18" fmla="*/ 198 w 202"/>
                <a:gd name="T19" fmla="*/ 7 h 91"/>
                <a:gd name="T20" fmla="*/ 201 w 202"/>
                <a:gd name="T21" fmla="*/ 13 h 91"/>
                <a:gd name="T22" fmla="*/ 202 w 202"/>
                <a:gd name="T23" fmla="*/ 20 h 91"/>
                <a:gd name="T24" fmla="*/ 196 w 202"/>
                <a:gd name="T25" fmla="*/ 34 h 91"/>
                <a:gd name="T26" fmla="*/ 189 w 202"/>
                <a:gd name="T27" fmla="*/ 37 h 91"/>
                <a:gd name="T28" fmla="*/ 25 w 202"/>
                <a:gd name="T29" fmla="*/ 90 h 91"/>
                <a:gd name="T30" fmla="*/ 23 w 202"/>
                <a:gd name="T31" fmla="*/ 91 h 91"/>
                <a:gd name="T32" fmla="*/ 19 w 202"/>
                <a:gd name="T33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2" h="91">
                  <a:moveTo>
                    <a:pt x="19" y="91"/>
                  </a:moveTo>
                  <a:lnTo>
                    <a:pt x="14" y="90"/>
                  </a:lnTo>
                  <a:lnTo>
                    <a:pt x="5" y="83"/>
                  </a:lnTo>
                  <a:lnTo>
                    <a:pt x="1" y="78"/>
                  </a:lnTo>
                  <a:lnTo>
                    <a:pt x="0" y="71"/>
                  </a:lnTo>
                  <a:lnTo>
                    <a:pt x="7" y="57"/>
                  </a:lnTo>
                  <a:lnTo>
                    <a:pt x="14" y="54"/>
                  </a:lnTo>
                  <a:lnTo>
                    <a:pt x="178" y="1"/>
                  </a:lnTo>
                  <a:lnTo>
                    <a:pt x="186" y="0"/>
                  </a:lnTo>
                  <a:lnTo>
                    <a:pt x="198" y="7"/>
                  </a:lnTo>
                  <a:lnTo>
                    <a:pt x="201" y="13"/>
                  </a:lnTo>
                  <a:lnTo>
                    <a:pt x="202" y="20"/>
                  </a:lnTo>
                  <a:lnTo>
                    <a:pt x="196" y="34"/>
                  </a:lnTo>
                  <a:lnTo>
                    <a:pt x="189" y="37"/>
                  </a:lnTo>
                  <a:lnTo>
                    <a:pt x="25" y="90"/>
                  </a:lnTo>
                  <a:lnTo>
                    <a:pt x="23" y="91"/>
                  </a:lnTo>
                  <a:lnTo>
                    <a:pt x="19" y="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1198">
              <a:extLst>
                <a:ext uri="{FF2B5EF4-FFF2-40B4-BE49-F238E27FC236}">
                  <a16:creationId xmlns:a16="http://schemas.microsoft.com/office/drawing/2014/main" id="{A86B5808-ACA5-4C59-9CC5-ED1F0397F3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0073" y="3237136"/>
              <a:ext cx="100738" cy="21085"/>
            </a:xfrm>
            <a:custGeom>
              <a:avLst/>
              <a:gdLst>
                <a:gd name="T0" fmla="*/ 168 w 168"/>
                <a:gd name="T1" fmla="*/ 0 h 36"/>
                <a:gd name="T2" fmla="*/ 0 w 168"/>
                <a:gd name="T3" fmla="*/ 36 h 36"/>
                <a:gd name="T4" fmla="*/ 168 w 168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8" h="36">
                  <a:moveTo>
                    <a:pt x="168" y="0"/>
                  </a:moveTo>
                  <a:lnTo>
                    <a:pt x="0" y="36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1199">
              <a:extLst>
                <a:ext uri="{FF2B5EF4-FFF2-40B4-BE49-F238E27FC236}">
                  <a16:creationId xmlns:a16="http://schemas.microsoft.com/office/drawing/2014/main" id="{DDC011DD-6A5D-4629-851D-36B4DCF21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0703" y="3227766"/>
              <a:ext cx="119480" cy="42169"/>
            </a:xfrm>
            <a:custGeom>
              <a:avLst/>
              <a:gdLst>
                <a:gd name="T0" fmla="*/ 19 w 206"/>
                <a:gd name="T1" fmla="*/ 73 h 73"/>
                <a:gd name="T2" fmla="*/ 12 w 206"/>
                <a:gd name="T3" fmla="*/ 72 h 73"/>
                <a:gd name="T4" fmla="*/ 3 w 206"/>
                <a:gd name="T5" fmla="*/ 64 h 73"/>
                <a:gd name="T6" fmla="*/ 1 w 206"/>
                <a:gd name="T7" fmla="*/ 58 h 73"/>
                <a:gd name="T8" fmla="*/ 0 w 206"/>
                <a:gd name="T9" fmla="*/ 50 h 73"/>
                <a:gd name="T10" fmla="*/ 7 w 206"/>
                <a:gd name="T11" fmla="*/ 38 h 73"/>
                <a:gd name="T12" fmla="*/ 14 w 206"/>
                <a:gd name="T13" fmla="*/ 36 h 73"/>
                <a:gd name="T14" fmla="*/ 184 w 206"/>
                <a:gd name="T15" fmla="*/ 0 h 73"/>
                <a:gd name="T16" fmla="*/ 191 w 206"/>
                <a:gd name="T17" fmla="*/ 0 h 73"/>
                <a:gd name="T18" fmla="*/ 203 w 206"/>
                <a:gd name="T19" fmla="*/ 8 h 73"/>
                <a:gd name="T20" fmla="*/ 205 w 206"/>
                <a:gd name="T21" fmla="*/ 14 h 73"/>
                <a:gd name="T22" fmla="*/ 206 w 206"/>
                <a:gd name="T23" fmla="*/ 22 h 73"/>
                <a:gd name="T24" fmla="*/ 199 w 206"/>
                <a:gd name="T25" fmla="*/ 33 h 73"/>
                <a:gd name="T26" fmla="*/ 192 w 206"/>
                <a:gd name="T27" fmla="*/ 37 h 73"/>
                <a:gd name="T28" fmla="*/ 22 w 206"/>
                <a:gd name="T29" fmla="*/ 73 h 73"/>
                <a:gd name="T30" fmla="*/ 21 w 206"/>
                <a:gd name="T31" fmla="*/ 73 h 73"/>
                <a:gd name="T32" fmla="*/ 19 w 206"/>
                <a:gd name="T33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6" h="73">
                  <a:moveTo>
                    <a:pt x="19" y="73"/>
                  </a:moveTo>
                  <a:lnTo>
                    <a:pt x="12" y="72"/>
                  </a:lnTo>
                  <a:lnTo>
                    <a:pt x="3" y="64"/>
                  </a:lnTo>
                  <a:lnTo>
                    <a:pt x="1" y="58"/>
                  </a:lnTo>
                  <a:lnTo>
                    <a:pt x="0" y="50"/>
                  </a:lnTo>
                  <a:lnTo>
                    <a:pt x="7" y="38"/>
                  </a:lnTo>
                  <a:lnTo>
                    <a:pt x="14" y="36"/>
                  </a:lnTo>
                  <a:lnTo>
                    <a:pt x="184" y="0"/>
                  </a:lnTo>
                  <a:lnTo>
                    <a:pt x="191" y="0"/>
                  </a:lnTo>
                  <a:lnTo>
                    <a:pt x="203" y="8"/>
                  </a:lnTo>
                  <a:lnTo>
                    <a:pt x="205" y="14"/>
                  </a:lnTo>
                  <a:lnTo>
                    <a:pt x="206" y="22"/>
                  </a:lnTo>
                  <a:lnTo>
                    <a:pt x="199" y="33"/>
                  </a:lnTo>
                  <a:lnTo>
                    <a:pt x="192" y="37"/>
                  </a:lnTo>
                  <a:lnTo>
                    <a:pt x="22" y="73"/>
                  </a:lnTo>
                  <a:lnTo>
                    <a:pt x="21" y="73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1200">
              <a:extLst>
                <a:ext uri="{FF2B5EF4-FFF2-40B4-BE49-F238E27FC236}">
                  <a16:creationId xmlns:a16="http://schemas.microsoft.com/office/drawing/2014/main" id="{6B98FE9A-70AE-44C4-8E07-C0337B0C3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5844" y="3398785"/>
              <a:ext cx="100738" cy="9371"/>
            </a:xfrm>
            <a:custGeom>
              <a:avLst/>
              <a:gdLst>
                <a:gd name="T0" fmla="*/ 172 w 172"/>
                <a:gd name="T1" fmla="*/ 0 h 18"/>
                <a:gd name="T2" fmla="*/ 0 w 172"/>
                <a:gd name="T3" fmla="*/ 18 h 18"/>
                <a:gd name="T4" fmla="*/ 172 w 172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" h="18">
                  <a:moveTo>
                    <a:pt x="172" y="0"/>
                  </a:moveTo>
                  <a:lnTo>
                    <a:pt x="0" y="18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1201">
              <a:extLst>
                <a:ext uri="{FF2B5EF4-FFF2-40B4-BE49-F238E27FC236}">
                  <a16:creationId xmlns:a16="http://schemas.microsoft.com/office/drawing/2014/main" id="{BD2ABE19-7069-4190-92FD-84CED2775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4130" y="3387071"/>
              <a:ext cx="121822" cy="32798"/>
            </a:xfrm>
            <a:custGeom>
              <a:avLst/>
              <a:gdLst>
                <a:gd name="T0" fmla="*/ 18 w 208"/>
                <a:gd name="T1" fmla="*/ 55 h 55"/>
                <a:gd name="T2" fmla="*/ 11 w 208"/>
                <a:gd name="T3" fmla="*/ 54 h 55"/>
                <a:gd name="T4" fmla="*/ 1 w 208"/>
                <a:gd name="T5" fmla="*/ 45 h 55"/>
                <a:gd name="T6" fmla="*/ 0 w 208"/>
                <a:gd name="T7" fmla="*/ 38 h 55"/>
                <a:gd name="T8" fmla="*/ 0 w 208"/>
                <a:gd name="T9" fmla="*/ 30 h 55"/>
                <a:gd name="T10" fmla="*/ 9 w 208"/>
                <a:gd name="T11" fmla="*/ 19 h 55"/>
                <a:gd name="T12" fmla="*/ 16 w 208"/>
                <a:gd name="T13" fmla="*/ 18 h 55"/>
                <a:gd name="T14" fmla="*/ 188 w 208"/>
                <a:gd name="T15" fmla="*/ 0 h 55"/>
                <a:gd name="T16" fmla="*/ 196 w 208"/>
                <a:gd name="T17" fmla="*/ 0 h 55"/>
                <a:gd name="T18" fmla="*/ 207 w 208"/>
                <a:gd name="T19" fmla="*/ 9 h 55"/>
                <a:gd name="T20" fmla="*/ 208 w 208"/>
                <a:gd name="T21" fmla="*/ 17 h 55"/>
                <a:gd name="T22" fmla="*/ 208 w 208"/>
                <a:gd name="T23" fmla="*/ 24 h 55"/>
                <a:gd name="T24" fmla="*/ 199 w 208"/>
                <a:gd name="T25" fmla="*/ 35 h 55"/>
                <a:gd name="T26" fmla="*/ 192 w 208"/>
                <a:gd name="T27" fmla="*/ 37 h 55"/>
                <a:gd name="T28" fmla="*/ 20 w 208"/>
                <a:gd name="T29" fmla="*/ 55 h 55"/>
                <a:gd name="T30" fmla="*/ 19 w 208"/>
                <a:gd name="T31" fmla="*/ 55 h 55"/>
                <a:gd name="T32" fmla="*/ 18 w 208"/>
                <a:gd name="T3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8" h="55">
                  <a:moveTo>
                    <a:pt x="18" y="55"/>
                  </a:moveTo>
                  <a:lnTo>
                    <a:pt x="11" y="54"/>
                  </a:lnTo>
                  <a:lnTo>
                    <a:pt x="1" y="45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9" y="19"/>
                  </a:lnTo>
                  <a:lnTo>
                    <a:pt x="16" y="18"/>
                  </a:lnTo>
                  <a:lnTo>
                    <a:pt x="188" y="0"/>
                  </a:lnTo>
                  <a:lnTo>
                    <a:pt x="196" y="0"/>
                  </a:lnTo>
                  <a:lnTo>
                    <a:pt x="207" y="9"/>
                  </a:lnTo>
                  <a:lnTo>
                    <a:pt x="208" y="17"/>
                  </a:lnTo>
                  <a:lnTo>
                    <a:pt x="208" y="24"/>
                  </a:lnTo>
                  <a:lnTo>
                    <a:pt x="199" y="35"/>
                  </a:lnTo>
                  <a:lnTo>
                    <a:pt x="192" y="37"/>
                  </a:lnTo>
                  <a:lnTo>
                    <a:pt x="20" y="55"/>
                  </a:lnTo>
                  <a:lnTo>
                    <a:pt x="19" y="55"/>
                  </a:lnTo>
                  <a:lnTo>
                    <a:pt x="18" y="5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1202">
              <a:extLst>
                <a:ext uri="{FF2B5EF4-FFF2-40B4-BE49-F238E27FC236}">
                  <a16:creationId xmlns:a16="http://schemas.microsoft.com/office/drawing/2014/main" id="{25AE0DA8-B6B1-42D5-8F93-16FE9A695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6172" y="2215708"/>
              <a:ext cx="81996" cy="142907"/>
            </a:xfrm>
            <a:custGeom>
              <a:avLst/>
              <a:gdLst>
                <a:gd name="T0" fmla="*/ 139 w 139"/>
                <a:gd name="T1" fmla="*/ 0 h 243"/>
                <a:gd name="T2" fmla="*/ 0 w 139"/>
                <a:gd name="T3" fmla="*/ 243 h 243"/>
                <a:gd name="T4" fmla="*/ 139 w 139"/>
                <a:gd name="T5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243">
                  <a:moveTo>
                    <a:pt x="139" y="0"/>
                  </a:moveTo>
                  <a:lnTo>
                    <a:pt x="0" y="243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1203">
              <a:extLst>
                <a:ext uri="{FF2B5EF4-FFF2-40B4-BE49-F238E27FC236}">
                  <a16:creationId xmlns:a16="http://schemas.microsoft.com/office/drawing/2014/main" id="{25F05534-0F3A-402B-BFD5-21A2D37E41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4458" y="2203995"/>
              <a:ext cx="103080" cy="163991"/>
            </a:xfrm>
            <a:custGeom>
              <a:avLst/>
              <a:gdLst>
                <a:gd name="T0" fmla="*/ 20 w 179"/>
                <a:gd name="T1" fmla="*/ 280 h 280"/>
                <a:gd name="T2" fmla="*/ 14 w 179"/>
                <a:gd name="T3" fmla="*/ 280 h 280"/>
                <a:gd name="T4" fmla="*/ 10 w 179"/>
                <a:gd name="T5" fmla="*/ 277 h 280"/>
                <a:gd name="T6" fmla="*/ 4 w 179"/>
                <a:gd name="T7" fmla="*/ 273 h 280"/>
                <a:gd name="T8" fmla="*/ 0 w 179"/>
                <a:gd name="T9" fmla="*/ 258 h 280"/>
                <a:gd name="T10" fmla="*/ 3 w 179"/>
                <a:gd name="T11" fmla="*/ 251 h 280"/>
                <a:gd name="T12" fmla="*/ 144 w 179"/>
                <a:gd name="T13" fmla="*/ 9 h 280"/>
                <a:gd name="T14" fmla="*/ 148 w 179"/>
                <a:gd name="T15" fmla="*/ 3 h 280"/>
                <a:gd name="T16" fmla="*/ 162 w 179"/>
                <a:gd name="T17" fmla="*/ 0 h 280"/>
                <a:gd name="T18" fmla="*/ 168 w 179"/>
                <a:gd name="T19" fmla="*/ 2 h 280"/>
                <a:gd name="T20" fmla="*/ 175 w 179"/>
                <a:gd name="T21" fmla="*/ 6 h 280"/>
                <a:gd name="T22" fmla="*/ 179 w 179"/>
                <a:gd name="T23" fmla="*/ 21 h 280"/>
                <a:gd name="T24" fmla="*/ 176 w 179"/>
                <a:gd name="T25" fmla="*/ 28 h 280"/>
                <a:gd name="T26" fmla="*/ 36 w 179"/>
                <a:gd name="T27" fmla="*/ 271 h 280"/>
                <a:gd name="T28" fmla="*/ 29 w 179"/>
                <a:gd name="T29" fmla="*/ 278 h 280"/>
                <a:gd name="T30" fmla="*/ 20 w 179"/>
                <a:gd name="T31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9" h="280">
                  <a:moveTo>
                    <a:pt x="20" y="280"/>
                  </a:moveTo>
                  <a:lnTo>
                    <a:pt x="14" y="280"/>
                  </a:lnTo>
                  <a:lnTo>
                    <a:pt x="10" y="277"/>
                  </a:lnTo>
                  <a:lnTo>
                    <a:pt x="4" y="273"/>
                  </a:lnTo>
                  <a:lnTo>
                    <a:pt x="0" y="258"/>
                  </a:lnTo>
                  <a:lnTo>
                    <a:pt x="3" y="251"/>
                  </a:lnTo>
                  <a:lnTo>
                    <a:pt x="144" y="9"/>
                  </a:lnTo>
                  <a:lnTo>
                    <a:pt x="148" y="3"/>
                  </a:lnTo>
                  <a:lnTo>
                    <a:pt x="162" y="0"/>
                  </a:lnTo>
                  <a:lnTo>
                    <a:pt x="168" y="2"/>
                  </a:lnTo>
                  <a:lnTo>
                    <a:pt x="175" y="6"/>
                  </a:lnTo>
                  <a:lnTo>
                    <a:pt x="179" y="21"/>
                  </a:lnTo>
                  <a:lnTo>
                    <a:pt x="176" y="28"/>
                  </a:lnTo>
                  <a:lnTo>
                    <a:pt x="36" y="271"/>
                  </a:lnTo>
                  <a:lnTo>
                    <a:pt x="29" y="278"/>
                  </a:lnTo>
                  <a:lnTo>
                    <a:pt x="20" y="2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1204">
              <a:extLst>
                <a:ext uri="{FF2B5EF4-FFF2-40B4-BE49-F238E27FC236}">
                  <a16:creationId xmlns:a16="http://schemas.microsoft.com/office/drawing/2014/main" id="{77D57312-E08C-49AC-9D2B-384C09EFB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4543" y="2782648"/>
              <a:ext cx="140564" cy="84338"/>
            </a:xfrm>
            <a:custGeom>
              <a:avLst/>
              <a:gdLst>
                <a:gd name="T0" fmla="*/ 243 w 243"/>
                <a:gd name="T1" fmla="*/ 0 h 141"/>
                <a:gd name="T2" fmla="*/ 0 w 243"/>
                <a:gd name="T3" fmla="*/ 141 h 141"/>
                <a:gd name="T4" fmla="*/ 243 w 243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3" h="141">
                  <a:moveTo>
                    <a:pt x="243" y="0"/>
                  </a:moveTo>
                  <a:lnTo>
                    <a:pt x="0" y="141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1205">
              <a:extLst>
                <a:ext uri="{FF2B5EF4-FFF2-40B4-BE49-F238E27FC236}">
                  <a16:creationId xmlns:a16="http://schemas.microsoft.com/office/drawing/2014/main" id="{13F4832C-1F51-4AF9-B90C-1B1CAB2B2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2830" y="2773277"/>
              <a:ext cx="163991" cy="103080"/>
            </a:xfrm>
            <a:custGeom>
              <a:avLst/>
              <a:gdLst>
                <a:gd name="T0" fmla="*/ 19 w 281"/>
                <a:gd name="T1" fmla="*/ 179 h 179"/>
                <a:gd name="T2" fmla="*/ 9 w 281"/>
                <a:gd name="T3" fmla="*/ 176 h 179"/>
                <a:gd name="T4" fmla="*/ 2 w 281"/>
                <a:gd name="T5" fmla="*/ 169 h 179"/>
                <a:gd name="T6" fmla="*/ 0 w 281"/>
                <a:gd name="T7" fmla="*/ 162 h 179"/>
                <a:gd name="T8" fmla="*/ 3 w 281"/>
                <a:gd name="T9" fmla="*/ 148 h 179"/>
                <a:gd name="T10" fmla="*/ 9 w 281"/>
                <a:gd name="T11" fmla="*/ 143 h 179"/>
                <a:gd name="T12" fmla="*/ 251 w 281"/>
                <a:gd name="T13" fmla="*/ 3 h 179"/>
                <a:gd name="T14" fmla="*/ 258 w 281"/>
                <a:gd name="T15" fmla="*/ 0 h 179"/>
                <a:gd name="T16" fmla="*/ 273 w 281"/>
                <a:gd name="T17" fmla="*/ 4 h 179"/>
                <a:gd name="T18" fmla="*/ 277 w 281"/>
                <a:gd name="T19" fmla="*/ 10 h 179"/>
                <a:gd name="T20" fmla="*/ 281 w 281"/>
                <a:gd name="T21" fmla="*/ 17 h 179"/>
                <a:gd name="T22" fmla="*/ 276 w 281"/>
                <a:gd name="T23" fmla="*/ 31 h 179"/>
                <a:gd name="T24" fmla="*/ 271 w 281"/>
                <a:gd name="T25" fmla="*/ 36 h 179"/>
                <a:gd name="T26" fmla="*/ 28 w 281"/>
                <a:gd name="T27" fmla="*/ 175 h 179"/>
                <a:gd name="T28" fmla="*/ 23 w 281"/>
                <a:gd name="T29" fmla="*/ 178 h 179"/>
                <a:gd name="T30" fmla="*/ 19 w 281"/>
                <a:gd name="T31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1" h="179">
                  <a:moveTo>
                    <a:pt x="19" y="179"/>
                  </a:moveTo>
                  <a:lnTo>
                    <a:pt x="9" y="176"/>
                  </a:lnTo>
                  <a:lnTo>
                    <a:pt x="2" y="169"/>
                  </a:lnTo>
                  <a:lnTo>
                    <a:pt x="0" y="162"/>
                  </a:lnTo>
                  <a:lnTo>
                    <a:pt x="3" y="148"/>
                  </a:lnTo>
                  <a:lnTo>
                    <a:pt x="9" y="143"/>
                  </a:lnTo>
                  <a:lnTo>
                    <a:pt x="251" y="3"/>
                  </a:lnTo>
                  <a:lnTo>
                    <a:pt x="258" y="0"/>
                  </a:lnTo>
                  <a:lnTo>
                    <a:pt x="273" y="4"/>
                  </a:lnTo>
                  <a:lnTo>
                    <a:pt x="277" y="10"/>
                  </a:lnTo>
                  <a:lnTo>
                    <a:pt x="281" y="17"/>
                  </a:lnTo>
                  <a:lnTo>
                    <a:pt x="276" y="31"/>
                  </a:lnTo>
                  <a:lnTo>
                    <a:pt x="271" y="36"/>
                  </a:lnTo>
                  <a:lnTo>
                    <a:pt x="28" y="175"/>
                  </a:lnTo>
                  <a:lnTo>
                    <a:pt x="23" y="178"/>
                  </a:lnTo>
                  <a:lnTo>
                    <a:pt x="19" y="17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1206">
              <a:extLst>
                <a:ext uri="{FF2B5EF4-FFF2-40B4-BE49-F238E27FC236}">
                  <a16:creationId xmlns:a16="http://schemas.microsoft.com/office/drawing/2014/main" id="{B26FB899-C1A6-429C-B11E-B88C41641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1212" y="3396442"/>
              <a:ext cx="100738" cy="9371"/>
            </a:xfrm>
            <a:custGeom>
              <a:avLst/>
              <a:gdLst>
                <a:gd name="T0" fmla="*/ 0 w 172"/>
                <a:gd name="T1" fmla="*/ 0 h 17"/>
                <a:gd name="T2" fmla="*/ 172 w 172"/>
                <a:gd name="T3" fmla="*/ 17 h 17"/>
                <a:gd name="T4" fmla="*/ 0 w 172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" h="17">
                  <a:moveTo>
                    <a:pt x="0" y="0"/>
                  </a:moveTo>
                  <a:lnTo>
                    <a:pt x="172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1207">
              <a:extLst>
                <a:ext uri="{FF2B5EF4-FFF2-40B4-BE49-F238E27FC236}">
                  <a16:creationId xmlns:a16="http://schemas.microsoft.com/office/drawing/2014/main" id="{219EF010-EAD8-4078-86C7-AF6C41A44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9498" y="3384729"/>
              <a:ext cx="121822" cy="32798"/>
            </a:xfrm>
            <a:custGeom>
              <a:avLst/>
              <a:gdLst>
                <a:gd name="T0" fmla="*/ 190 w 208"/>
                <a:gd name="T1" fmla="*/ 55 h 55"/>
                <a:gd name="T2" fmla="*/ 189 w 208"/>
                <a:gd name="T3" fmla="*/ 55 h 55"/>
                <a:gd name="T4" fmla="*/ 188 w 208"/>
                <a:gd name="T5" fmla="*/ 55 h 55"/>
                <a:gd name="T6" fmla="*/ 16 w 208"/>
                <a:gd name="T7" fmla="*/ 37 h 55"/>
                <a:gd name="T8" fmla="*/ 9 w 208"/>
                <a:gd name="T9" fmla="*/ 34 h 55"/>
                <a:gd name="T10" fmla="*/ 0 w 208"/>
                <a:gd name="T11" fmla="*/ 23 h 55"/>
                <a:gd name="T12" fmla="*/ 0 w 208"/>
                <a:gd name="T13" fmla="*/ 16 h 55"/>
                <a:gd name="T14" fmla="*/ 1 w 208"/>
                <a:gd name="T15" fmla="*/ 9 h 55"/>
                <a:gd name="T16" fmla="*/ 13 w 208"/>
                <a:gd name="T17" fmla="*/ 0 h 55"/>
                <a:gd name="T18" fmla="*/ 21 w 208"/>
                <a:gd name="T19" fmla="*/ 0 h 55"/>
                <a:gd name="T20" fmla="*/ 192 w 208"/>
                <a:gd name="T21" fmla="*/ 18 h 55"/>
                <a:gd name="T22" fmla="*/ 199 w 208"/>
                <a:gd name="T23" fmla="*/ 19 h 55"/>
                <a:gd name="T24" fmla="*/ 208 w 208"/>
                <a:gd name="T25" fmla="*/ 30 h 55"/>
                <a:gd name="T26" fmla="*/ 208 w 208"/>
                <a:gd name="T27" fmla="*/ 38 h 55"/>
                <a:gd name="T28" fmla="*/ 207 w 208"/>
                <a:gd name="T29" fmla="*/ 44 h 55"/>
                <a:gd name="T30" fmla="*/ 197 w 208"/>
                <a:gd name="T31" fmla="*/ 53 h 55"/>
                <a:gd name="T32" fmla="*/ 190 w 208"/>
                <a:gd name="T3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8" h="55">
                  <a:moveTo>
                    <a:pt x="190" y="55"/>
                  </a:moveTo>
                  <a:lnTo>
                    <a:pt x="189" y="55"/>
                  </a:lnTo>
                  <a:lnTo>
                    <a:pt x="188" y="55"/>
                  </a:lnTo>
                  <a:lnTo>
                    <a:pt x="16" y="37"/>
                  </a:lnTo>
                  <a:lnTo>
                    <a:pt x="9" y="34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92" y="18"/>
                  </a:lnTo>
                  <a:lnTo>
                    <a:pt x="199" y="19"/>
                  </a:lnTo>
                  <a:lnTo>
                    <a:pt x="208" y="30"/>
                  </a:lnTo>
                  <a:lnTo>
                    <a:pt x="208" y="38"/>
                  </a:lnTo>
                  <a:lnTo>
                    <a:pt x="207" y="44"/>
                  </a:lnTo>
                  <a:lnTo>
                    <a:pt x="197" y="53"/>
                  </a:lnTo>
                  <a:lnTo>
                    <a:pt x="190" y="5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1208">
              <a:extLst>
                <a:ext uri="{FF2B5EF4-FFF2-40B4-BE49-F238E27FC236}">
                  <a16:creationId xmlns:a16="http://schemas.microsoft.com/office/drawing/2014/main" id="{8DA1941F-24AD-4076-8D21-504C59F33E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6982" y="3234794"/>
              <a:ext cx="98394" cy="21085"/>
            </a:xfrm>
            <a:custGeom>
              <a:avLst/>
              <a:gdLst>
                <a:gd name="T0" fmla="*/ 0 w 169"/>
                <a:gd name="T1" fmla="*/ 0 h 36"/>
                <a:gd name="T2" fmla="*/ 169 w 169"/>
                <a:gd name="T3" fmla="*/ 36 h 36"/>
                <a:gd name="T4" fmla="*/ 0 w 169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9" h="36">
                  <a:moveTo>
                    <a:pt x="0" y="0"/>
                  </a:moveTo>
                  <a:lnTo>
                    <a:pt x="169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1209">
              <a:extLst>
                <a:ext uri="{FF2B5EF4-FFF2-40B4-BE49-F238E27FC236}">
                  <a16:creationId xmlns:a16="http://schemas.microsoft.com/office/drawing/2014/main" id="{64D03B0B-8BE3-4090-92CA-906226E7E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269" y="3225424"/>
              <a:ext cx="121822" cy="42169"/>
            </a:xfrm>
            <a:custGeom>
              <a:avLst/>
              <a:gdLst>
                <a:gd name="T0" fmla="*/ 188 w 207"/>
                <a:gd name="T1" fmla="*/ 73 h 73"/>
                <a:gd name="T2" fmla="*/ 185 w 207"/>
                <a:gd name="T3" fmla="*/ 73 h 73"/>
                <a:gd name="T4" fmla="*/ 183 w 207"/>
                <a:gd name="T5" fmla="*/ 73 h 73"/>
                <a:gd name="T6" fmla="*/ 15 w 207"/>
                <a:gd name="T7" fmla="*/ 37 h 73"/>
                <a:gd name="T8" fmla="*/ 8 w 207"/>
                <a:gd name="T9" fmla="*/ 34 h 73"/>
                <a:gd name="T10" fmla="*/ 0 w 207"/>
                <a:gd name="T11" fmla="*/ 23 h 73"/>
                <a:gd name="T12" fmla="*/ 0 w 207"/>
                <a:gd name="T13" fmla="*/ 15 h 73"/>
                <a:gd name="T14" fmla="*/ 3 w 207"/>
                <a:gd name="T15" fmla="*/ 8 h 73"/>
                <a:gd name="T16" fmla="*/ 16 w 207"/>
                <a:gd name="T17" fmla="*/ 0 h 73"/>
                <a:gd name="T18" fmla="*/ 22 w 207"/>
                <a:gd name="T19" fmla="*/ 0 h 73"/>
                <a:gd name="T20" fmla="*/ 191 w 207"/>
                <a:gd name="T21" fmla="*/ 36 h 73"/>
                <a:gd name="T22" fmla="*/ 199 w 207"/>
                <a:gd name="T23" fmla="*/ 38 h 73"/>
                <a:gd name="T24" fmla="*/ 207 w 207"/>
                <a:gd name="T25" fmla="*/ 51 h 73"/>
                <a:gd name="T26" fmla="*/ 206 w 207"/>
                <a:gd name="T27" fmla="*/ 59 h 73"/>
                <a:gd name="T28" fmla="*/ 203 w 207"/>
                <a:gd name="T29" fmla="*/ 64 h 73"/>
                <a:gd name="T30" fmla="*/ 194 w 207"/>
                <a:gd name="T31" fmla="*/ 72 h 73"/>
                <a:gd name="T32" fmla="*/ 188 w 207"/>
                <a:gd name="T33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7" h="73">
                  <a:moveTo>
                    <a:pt x="188" y="73"/>
                  </a:moveTo>
                  <a:lnTo>
                    <a:pt x="185" y="73"/>
                  </a:lnTo>
                  <a:lnTo>
                    <a:pt x="183" y="73"/>
                  </a:lnTo>
                  <a:lnTo>
                    <a:pt x="15" y="37"/>
                  </a:lnTo>
                  <a:lnTo>
                    <a:pt x="8" y="34"/>
                  </a:lnTo>
                  <a:lnTo>
                    <a:pt x="0" y="23"/>
                  </a:lnTo>
                  <a:lnTo>
                    <a:pt x="0" y="15"/>
                  </a:lnTo>
                  <a:lnTo>
                    <a:pt x="3" y="8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191" y="36"/>
                  </a:lnTo>
                  <a:lnTo>
                    <a:pt x="199" y="38"/>
                  </a:lnTo>
                  <a:lnTo>
                    <a:pt x="207" y="51"/>
                  </a:lnTo>
                  <a:lnTo>
                    <a:pt x="206" y="59"/>
                  </a:lnTo>
                  <a:lnTo>
                    <a:pt x="203" y="64"/>
                  </a:lnTo>
                  <a:lnTo>
                    <a:pt x="194" y="72"/>
                  </a:lnTo>
                  <a:lnTo>
                    <a:pt x="188" y="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1211">
              <a:extLst>
                <a:ext uri="{FF2B5EF4-FFF2-40B4-BE49-F238E27FC236}">
                  <a16:creationId xmlns:a16="http://schemas.microsoft.com/office/drawing/2014/main" id="{E42ECC5D-AAA8-41A1-BFC2-378C04E87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51" y="3077833"/>
              <a:ext cx="96052" cy="30456"/>
            </a:xfrm>
            <a:custGeom>
              <a:avLst/>
              <a:gdLst>
                <a:gd name="T0" fmla="*/ 0 w 164"/>
                <a:gd name="T1" fmla="*/ 0 h 52"/>
                <a:gd name="T2" fmla="*/ 164 w 164"/>
                <a:gd name="T3" fmla="*/ 52 h 52"/>
                <a:gd name="T4" fmla="*/ 0 w 164"/>
                <a:gd name="T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52">
                  <a:moveTo>
                    <a:pt x="0" y="0"/>
                  </a:moveTo>
                  <a:lnTo>
                    <a:pt x="164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1212">
              <a:extLst>
                <a:ext uri="{FF2B5EF4-FFF2-40B4-BE49-F238E27FC236}">
                  <a16:creationId xmlns:a16="http://schemas.microsoft.com/office/drawing/2014/main" id="{F5C3B3B3-716E-415C-B4C4-B713B6C4A7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438" y="3066118"/>
              <a:ext cx="119480" cy="53883"/>
            </a:xfrm>
            <a:custGeom>
              <a:avLst/>
              <a:gdLst>
                <a:gd name="T0" fmla="*/ 183 w 202"/>
                <a:gd name="T1" fmla="*/ 92 h 92"/>
                <a:gd name="T2" fmla="*/ 180 w 202"/>
                <a:gd name="T3" fmla="*/ 92 h 92"/>
                <a:gd name="T4" fmla="*/ 178 w 202"/>
                <a:gd name="T5" fmla="*/ 90 h 92"/>
                <a:gd name="T6" fmla="*/ 13 w 202"/>
                <a:gd name="T7" fmla="*/ 38 h 92"/>
                <a:gd name="T8" fmla="*/ 6 w 202"/>
                <a:gd name="T9" fmla="*/ 34 h 92"/>
                <a:gd name="T10" fmla="*/ 0 w 202"/>
                <a:gd name="T11" fmla="*/ 21 h 92"/>
                <a:gd name="T12" fmla="*/ 1 w 202"/>
                <a:gd name="T13" fmla="*/ 14 h 92"/>
                <a:gd name="T14" fmla="*/ 4 w 202"/>
                <a:gd name="T15" fmla="*/ 7 h 92"/>
                <a:gd name="T16" fmla="*/ 17 w 202"/>
                <a:gd name="T17" fmla="*/ 0 h 92"/>
                <a:gd name="T18" fmla="*/ 25 w 202"/>
                <a:gd name="T19" fmla="*/ 2 h 92"/>
                <a:gd name="T20" fmla="*/ 189 w 202"/>
                <a:gd name="T21" fmla="*/ 54 h 92"/>
                <a:gd name="T22" fmla="*/ 196 w 202"/>
                <a:gd name="T23" fmla="*/ 58 h 92"/>
                <a:gd name="T24" fmla="*/ 202 w 202"/>
                <a:gd name="T25" fmla="*/ 71 h 92"/>
                <a:gd name="T26" fmla="*/ 201 w 202"/>
                <a:gd name="T27" fmla="*/ 78 h 92"/>
                <a:gd name="T28" fmla="*/ 198 w 202"/>
                <a:gd name="T29" fmla="*/ 84 h 92"/>
                <a:gd name="T30" fmla="*/ 189 w 202"/>
                <a:gd name="T31" fmla="*/ 90 h 92"/>
                <a:gd name="T32" fmla="*/ 183 w 202"/>
                <a:gd name="T3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2" h="92">
                  <a:moveTo>
                    <a:pt x="183" y="92"/>
                  </a:moveTo>
                  <a:lnTo>
                    <a:pt x="180" y="92"/>
                  </a:lnTo>
                  <a:lnTo>
                    <a:pt x="178" y="90"/>
                  </a:lnTo>
                  <a:lnTo>
                    <a:pt x="13" y="38"/>
                  </a:lnTo>
                  <a:lnTo>
                    <a:pt x="6" y="34"/>
                  </a:lnTo>
                  <a:lnTo>
                    <a:pt x="0" y="21"/>
                  </a:lnTo>
                  <a:lnTo>
                    <a:pt x="1" y="14"/>
                  </a:lnTo>
                  <a:lnTo>
                    <a:pt x="4" y="7"/>
                  </a:lnTo>
                  <a:lnTo>
                    <a:pt x="17" y="0"/>
                  </a:lnTo>
                  <a:lnTo>
                    <a:pt x="25" y="2"/>
                  </a:lnTo>
                  <a:lnTo>
                    <a:pt x="189" y="54"/>
                  </a:lnTo>
                  <a:lnTo>
                    <a:pt x="196" y="58"/>
                  </a:lnTo>
                  <a:lnTo>
                    <a:pt x="202" y="71"/>
                  </a:lnTo>
                  <a:lnTo>
                    <a:pt x="201" y="78"/>
                  </a:lnTo>
                  <a:lnTo>
                    <a:pt x="198" y="84"/>
                  </a:lnTo>
                  <a:lnTo>
                    <a:pt x="189" y="90"/>
                  </a:lnTo>
                  <a:lnTo>
                    <a:pt x="183" y="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1213">
              <a:extLst>
                <a:ext uri="{FF2B5EF4-FFF2-40B4-BE49-F238E27FC236}">
                  <a16:creationId xmlns:a16="http://schemas.microsoft.com/office/drawing/2014/main" id="{979EB6F7-99DA-436D-97D9-18C099794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5376" y="2925555"/>
              <a:ext cx="93709" cy="42169"/>
            </a:xfrm>
            <a:custGeom>
              <a:avLst/>
              <a:gdLst>
                <a:gd name="T0" fmla="*/ 0 w 157"/>
                <a:gd name="T1" fmla="*/ 0 h 71"/>
                <a:gd name="T2" fmla="*/ 157 w 157"/>
                <a:gd name="T3" fmla="*/ 71 h 71"/>
                <a:gd name="T4" fmla="*/ 0 w 157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7" h="71">
                  <a:moveTo>
                    <a:pt x="0" y="0"/>
                  </a:moveTo>
                  <a:lnTo>
                    <a:pt x="157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1214">
              <a:extLst>
                <a:ext uri="{FF2B5EF4-FFF2-40B4-BE49-F238E27FC236}">
                  <a16:creationId xmlns:a16="http://schemas.microsoft.com/office/drawing/2014/main" id="{0260C0FB-9AC8-4994-9711-31F5832FC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005" y="2913842"/>
              <a:ext cx="114794" cy="63254"/>
            </a:xfrm>
            <a:custGeom>
              <a:avLst/>
              <a:gdLst>
                <a:gd name="T0" fmla="*/ 176 w 197"/>
                <a:gd name="T1" fmla="*/ 108 h 108"/>
                <a:gd name="T2" fmla="*/ 173 w 197"/>
                <a:gd name="T3" fmla="*/ 108 h 108"/>
                <a:gd name="T4" fmla="*/ 170 w 197"/>
                <a:gd name="T5" fmla="*/ 107 h 108"/>
                <a:gd name="T6" fmla="*/ 11 w 197"/>
                <a:gd name="T7" fmla="*/ 37 h 108"/>
                <a:gd name="T8" fmla="*/ 5 w 197"/>
                <a:gd name="T9" fmla="*/ 32 h 108"/>
                <a:gd name="T10" fmla="*/ 0 w 197"/>
                <a:gd name="T11" fmla="*/ 19 h 108"/>
                <a:gd name="T12" fmla="*/ 2 w 197"/>
                <a:gd name="T13" fmla="*/ 11 h 108"/>
                <a:gd name="T14" fmla="*/ 7 w 197"/>
                <a:gd name="T15" fmla="*/ 5 h 108"/>
                <a:gd name="T16" fmla="*/ 19 w 197"/>
                <a:gd name="T17" fmla="*/ 0 h 108"/>
                <a:gd name="T18" fmla="*/ 27 w 197"/>
                <a:gd name="T19" fmla="*/ 2 h 108"/>
                <a:gd name="T20" fmla="*/ 184 w 197"/>
                <a:gd name="T21" fmla="*/ 72 h 108"/>
                <a:gd name="T22" fmla="*/ 191 w 197"/>
                <a:gd name="T23" fmla="*/ 76 h 108"/>
                <a:gd name="T24" fmla="*/ 197 w 197"/>
                <a:gd name="T25" fmla="*/ 90 h 108"/>
                <a:gd name="T26" fmla="*/ 194 w 197"/>
                <a:gd name="T27" fmla="*/ 98 h 108"/>
                <a:gd name="T28" fmla="*/ 191 w 197"/>
                <a:gd name="T29" fmla="*/ 102 h 108"/>
                <a:gd name="T30" fmla="*/ 182 w 197"/>
                <a:gd name="T31" fmla="*/ 108 h 108"/>
                <a:gd name="T32" fmla="*/ 176 w 197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7" h="108">
                  <a:moveTo>
                    <a:pt x="176" y="108"/>
                  </a:moveTo>
                  <a:lnTo>
                    <a:pt x="173" y="108"/>
                  </a:lnTo>
                  <a:lnTo>
                    <a:pt x="170" y="107"/>
                  </a:lnTo>
                  <a:lnTo>
                    <a:pt x="11" y="37"/>
                  </a:lnTo>
                  <a:lnTo>
                    <a:pt x="5" y="32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7" y="5"/>
                  </a:lnTo>
                  <a:lnTo>
                    <a:pt x="19" y="0"/>
                  </a:lnTo>
                  <a:lnTo>
                    <a:pt x="27" y="2"/>
                  </a:lnTo>
                  <a:lnTo>
                    <a:pt x="184" y="72"/>
                  </a:lnTo>
                  <a:lnTo>
                    <a:pt x="191" y="76"/>
                  </a:lnTo>
                  <a:lnTo>
                    <a:pt x="197" y="90"/>
                  </a:lnTo>
                  <a:lnTo>
                    <a:pt x="194" y="98"/>
                  </a:lnTo>
                  <a:lnTo>
                    <a:pt x="191" y="102"/>
                  </a:lnTo>
                  <a:lnTo>
                    <a:pt x="182" y="108"/>
                  </a:lnTo>
                  <a:lnTo>
                    <a:pt x="176" y="1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1215">
              <a:extLst>
                <a:ext uri="{FF2B5EF4-FFF2-40B4-BE49-F238E27FC236}">
                  <a16:creationId xmlns:a16="http://schemas.microsoft.com/office/drawing/2014/main" id="{D3381FF3-DEFF-4FFC-BDB5-658D87289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367" y="2644428"/>
              <a:ext cx="81996" cy="58569"/>
            </a:xfrm>
            <a:custGeom>
              <a:avLst/>
              <a:gdLst>
                <a:gd name="T0" fmla="*/ 0 w 139"/>
                <a:gd name="T1" fmla="*/ 0 h 101"/>
                <a:gd name="T2" fmla="*/ 139 w 139"/>
                <a:gd name="T3" fmla="*/ 101 h 101"/>
                <a:gd name="T4" fmla="*/ 0 w 139"/>
                <a:gd name="T5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101">
                  <a:moveTo>
                    <a:pt x="0" y="0"/>
                  </a:moveTo>
                  <a:lnTo>
                    <a:pt x="139" y="1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1216">
              <a:extLst>
                <a:ext uri="{FF2B5EF4-FFF2-40B4-BE49-F238E27FC236}">
                  <a16:creationId xmlns:a16="http://schemas.microsoft.com/office/drawing/2014/main" id="{7E719FC0-3504-4D0E-ABDC-71862E82D1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7654" y="2632715"/>
              <a:ext cx="105423" cy="81996"/>
            </a:xfrm>
            <a:custGeom>
              <a:avLst/>
              <a:gdLst>
                <a:gd name="T0" fmla="*/ 159 w 178"/>
                <a:gd name="T1" fmla="*/ 139 h 139"/>
                <a:gd name="T2" fmla="*/ 153 w 178"/>
                <a:gd name="T3" fmla="*/ 139 h 139"/>
                <a:gd name="T4" fmla="*/ 148 w 178"/>
                <a:gd name="T5" fmla="*/ 136 h 139"/>
                <a:gd name="T6" fmla="*/ 8 w 178"/>
                <a:gd name="T7" fmla="*/ 34 h 139"/>
                <a:gd name="T8" fmla="*/ 3 w 178"/>
                <a:gd name="T9" fmla="*/ 29 h 139"/>
                <a:gd name="T10" fmla="*/ 0 w 178"/>
                <a:gd name="T11" fmla="*/ 14 h 139"/>
                <a:gd name="T12" fmla="*/ 4 w 178"/>
                <a:gd name="T13" fmla="*/ 7 h 139"/>
                <a:gd name="T14" fmla="*/ 9 w 178"/>
                <a:gd name="T15" fmla="*/ 2 h 139"/>
                <a:gd name="T16" fmla="*/ 24 w 178"/>
                <a:gd name="T17" fmla="*/ 0 h 139"/>
                <a:gd name="T18" fmla="*/ 31 w 178"/>
                <a:gd name="T19" fmla="*/ 4 h 139"/>
                <a:gd name="T20" fmla="*/ 170 w 178"/>
                <a:gd name="T21" fmla="*/ 105 h 139"/>
                <a:gd name="T22" fmla="*/ 176 w 178"/>
                <a:gd name="T23" fmla="*/ 111 h 139"/>
                <a:gd name="T24" fmla="*/ 178 w 178"/>
                <a:gd name="T25" fmla="*/ 124 h 139"/>
                <a:gd name="T26" fmla="*/ 174 w 178"/>
                <a:gd name="T27" fmla="*/ 131 h 139"/>
                <a:gd name="T28" fmla="*/ 168 w 178"/>
                <a:gd name="T29" fmla="*/ 138 h 139"/>
                <a:gd name="T30" fmla="*/ 159 w 178"/>
                <a:gd name="T31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8" h="139">
                  <a:moveTo>
                    <a:pt x="159" y="139"/>
                  </a:moveTo>
                  <a:lnTo>
                    <a:pt x="153" y="139"/>
                  </a:lnTo>
                  <a:lnTo>
                    <a:pt x="148" y="136"/>
                  </a:lnTo>
                  <a:lnTo>
                    <a:pt x="8" y="34"/>
                  </a:lnTo>
                  <a:lnTo>
                    <a:pt x="3" y="29"/>
                  </a:lnTo>
                  <a:lnTo>
                    <a:pt x="0" y="14"/>
                  </a:lnTo>
                  <a:lnTo>
                    <a:pt x="4" y="7"/>
                  </a:lnTo>
                  <a:lnTo>
                    <a:pt x="9" y="2"/>
                  </a:lnTo>
                  <a:lnTo>
                    <a:pt x="24" y="0"/>
                  </a:lnTo>
                  <a:lnTo>
                    <a:pt x="31" y="4"/>
                  </a:lnTo>
                  <a:lnTo>
                    <a:pt x="170" y="105"/>
                  </a:lnTo>
                  <a:lnTo>
                    <a:pt x="176" y="111"/>
                  </a:lnTo>
                  <a:lnTo>
                    <a:pt x="178" y="124"/>
                  </a:lnTo>
                  <a:lnTo>
                    <a:pt x="174" y="131"/>
                  </a:lnTo>
                  <a:lnTo>
                    <a:pt x="168" y="138"/>
                  </a:lnTo>
                  <a:lnTo>
                    <a:pt x="159" y="13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1217">
              <a:extLst>
                <a:ext uri="{FF2B5EF4-FFF2-40B4-BE49-F238E27FC236}">
                  <a16:creationId xmlns:a16="http://schemas.microsoft.com/office/drawing/2014/main" id="{16B8CEFE-F8AC-4FC2-B83B-177C0D3AEA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0105" y="2517921"/>
              <a:ext cx="74967" cy="67940"/>
            </a:xfrm>
            <a:custGeom>
              <a:avLst/>
              <a:gdLst>
                <a:gd name="T0" fmla="*/ 0 w 128"/>
                <a:gd name="T1" fmla="*/ 0 h 116"/>
                <a:gd name="T2" fmla="*/ 128 w 128"/>
                <a:gd name="T3" fmla="*/ 116 h 116"/>
                <a:gd name="T4" fmla="*/ 0 w 128"/>
                <a:gd name="T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8" h="116">
                  <a:moveTo>
                    <a:pt x="0" y="0"/>
                  </a:moveTo>
                  <a:lnTo>
                    <a:pt x="128" y="1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1218">
              <a:extLst>
                <a:ext uri="{FF2B5EF4-FFF2-40B4-BE49-F238E27FC236}">
                  <a16:creationId xmlns:a16="http://schemas.microsoft.com/office/drawing/2014/main" id="{4F0348FC-0899-40B4-85E0-2FFAEF70C9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0734" y="2508550"/>
              <a:ext cx="96052" cy="89024"/>
            </a:xfrm>
            <a:custGeom>
              <a:avLst/>
              <a:gdLst>
                <a:gd name="T0" fmla="*/ 146 w 164"/>
                <a:gd name="T1" fmla="*/ 153 h 153"/>
                <a:gd name="T2" fmla="*/ 139 w 164"/>
                <a:gd name="T3" fmla="*/ 152 h 153"/>
                <a:gd name="T4" fmla="*/ 134 w 164"/>
                <a:gd name="T5" fmla="*/ 147 h 153"/>
                <a:gd name="T6" fmla="*/ 5 w 164"/>
                <a:gd name="T7" fmla="*/ 32 h 153"/>
                <a:gd name="T8" fmla="*/ 1 w 164"/>
                <a:gd name="T9" fmla="*/ 26 h 153"/>
                <a:gd name="T10" fmla="*/ 0 w 164"/>
                <a:gd name="T11" fmla="*/ 12 h 153"/>
                <a:gd name="T12" fmla="*/ 4 w 164"/>
                <a:gd name="T13" fmla="*/ 5 h 153"/>
                <a:gd name="T14" fmla="*/ 10 w 164"/>
                <a:gd name="T15" fmla="*/ 1 h 153"/>
                <a:gd name="T16" fmla="*/ 25 w 164"/>
                <a:gd name="T17" fmla="*/ 0 h 153"/>
                <a:gd name="T18" fmla="*/ 30 w 164"/>
                <a:gd name="T19" fmla="*/ 4 h 153"/>
                <a:gd name="T20" fmla="*/ 158 w 164"/>
                <a:gd name="T21" fmla="*/ 120 h 153"/>
                <a:gd name="T22" fmla="*/ 164 w 164"/>
                <a:gd name="T23" fmla="*/ 126 h 153"/>
                <a:gd name="T24" fmla="*/ 164 w 164"/>
                <a:gd name="T25" fmla="*/ 140 h 153"/>
                <a:gd name="T26" fmla="*/ 161 w 164"/>
                <a:gd name="T27" fmla="*/ 146 h 153"/>
                <a:gd name="T28" fmla="*/ 154 w 164"/>
                <a:gd name="T29" fmla="*/ 152 h 153"/>
                <a:gd name="T30" fmla="*/ 146 w 164"/>
                <a:gd name="T31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4" h="153">
                  <a:moveTo>
                    <a:pt x="146" y="153"/>
                  </a:moveTo>
                  <a:lnTo>
                    <a:pt x="139" y="152"/>
                  </a:lnTo>
                  <a:lnTo>
                    <a:pt x="134" y="147"/>
                  </a:lnTo>
                  <a:lnTo>
                    <a:pt x="5" y="32"/>
                  </a:lnTo>
                  <a:lnTo>
                    <a:pt x="1" y="26"/>
                  </a:lnTo>
                  <a:lnTo>
                    <a:pt x="0" y="12"/>
                  </a:lnTo>
                  <a:lnTo>
                    <a:pt x="4" y="5"/>
                  </a:lnTo>
                  <a:lnTo>
                    <a:pt x="10" y="1"/>
                  </a:lnTo>
                  <a:lnTo>
                    <a:pt x="25" y="0"/>
                  </a:lnTo>
                  <a:lnTo>
                    <a:pt x="30" y="4"/>
                  </a:lnTo>
                  <a:lnTo>
                    <a:pt x="158" y="120"/>
                  </a:lnTo>
                  <a:lnTo>
                    <a:pt x="164" y="126"/>
                  </a:lnTo>
                  <a:lnTo>
                    <a:pt x="164" y="140"/>
                  </a:lnTo>
                  <a:lnTo>
                    <a:pt x="161" y="146"/>
                  </a:lnTo>
                  <a:lnTo>
                    <a:pt x="154" y="152"/>
                  </a:lnTo>
                  <a:lnTo>
                    <a:pt x="146" y="15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1219">
              <a:extLst>
                <a:ext uri="{FF2B5EF4-FFF2-40B4-BE49-F238E27FC236}">
                  <a16:creationId xmlns:a16="http://schemas.microsoft.com/office/drawing/2014/main" id="{50C88EEA-219C-4904-BD24-67CDF4A9F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41" y="2403128"/>
              <a:ext cx="67940" cy="74967"/>
            </a:xfrm>
            <a:custGeom>
              <a:avLst/>
              <a:gdLst>
                <a:gd name="T0" fmla="*/ 0 w 116"/>
                <a:gd name="T1" fmla="*/ 0 h 128"/>
                <a:gd name="T2" fmla="*/ 116 w 116"/>
                <a:gd name="T3" fmla="*/ 128 h 128"/>
                <a:gd name="T4" fmla="*/ 0 w 116"/>
                <a:gd name="T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28">
                  <a:moveTo>
                    <a:pt x="0" y="0"/>
                  </a:moveTo>
                  <a:lnTo>
                    <a:pt x="116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1220">
              <a:extLst>
                <a:ext uri="{FF2B5EF4-FFF2-40B4-BE49-F238E27FC236}">
                  <a16:creationId xmlns:a16="http://schemas.microsoft.com/office/drawing/2014/main" id="{E7213E91-3DD9-4199-9032-ADA248995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5527" y="2393757"/>
              <a:ext cx="89024" cy="96052"/>
            </a:xfrm>
            <a:custGeom>
              <a:avLst/>
              <a:gdLst>
                <a:gd name="T0" fmla="*/ 134 w 152"/>
                <a:gd name="T1" fmla="*/ 165 h 165"/>
                <a:gd name="T2" fmla="*/ 126 w 152"/>
                <a:gd name="T3" fmla="*/ 164 h 165"/>
                <a:gd name="T4" fmla="*/ 120 w 152"/>
                <a:gd name="T5" fmla="*/ 160 h 165"/>
                <a:gd name="T6" fmla="*/ 4 w 152"/>
                <a:gd name="T7" fmla="*/ 32 h 165"/>
                <a:gd name="T8" fmla="*/ 0 w 152"/>
                <a:gd name="T9" fmla="*/ 25 h 165"/>
                <a:gd name="T10" fmla="*/ 0 w 152"/>
                <a:gd name="T11" fmla="*/ 10 h 165"/>
                <a:gd name="T12" fmla="*/ 6 w 152"/>
                <a:gd name="T13" fmla="*/ 5 h 165"/>
                <a:gd name="T14" fmla="*/ 12 w 152"/>
                <a:gd name="T15" fmla="*/ 0 h 165"/>
                <a:gd name="T16" fmla="*/ 26 w 152"/>
                <a:gd name="T17" fmla="*/ 1 h 165"/>
                <a:gd name="T18" fmla="*/ 32 w 152"/>
                <a:gd name="T19" fmla="*/ 6 h 165"/>
                <a:gd name="T20" fmla="*/ 148 w 152"/>
                <a:gd name="T21" fmla="*/ 135 h 165"/>
                <a:gd name="T22" fmla="*/ 152 w 152"/>
                <a:gd name="T23" fmla="*/ 141 h 165"/>
                <a:gd name="T24" fmla="*/ 151 w 152"/>
                <a:gd name="T25" fmla="*/ 155 h 165"/>
                <a:gd name="T26" fmla="*/ 147 w 152"/>
                <a:gd name="T27" fmla="*/ 161 h 165"/>
                <a:gd name="T28" fmla="*/ 141 w 152"/>
                <a:gd name="T29" fmla="*/ 165 h 165"/>
                <a:gd name="T30" fmla="*/ 134 w 152"/>
                <a:gd name="T3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2" h="165">
                  <a:moveTo>
                    <a:pt x="134" y="165"/>
                  </a:moveTo>
                  <a:lnTo>
                    <a:pt x="126" y="164"/>
                  </a:lnTo>
                  <a:lnTo>
                    <a:pt x="120" y="160"/>
                  </a:lnTo>
                  <a:lnTo>
                    <a:pt x="4" y="32"/>
                  </a:lnTo>
                  <a:lnTo>
                    <a:pt x="0" y="25"/>
                  </a:lnTo>
                  <a:lnTo>
                    <a:pt x="0" y="10"/>
                  </a:lnTo>
                  <a:lnTo>
                    <a:pt x="6" y="5"/>
                  </a:lnTo>
                  <a:lnTo>
                    <a:pt x="12" y="0"/>
                  </a:lnTo>
                  <a:lnTo>
                    <a:pt x="26" y="1"/>
                  </a:lnTo>
                  <a:lnTo>
                    <a:pt x="32" y="6"/>
                  </a:lnTo>
                  <a:lnTo>
                    <a:pt x="148" y="135"/>
                  </a:lnTo>
                  <a:lnTo>
                    <a:pt x="152" y="141"/>
                  </a:lnTo>
                  <a:lnTo>
                    <a:pt x="151" y="155"/>
                  </a:lnTo>
                  <a:lnTo>
                    <a:pt x="147" y="161"/>
                  </a:lnTo>
                  <a:lnTo>
                    <a:pt x="141" y="165"/>
                  </a:lnTo>
                  <a:lnTo>
                    <a:pt x="134" y="1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1221">
              <a:extLst>
                <a:ext uri="{FF2B5EF4-FFF2-40B4-BE49-F238E27FC236}">
                  <a16:creationId xmlns:a16="http://schemas.microsoft.com/office/drawing/2014/main" id="{48691CF3-5146-4FB6-AEB7-AD3ADFE361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3748" y="2300048"/>
              <a:ext cx="58569" cy="81996"/>
            </a:xfrm>
            <a:custGeom>
              <a:avLst/>
              <a:gdLst>
                <a:gd name="T0" fmla="*/ 0 w 101"/>
                <a:gd name="T1" fmla="*/ 0 h 139"/>
                <a:gd name="T2" fmla="*/ 101 w 101"/>
                <a:gd name="T3" fmla="*/ 139 h 139"/>
                <a:gd name="T4" fmla="*/ 0 w 101"/>
                <a:gd name="T5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1" h="139">
                  <a:moveTo>
                    <a:pt x="0" y="0"/>
                  </a:moveTo>
                  <a:lnTo>
                    <a:pt x="101" y="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1222">
              <a:extLst>
                <a:ext uri="{FF2B5EF4-FFF2-40B4-BE49-F238E27FC236}">
                  <a16:creationId xmlns:a16="http://schemas.microsoft.com/office/drawing/2014/main" id="{F2EFD253-61E0-409A-92F8-05CBD9574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2034" y="2290677"/>
              <a:ext cx="81996" cy="103080"/>
            </a:xfrm>
            <a:custGeom>
              <a:avLst/>
              <a:gdLst>
                <a:gd name="T0" fmla="*/ 120 w 140"/>
                <a:gd name="T1" fmla="*/ 176 h 176"/>
                <a:gd name="T2" fmla="*/ 111 w 140"/>
                <a:gd name="T3" fmla="*/ 175 h 176"/>
                <a:gd name="T4" fmla="*/ 106 w 140"/>
                <a:gd name="T5" fmla="*/ 168 h 176"/>
                <a:gd name="T6" fmla="*/ 4 w 140"/>
                <a:gd name="T7" fmla="*/ 29 h 176"/>
                <a:gd name="T8" fmla="*/ 0 w 140"/>
                <a:gd name="T9" fmla="*/ 22 h 176"/>
                <a:gd name="T10" fmla="*/ 2 w 140"/>
                <a:gd name="T11" fmla="*/ 8 h 176"/>
                <a:gd name="T12" fmla="*/ 8 w 140"/>
                <a:gd name="T13" fmla="*/ 3 h 176"/>
                <a:gd name="T14" fmla="*/ 15 w 140"/>
                <a:gd name="T15" fmla="*/ 0 h 176"/>
                <a:gd name="T16" fmla="*/ 29 w 140"/>
                <a:gd name="T17" fmla="*/ 2 h 176"/>
                <a:gd name="T18" fmla="*/ 34 w 140"/>
                <a:gd name="T19" fmla="*/ 7 h 176"/>
                <a:gd name="T20" fmla="*/ 136 w 140"/>
                <a:gd name="T21" fmla="*/ 147 h 176"/>
                <a:gd name="T22" fmla="*/ 140 w 140"/>
                <a:gd name="T23" fmla="*/ 154 h 176"/>
                <a:gd name="T24" fmla="*/ 137 w 140"/>
                <a:gd name="T25" fmla="*/ 167 h 176"/>
                <a:gd name="T26" fmla="*/ 132 w 140"/>
                <a:gd name="T27" fmla="*/ 173 h 176"/>
                <a:gd name="T28" fmla="*/ 126 w 140"/>
                <a:gd name="T29" fmla="*/ 176 h 176"/>
                <a:gd name="T30" fmla="*/ 120 w 140"/>
                <a:gd name="T31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" h="176">
                  <a:moveTo>
                    <a:pt x="120" y="176"/>
                  </a:moveTo>
                  <a:lnTo>
                    <a:pt x="111" y="175"/>
                  </a:lnTo>
                  <a:lnTo>
                    <a:pt x="106" y="168"/>
                  </a:lnTo>
                  <a:lnTo>
                    <a:pt x="4" y="29"/>
                  </a:lnTo>
                  <a:lnTo>
                    <a:pt x="0" y="22"/>
                  </a:lnTo>
                  <a:lnTo>
                    <a:pt x="2" y="8"/>
                  </a:lnTo>
                  <a:lnTo>
                    <a:pt x="8" y="3"/>
                  </a:lnTo>
                  <a:lnTo>
                    <a:pt x="15" y="0"/>
                  </a:lnTo>
                  <a:lnTo>
                    <a:pt x="29" y="2"/>
                  </a:lnTo>
                  <a:lnTo>
                    <a:pt x="34" y="7"/>
                  </a:lnTo>
                  <a:lnTo>
                    <a:pt x="136" y="147"/>
                  </a:lnTo>
                  <a:lnTo>
                    <a:pt x="140" y="154"/>
                  </a:lnTo>
                  <a:lnTo>
                    <a:pt x="137" y="167"/>
                  </a:lnTo>
                  <a:lnTo>
                    <a:pt x="132" y="173"/>
                  </a:lnTo>
                  <a:lnTo>
                    <a:pt x="126" y="176"/>
                  </a:lnTo>
                  <a:lnTo>
                    <a:pt x="120" y="17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1223">
              <a:extLst>
                <a:ext uri="{FF2B5EF4-FFF2-40B4-BE49-F238E27FC236}">
                  <a16:creationId xmlns:a16="http://schemas.microsoft.com/office/drawing/2014/main" id="{D438218A-ACA4-4FC1-874C-8716F7DB9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4875" y="2138399"/>
              <a:ext cx="39827" cy="93709"/>
            </a:xfrm>
            <a:custGeom>
              <a:avLst/>
              <a:gdLst>
                <a:gd name="T0" fmla="*/ 0 w 70"/>
                <a:gd name="T1" fmla="*/ 0 h 158"/>
                <a:gd name="T2" fmla="*/ 70 w 70"/>
                <a:gd name="T3" fmla="*/ 158 h 158"/>
                <a:gd name="T4" fmla="*/ 0 w 70"/>
                <a:gd name="T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158">
                  <a:moveTo>
                    <a:pt x="0" y="0"/>
                  </a:moveTo>
                  <a:lnTo>
                    <a:pt x="70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1224">
              <a:extLst>
                <a:ext uri="{FF2B5EF4-FFF2-40B4-BE49-F238E27FC236}">
                  <a16:creationId xmlns:a16="http://schemas.microsoft.com/office/drawing/2014/main" id="{09E46E2D-1ED5-432F-9F40-3CD6C4AD5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3161" y="2129028"/>
              <a:ext cx="63254" cy="112451"/>
            </a:xfrm>
            <a:custGeom>
              <a:avLst/>
              <a:gdLst>
                <a:gd name="T0" fmla="*/ 89 w 108"/>
                <a:gd name="T1" fmla="*/ 196 h 196"/>
                <a:gd name="T2" fmla="*/ 84 w 108"/>
                <a:gd name="T3" fmla="*/ 195 h 196"/>
                <a:gd name="T4" fmla="*/ 75 w 108"/>
                <a:gd name="T5" fmla="*/ 189 h 196"/>
                <a:gd name="T6" fmla="*/ 72 w 108"/>
                <a:gd name="T7" fmla="*/ 185 h 196"/>
                <a:gd name="T8" fmla="*/ 2 w 108"/>
                <a:gd name="T9" fmla="*/ 26 h 196"/>
                <a:gd name="T10" fmla="*/ 0 w 108"/>
                <a:gd name="T11" fmla="*/ 19 h 196"/>
                <a:gd name="T12" fmla="*/ 5 w 108"/>
                <a:gd name="T13" fmla="*/ 6 h 196"/>
                <a:gd name="T14" fmla="*/ 11 w 108"/>
                <a:gd name="T15" fmla="*/ 1 h 196"/>
                <a:gd name="T16" fmla="*/ 19 w 108"/>
                <a:gd name="T17" fmla="*/ 0 h 196"/>
                <a:gd name="T18" fmla="*/ 33 w 108"/>
                <a:gd name="T19" fmla="*/ 5 h 196"/>
                <a:gd name="T20" fmla="*/ 36 w 108"/>
                <a:gd name="T21" fmla="*/ 11 h 196"/>
                <a:gd name="T22" fmla="*/ 107 w 108"/>
                <a:gd name="T23" fmla="*/ 169 h 196"/>
                <a:gd name="T24" fmla="*/ 108 w 108"/>
                <a:gd name="T25" fmla="*/ 177 h 196"/>
                <a:gd name="T26" fmla="*/ 104 w 108"/>
                <a:gd name="T27" fmla="*/ 190 h 196"/>
                <a:gd name="T28" fmla="*/ 97 w 108"/>
                <a:gd name="T29" fmla="*/ 194 h 196"/>
                <a:gd name="T30" fmla="*/ 93 w 108"/>
                <a:gd name="T31" fmla="*/ 195 h 196"/>
                <a:gd name="T32" fmla="*/ 89 w 108"/>
                <a:gd name="T33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96">
                  <a:moveTo>
                    <a:pt x="89" y="196"/>
                  </a:moveTo>
                  <a:lnTo>
                    <a:pt x="84" y="195"/>
                  </a:lnTo>
                  <a:lnTo>
                    <a:pt x="75" y="189"/>
                  </a:lnTo>
                  <a:lnTo>
                    <a:pt x="72" y="185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5" y="6"/>
                  </a:lnTo>
                  <a:lnTo>
                    <a:pt x="11" y="1"/>
                  </a:lnTo>
                  <a:lnTo>
                    <a:pt x="19" y="0"/>
                  </a:lnTo>
                  <a:lnTo>
                    <a:pt x="33" y="5"/>
                  </a:lnTo>
                  <a:lnTo>
                    <a:pt x="36" y="11"/>
                  </a:lnTo>
                  <a:lnTo>
                    <a:pt x="107" y="169"/>
                  </a:lnTo>
                  <a:lnTo>
                    <a:pt x="108" y="177"/>
                  </a:lnTo>
                  <a:lnTo>
                    <a:pt x="104" y="190"/>
                  </a:lnTo>
                  <a:lnTo>
                    <a:pt x="97" y="194"/>
                  </a:lnTo>
                  <a:lnTo>
                    <a:pt x="93" y="195"/>
                  </a:lnTo>
                  <a:lnTo>
                    <a:pt x="89" y="1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1225">
              <a:extLst>
                <a:ext uri="{FF2B5EF4-FFF2-40B4-BE49-F238E27FC236}">
                  <a16:creationId xmlns:a16="http://schemas.microsoft.com/office/drawing/2014/main" id="{82E1A904-1503-4BAE-A29E-04935DD9D8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4810" y="2079832"/>
              <a:ext cx="32798" cy="96052"/>
            </a:xfrm>
            <a:custGeom>
              <a:avLst/>
              <a:gdLst>
                <a:gd name="T0" fmla="*/ 0 w 54"/>
                <a:gd name="T1" fmla="*/ 0 h 164"/>
                <a:gd name="T2" fmla="*/ 54 w 54"/>
                <a:gd name="T3" fmla="*/ 164 h 164"/>
                <a:gd name="T4" fmla="*/ 0 w 54"/>
                <a:gd name="T5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64">
                  <a:moveTo>
                    <a:pt x="0" y="0"/>
                  </a:moveTo>
                  <a:lnTo>
                    <a:pt x="54" y="1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1226">
              <a:extLst>
                <a:ext uri="{FF2B5EF4-FFF2-40B4-BE49-F238E27FC236}">
                  <a16:creationId xmlns:a16="http://schemas.microsoft.com/office/drawing/2014/main" id="{60B03B2B-2149-41FE-8D83-644CADEBFD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095" y="2070461"/>
              <a:ext cx="53883" cy="117136"/>
            </a:xfrm>
            <a:custGeom>
              <a:avLst/>
              <a:gdLst>
                <a:gd name="T0" fmla="*/ 73 w 92"/>
                <a:gd name="T1" fmla="*/ 202 h 202"/>
                <a:gd name="T2" fmla="*/ 67 w 92"/>
                <a:gd name="T3" fmla="*/ 201 h 202"/>
                <a:gd name="T4" fmla="*/ 57 w 92"/>
                <a:gd name="T5" fmla="*/ 195 h 202"/>
                <a:gd name="T6" fmla="*/ 55 w 92"/>
                <a:gd name="T7" fmla="*/ 189 h 202"/>
                <a:gd name="T8" fmla="*/ 2 w 92"/>
                <a:gd name="T9" fmla="*/ 25 h 202"/>
                <a:gd name="T10" fmla="*/ 0 w 92"/>
                <a:gd name="T11" fmla="*/ 18 h 202"/>
                <a:gd name="T12" fmla="*/ 6 w 92"/>
                <a:gd name="T13" fmla="*/ 5 h 202"/>
                <a:gd name="T14" fmla="*/ 13 w 92"/>
                <a:gd name="T15" fmla="*/ 1 h 202"/>
                <a:gd name="T16" fmla="*/ 21 w 92"/>
                <a:gd name="T17" fmla="*/ 0 h 202"/>
                <a:gd name="T18" fmla="*/ 33 w 92"/>
                <a:gd name="T19" fmla="*/ 7 h 202"/>
                <a:gd name="T20" fmla="*/ 37 w 92"/>
                <a:gd name="T21" fmla="*/ 14 h 202"/>
                <a:gd name="T22" fmla="*/ 91 w 92"/>
                <a:gd name="T23" fmla="*/ 178 h 202"/>
                <a:gd name="T24" fmla="*/ 92 w 92"/>
                <a:gd name="T25" fmla="*/ 186 h 202"/>
                <a:gd name="T26" fmla="*/ 85 w 92"/>
                <a:gd name="T27" fmla="*/ 198 h 202"/>
                <a:gd name="T28" fmla="*/ 78 w 92"/>
                <a:gd name="T29" fmla="*/ 201 h 202"/>
                <a:gd name="T30" fmla="*/ 75 w 92"/>
                <a:gd name="T31" fmla="*/ 202 h 202"/>
                <a:gd name="T32" fmla="*/ 73 w 92"/>
                <a:gd name="T33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" h="202">
                  <a:moveTo>
                    <a:pt x="73" y="202"/>
                  </a:moveTo>
                  <a:lnTo>
                    <a:pt x="67" y="201"/>
                  </a:lnTo>
                  <a:lnTo>
                    <a:pt x="57" y="195"/>
                  </a:lnTo>
                  <a:lnTo>
                    <a:pt x="55" y="189"/>
                  </a:lnTo>
                  <a:lnTo>
                    <a:pt x="2" y="25"/>
                  </a:lnTo>
                  <a:lnTo>
                    <a:pt x="0" y="18"/>
                  </a:lnTo>
                  <a:lnTo>
                    <a:pt x="6" y="5"/>
                  </a:lnTo>
                  <a:lnTo>
                    <a:pt x="13" y="1"/>
                  </a:lnTo>
                  <a:lnTo>
                    <a:pt x="21" y="0"/>
                  </a:lnTo>
                  <a:lnTo>
                    <a:pt x="33" y="7"/>
                  </a:lnTo>
                  <a:lnTo>
                    <a:pt x="37" y="14"/>
                  </a:lnTo>
                  <a:lnTo>
                    <a:pt x="91" y="178"/>
                  </a:lnTo>
                  <a:lnTo>
                    <a:pt x="92" y="186"/>
                  </a:lnTo>
                  <a:lnTo>
                    <a:pt x="85" y="198"/>
                  </a:lnTo>
                  <a:lnTo>
                    <a:pt x="78" y="201"/>
                  </a:lnTo>
                  <a:lnTo>
                    <a:pt x="75" y="202"/>
                  </a:lnTo>
                  <a:lnTo>
                    <a:pt x="73" y="20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1227">
              <a:extLst>
                <a:ext uri="{FF2B5EF4-FFF2-40B4-BE49-F238E27FC236}">
                  <a16:creationId xmlns:a16="http://schemas.microsoft.com/office/drawing/2014/main" id="{9A6D5CE9-98D8-4250-BCFE-CDABA3A4F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1771" y="2037663"/>
              <a:ext cx="21085" cy="98394"/>
            </a:xfrm>
            <a:custGeom>
              <a:avLst/>
              <a:gdLst>
                <a:gd name="T0" fmla="*/ 0 w 36"/>
                <a:gd name="T1" fmla="*/ 0 h 169"/>
                <a:gd name="T2" fmla="*/ 36 w 36"/>
                <a:gd name="T3" fmla="*/ 169 h 169"/>
                <a:gd name="T4" fmla="*/ 0 w 36"/>
                <a:gd name="T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69">
                  <a:moveTo>
                    <a:pt x="0" y="0"/>
                  </a:moveTo>
                  <a:lnTo>
                    <a:pt x="36" y="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1228">
              <a:extLst>
                <a:ext uri="{FF2B5EF4-FFF2-40B4-BE49-F238E27FC236}">
                  <a16:creationId xmlns:a16="http://schemas.microsoft.com/office/drawing/2014/main" id="{CFB76A01-D89D-48C2-B3F0-CBEAB8E80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2401" y="2028292"/>
              <a:ext cx="42169" cy="119480"/>
            </a:xfrm>
            <a:custGeom>
              <a:avLst/>
              <a:gdLst>
                <a:gd name="T0" fmla="*/ 55 w 74"/>
                <a:gd name="T1" fmla="*/ 207 h 207"/>
                <a:gd name="T2" fmla="*/ 49 w 74"/>
                <a:gd name="T3" fmla="*/ 206 h 207"/>
                <a:gd name="T4" fmla="*/ 38 w 74"/>
                <a:gd name="T5" fmla="*/ 198 h 207"/>
                <a:gd name="T6" fmla="*/ 37 w 74"/>
                <a:gd name="T7" fmla="*/ 192 h 207"/>
                <a:gd name="T8" fmla="*/ 1 w 74"/>
                <a:gd name="T9" fmla="*/ 24 h 207"/>
                <a:gd name="T10" fmla="*/ 0 w 74"/>
                <a:gd name="T11" fmla="*/ 16 h 207"/>
                <a:gd name="T12" fmla="*/ 8 w 74"/>
                <a:gd name="T13" fmla="*/ 3 h 207"/>
                <a:gd name="T14" fmla="*/ 16 w 74"/>
                <a:gd name="T15" fmla="*/ 1 h 207"/>
                <a:gd name="T16" fmla="*/ 23 w 74"/>
                <a:gd name="T17" fmla="*/ 0 h 207"/>
                <a:gd name="T18" fmla="*/ 35 w 74"/>
                <a:gd name="T19" fmla="*/ 8 h 207"/>
                <a:gd name="T20" fmla="*/ 37 w 74"/>
                <a:gd name="T21" fmla="*/ 16 h 207"/>
                <a:gd name="T22" fmla="*/ 73 w 74"/>
                <a:gd name="T23" fmla="*/ 184 h 207"/>
                <a:gd name="T24" fmla="*/ 74 w 74"/>
                <a:gd name="T25" fmla="*/ 192 h 207"/>
                <a:gd name="T26" fmla="*/ 67 w 74"/>
                <a:gd name="T27" fmla="*/ 204 h 207"/>
                <a:gd name="T28" fmla="*/ 59 w 74"/>
                <a:gd name="T29" fmla="*/ 207 h 207"/>
                <a:gd name="T30" fmla="*/ 58 w 74"/>
                <a:gd name="T31" fmla="*/ 207 h 207"/>
                <a:gd name="T32" fmla="*/ 55 w 74"/>
                <a:gd name="T33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207">
                  <a:moveTo>
                    <a:pt x="55" y="207"/>
                  </a:moveTo>
                  <a:lnTo>
                    <a:pt x="49" y="206"/>
                  </a:lnTo>
                  <a:lnTo>
                    <a:pt x="38" y="198"/>
                  </a:lnTo>
                  <a:lnTo>
                    <a:pt x="37" y="192"/>
                  </a:lnTo>
                  <a:lnTo>
                    <a:pt x="1" y="24"/>
                  </a:lnTo>
                  <a:lnTo>
                    <a:pt x="0" y="16"/>
                  </a:lnTo>
                  <a:lnTo>
                    <a:pt x="8" y="3"/>
                  </a:lnTo>
                  <a:lnTo>
                    <a:pt x="16" y="1"/>
                  </a:lnTo>
                  <a:lnTo>
                    <a:pt x="23" y="0"/>
                  </a:lnTo>
                  <a:lnTo>
                    <a:pt x="35" y="8"/>
                  </a:lnTo>
                  <a:lnTo>
                    <a:pt x="37" y="16"/>
                  </a:lnTo>
                  <a:lnTo>
                    <a:pt x="73" y="184"/>
                  </a:lnTo>
                  <a:lnTo>
                    <a:pt x="74" y="192"/>
                  </a:lnTo>
                  <a:lnTo>
                    <a:pt x="67" y="204"/>
                  </a:lnTo>
                  <a:lnTo>
                    <a:pt x="59" y="207"/>
                  </a:lnTo>
                  <a:lnTo>
                    <a:pt x="58" y="207"/>
                  </a:lnTo>
                  <a:lnTo>
                    <a:pt x="55" y="20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1229">
              <a:extLst>
                <a:ext uri="{FF2B5EF4-FFF2-40B4-BE49-F238E27FC236}">
                  <a16:creationId xmlns:a16="http://schemas.microsoft.com/office/drawing/2014/main" id="{71E21D97-3CFA-461D-9AA0-6B7B6A80F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3420" y="2014235"/>
              <a:ext cx="9371" cy="98394"/>
            </a:xfrm>
            <a:custGeom>
              <a:avLst/>
              <a:gdLst>
                <a:gd name="T0" fmla="*/ 0 w 18"/>
                <a:gd name="T1" fmla="*/ 0 h 171"/>
                <a:gd name="T2" fmla="*/ 18 w 18"/>
                <a:gd name="T3" fmla="*/ 171 h 171"/>
                <a:gd name="T4" fmla="*/ 0 w 18"/>
                <a:gd name="T5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71">
                  <a:moveTo>
                    <a:pt x="0" y="0"/>
                  </a:moveTo>
                  <a:lnTo>
                    <a:pt x="18" y="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1230">
              <a:extLst>
                <a:ext uri="{FF2B5EF4-FFF2-40B4-BE49-F238E27FC236}">
                  <a16:creationId xmlns:a16="http://schemas.microsoft.com/office/drawing/2014/main" id="{9947579C-D384-4481-AAD3-50F922CBC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1706" y="2002521"/>
              <a:ext cx="32798" cy="121822"/>
            </a:xfrm>
            <a:custGeom>
              <a:avLst/>
              <a:gdLst>
                <a:gd name="T0" fmla="*/ 38 w 57"/>
                <a:gd name="T1" fmla="*/ 210 h 210"/>
                <a:gd name="T2" fmla="*/ 31 w 57"/>
                <a:gd name="T3" fmla="*/ 208 h 210"/>
                <a:gd name="T4" fmla="*/ 21 w 57"/>
                <a:gd name="T5" fmla="*/ 199 h 210"/>
                <a:gd name="T6" fmla="*/ 18 w 57"/>
                <a:gd name="T7" fmla="*/ 193 h 210"/>
                <a:gd name="T8" fmla="*/ 0 w 57"/>
                <a:gd name="T9" fmla="*/ 21 h 210"/>
                <a:gd name="T10" fmla="*/ 2 w 57"/>
                <a:gd name="T11" fmla="*/ 14 h 210"/>
                <a:gd name="T12" fmla="*/ 11 w 57"/>
                <a:gd name="T13" fmla="*/ 3 h 210"/>
                <a:gd name="T14" fmla="*/ 17 w 57"/>
                <a:gd name="T15" fmla="*/ 0 h 210"/>
                <a:gd name="T16" fmla="*/ 25 w 57"/>
                <a:gd name="T17" fmla="*/ 0 h 210"/>
                <a:gd name="T18" fmla="*/ 36 w 57"/>
                <a:gd name="T19" fmla="*/ 9 h 210"/>
                <a:gd name="T20" fmla="*/ 38 w 57"/>
                <a:gd name="T21" fmla="*/ 17 h 210"/>
                <a:gd name="T22" fmla="*/ 57 w 57"/>
                <a:gd name="T23" fmla="*/ 189 h 210"/>
                <a:gd name="T24" fmla="*/ 56 w 57"/>
                <a:gd name="T25" fmla="*/ 196 h 210"/>
                <a:gd name="T26" fmla="*/ 47 w 57"/>
                <a:gd name="T27" fmla="*/ 207 h 210"/>
                <a:gd name="T28" fmla="*/ 40 w 57"/>
                <a:gd name="T29" fmla="*/ 210 h 210"/>
                <a:gd name="T30" fmla="*/ 39 w 57"/>
                <a:gd name="T31" fmla="*/ 210 h 210"/>
                <a:gd name="T32" fmla="*/ 38 w 57"/>
                <a:gd name="T3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210">
                  <a:moveTo>
                    <a:pt x="38" y="210"/>
                  </a:moveTo>
                  <a:lnTo>
                    <a:pt x="31" y="208"/>
                  </a:lnTo>
                  <a:lnTo>
                    <a:pt x="21" y="199"/>
                  </a:lnTo>
                  <a:lnTo>
                    <a:pt x="18" y="193"/>
                  </a:lnTo>
                  <a:lnTo>
                    <a:pt x="0" y="21"/>
                  </a:lnTo>
                  <a:lnTo>
                    <a:pt x="2" y="14"/>
                  </a:lnTo>
                  <a:lnTo>
                    <a:pt x="11" y="3"/>
                  </a:lnTo>
                  <a:lnTo>
                    <a:pt x="17" y="0"/>
                  </a:lnTo>
                  <a:lnTo>
                    <a:pt x="25" y="0"/>
                  </a:lnTo>
                  <a:lnTo>
                    <a:pt x="36" y="9"/>
                  </a:lnTo>
                  <a:lnTo>
                    <a:pt x="38" y="17"/>
                  </a:lnTo>
                  <a:lnTo>
                    <a:pt x="57" y="189"/>
                  </a:lnTo>
                  <a:lnTo>
                    <a:pt x="56" y="196"/>
                  </a:lnTo>
                  <a:lnTo>
                    <a:pt x="47" y="207"/>
                  </a:lnTo>
                  <a:lnTo>
                    <a:pt x="40" y="210"/>
                  </a:lnTo>
                  <a:lnTo>
                    <a:pt x="39" y="210"/>
                  </a:lnTo>
                  <a:lnTo>
                    <a:pt x="38" y="21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1231">
              <a:extLst>
                <a:ext uri="{FF2B5EF4-FFF2-40B4-BE49-F238E27FC236}">
                  <a16:creationId xmlns:a16="http://schemas.microsoft.com/office/drawing/2014/main" id="{22CC7FAD-2DFE-4D26-AC94-31D7FA7ED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343" y="2780306"/>
              <a:ext cx="142907" cy="84338"/>
            </a:xfrm>
            <a:custGeom>
              <a:avLst/>
              <a:gdLst>
                <a:gd name="T0" fmla="*/ 0 w 243"/>
                <a:gd name="T1" fmla="*/ 0 h 141"/>
                <a:gd name="T2" fmla="*/ 243 w 243"/>
                <a:gd name="T3" fmla="*/ 141 h 141"/>
                <a:gd name="T4" fmla="*/ 0 w 243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3" h="141">
                  <a:moveTo>
                    <a:pt x="0" y="0"/>
                  </a:moveTo>
                  <a:lnTo>
                    <a:pt x="243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1232">
              <a:extLst>
                <a:ext uri="{FF2B5EF4-FFF2-40B4-BE49-F238E27FC236}">
                  <a16:creationId xmlns:a16="http://schemas.microsoft.com/office/drawing/2014/main" id="{2F484326-5572-41FC-8F94-A7380E9EF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8630" y="2770935"/>
              <a:ext cx="163991" cy="103080"/>
            </a:xfrm>
            <a:custGeom>
              <a:avLst/>
              <a:gdLst>
                <a:gd name="T0" fmla="*/ 262 w 281"/>
                <a:gd name="T1" fmla="*/ 178 h 178"/>
                <a:gd name="T2" fmla="*/ 257 w 281"/>
                <a:gd name="T3" fmla="*/ 178 h 178"/>
                <a:gd name="T4" fmla="*/ 253 w 281"/>
                <a:gd name="T5" fmla="*/ 176 h 178"/>
                <a:gd name="T6" fmla="*/ 10 w 281"/>
                <a:gd name="T7" fmla="*/ 36 h 178"/>
                <a:gd name="T8" fmla="*/ 4 w 281"/>
                <a:gd name="T9" fmla="*/ 32 h 178"/>
                <a:gd name="T10" fmla="*/ 0 w 281"/>
                <a:gd name="T11" fmla="*/ 17 h 178"/>
                <a:gd name="T12" fmla="*/ 3 w 281"/>
                <a:gd name="T13" fmla="*/ 10 h 178"/>
                <a:gd name="T14" fmla="*/ 8 w 281"/>
                <a:gd name="T15" fmla="*/ 5 h 178"/>
                <a:gd name="T16" fmla="*/ 21 w 281"/>
                <a:gd name="T17" fmla="*/ 0 h 178"/>
                <a:gd name="T18" fmla="*/ 29 w 281"/>
                <a:gd name="T19" fmla="*/ 4 h 178"/>
                <a:gd name="T20" fmla="*/ 271 w 281"/>
                <a:gd name="T21" fmla="*/ 143 h 178"/>
                <a:gd name="T22" fmla="*/ 277 w 281"/>
                <a:gd name="T23" fmla="*/ 149 h 178"/>
                <a:gd name="T24" fmla="*/ 281 w 281"/>
                <a:gd name="T25" fmla="*/ 162 h 178"/>
                <a:gd name="T26" fmla="*/ 277 w 281"/>
                <a:gd name="T27" fmla="*/ 169 h 178"/>
                <a:gd name="T28" fmla="*/ 272 w 281"/>
                <a:gd name="T29" fmla="*/ 177 h 178"/>
                <a:gd name="T30" fmla="*/ 262 w 281"/>
                <a:gd name="T31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1" h="178">
                  <a:moveTo>
                    <a:pt x="262" y="178"/>
                  </a:moveTo>
                  <a:lnTo>
                    <a:pt x="257" y="178"/>
                  </a:lnTo>
                  <a:lnTo>
                    <a:pt x="253" y="176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0" y="17"/>
                  </a:lnTo>
                  <a:lnTo>
                    <a:pt x="3" y="10"/>
                  </a:lnTo>
                  <a:lnTo>
                    <a:pt x="8" y="5"/>
                  </a:lnTo>
                  <a:lnTo>
                    <a:pt x="21" y="0"/>
                  </a:lnTo>
                  <a:lnTo>
                    <a:pt x="29" y="4"/>
                  </a:lnTo>
                  <a:lnTo>
                    <a:pt x="271" y="143"/>
                  </a:lnTo>
                  <a:lnTo>
                    <a:pt x="277" y="149"/>
                  </a:lnTo>
                  <a:lnTo>
                    <a:pt x="281" y="162"/>
                  </a:lnTo>
                  <a:lnTo>
                    <a:pt x="277" y="169"/>
                  </a:lnTo>
                  <a:lnTo>
                    <a:pt x="272" y="177"/>
                  </a:lnTo>
                  <a:lnTo>
                    <a:pt x="262" y="1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1233">
              <a:extLst>
                <a:ext uri="{FF2B5EF4-FFF2-40B4-BE49-F238E27FC236}">
                  <a16:creationId xmlns:a16="http://schemas.microsoft.com/office/drawing/2014/main" id="{95ED7A31-E0C6-470B-8BF4-37EE5F91E4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9626" y="2213366"/>
              <a:ext cx="81996" cy="140564"/>
            </a:xfrm>
            <a:custGeom>
              <a:avLst/>
              <a:gdLst>
                <a:gd name="T0" fmla="*/ 0 w 139"/>
                <a:gd name="T1" fmla="*/ 0 h 242"/>
                <a:gd name="T2" fmla="*/ 139 w 139"/>
                <a:gd name="T3" fmla="*/ 242 h 242"/>
                <a:gd name="T4" fmla="*/ 0 w 139"/>
                <a:gd name="T5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242">
                  <a:moveTo>
                    <a:pt x="0" y="0"/>
                  </a:moveTo>
                  <a:lnTo>
                    <a:pt x="139" y="2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1234">
              <a:extLst>
                <a:ext uri="{FF2B5EF4-FFF2-40B4-BE49-F238E27FC236}">
                  <a16:creationId xmlns:a16="http://schemas.microsoft.com/office/drawing/2014/main" id="{2852AA9F-D288-4812-8245-C43FE2426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7912" y="2201653"/>
              <a:ext cx="103080" cy="163991"/>
            </a:xfrm>
            <a:custGeom>
              <a:avLst/>
              <a:gdLst>
                <a:gd name="T0" fmla="*/ 158 w 177"/>
                <a:gd name="T1" fmla="*/ 280 h 280"/>
                <a:gd name="T2" fmla="*/ 149 w 177"/>
                <a:gd name="T3" fmla="*/ 279 h 280"/>
                <a:gd name="T4" fmla="*/ 143 w 177"/>
                <a:gd name="T5" fmla="*/ 271 h 280"/>
                <a:gd name="T6" fmla="*/ 2 w 177"/>
                <a:gd name="T7" fmla="*/ 28 h 280"/>
                <a:gd name="T8" fmla="*/ 0 w 177"/>
                <a:gd name="T9" fmla="*/ 21 h 280"/>
                <a:gd name="T10" fmla="*/ 3 w 177"/>
                <a:gd name="T11" fmla="*/ 7 h 280"/>
                <a:gd name="T12" fmla="*/ 10 w 177"/>
                <a:gd name="T13" fmla="*/ 2 h 280"/>
                <a:gd name="T14" fmla="*/ 17 w 177"/>
                <a:gd name="T15" fmla="*/ 0 h 280"/>
                <a:gd name="T16" fmla="*/ 30 w 177"/>
                <a:gd name="T17" fmla="*/ 3 h 280"/>
                <a:gd name="T18" fmla="*/ 35 w 177"/>
                <a:gd name="T19" fmla="*/ 9 h 280"/>
                <a:gd name="T20" fmla="*/ 175 w 177"/>
                <a:gd name="T21" fmla="*/ 252 h 280"/>
                <a:gd name="T22" fmla="*/ 177 w 177"/>
                <a:gd name="T23" fmla="*/ 259 h 280"/>
                <a:gd name="T24" fmla="*/ 174 w 177"/>
                <a:gd name="T25" fmla="*/ 273 h 280"/>
                <a:gd name="T26" fmla="*/ 168 w 177"/>
                <a:gd name="T27" fmla="*/ 278 h 280"/>
                <a:gd name="T28" fmla="*/ 164 w 177"/>
                <a:gd name="T29" fmla="*/ 280 h 280"/>
                <a:gd name="T30" fmla="*/ 158 w 177"/>
                <a:gd name="T31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7" h="280">
                  <a:moveTo>
                    <a:pt x="158" y="280"/>
                  </a:moveTo>
                  <a:lnTo>
                    <a:pt x="149" y="279"/>
                  </a:lnTo>
                  <a:lnTo>
                    <a:pt x="143" y="271"/>
                  </a:lnTo>
                  <a:lnTo>
                    <a:pt x="2" y="28"/>
                  </a:lnTo>
                  <a:lnTo>
                    <a:pt x="0" y="21"/>
                  </a:lnTo>
                  <a:lnTo>
                    <a:pt x="3" y="7"/>
                  </a:lnTo>
                  <a:lnTo>
                    <a:pt x="10" y="2"/>
                  </a:lnTo>
                  <a:lnTo>
                    <a:pt x="17" y="0"/>
                  </a:lnTo>
                  <a:lnTo>
                    <a:pt x="30" y="3"/>
                  </a:lnTo>
                  <a:lnTo>
                    <a:pt x="35" y="9"/>
                  </a:lnTo>
                  <a:lnTo>
                    <a:pt x="175" y="252"/>
                  </a:lnTo>
                  <a:lnTo>
                    <a:pt x="177" y="259"/>
                  </a:lnTo>
                  <a:lnTo>
                    <a:pt x="174" y="273"/>
                  </a:lnTo>
                  <a:lnTo>
                    <a:pt x="168" y="278"/>
                  </a:lnTo>
                  <a:lnTo>
                    <a:pt x="164" y="280"/>
                  </a:lnTo>
                  <a:lnTo>
                    <a:pt x="158" y="2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1235">
              <a:extLst>
                <a:ext uri="{FF2B5EF4-FFF2-40B4-BE49-F238E27FC236}">
                  <a16:creationId xmlns:a16="http://schemas.microsoft.com/office/drawing/2014/main" id="{23287BD2-2BA6-4E8F-8EF4-C6B7360F0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3420" y="5003553"/>
              <a:ext cx="9371" cy="98394"/>
            </a:xfrm>
            <a:custGeom>
              <a:avLst/>
              <a:gdLst>
                <a:gd name="T0" fmla="*/ 0 w 18"/>
                <a:gd name="T1" fmla="*/ 171 h 171"/>
                <a:gd name="T2" fmla="*/ 18 w 18"/>
                <a:gd name="T3" fmla="*/ 0 h 171"/>
                <a:gd name="T4" fmla="*/ 0 w 18"/>
                <a:gd name="T5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71">
                  <a:moveTo>
                    <a:pt x="0" y="171"/>
                  </a:moveTo>
                  <a:lnTo>
                    <a:pt x="18" y="0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1236">
              <a:extLst>
                <a:ext uri="{FF2B5EF4-FFF2-40B4-BE49-F238E27FC236}">
                  <a16:creationId xmlns:a16="http://schemas.microsoft.com/office/drawing/2014/main" id="{67E7DF16-9F38-4A13-B908-C20E4DBB4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1706" y="4991838"/>
              <a:ext cx="32798" cy="121822"/>
            </a:xfrm>
            <a:custGeom>
              <a:avLst/>
              <a:gdLst>
                <a:gd name="T0" fmla="*/ 20 w 57"/>
                <a:gd name="T1" fmla="*/ 209 h 209"/>
                <a:gd name="T2" fmla="*/ 18 w 57"/>
                <a:gd name="T3" fmla="*/ 209 h 209"/>
                <a:gd name="T4" fmla="*/ 17 w 57"/>
                <a:gd name="T5" fmla="*/ 209 h 209"/>
                <a:gd name="T6" fmla="*/ 11 w 57"/>
                <a:gd name="T7" fmla="*/ 207 h 209"/>
                <a:gd name="T8" fmla="*/ 2 w 57"/>
                <a:gd name="T9" fmla="*/ 196 h 209"/>
                <a:gd name="T10" fmla="*/ 0 w 57"/>
                <a:gd name="T11" fmla="*/ 188 h 209"/>
                <a:gd name="T12" fmla="*/ 18 w 57"/>
                <a:gd name="T13" fmla="*/ 17 h 209"/>
                <a:gd name="T14" fmla="*/ 21 w 57"/>
                <a:gd name="T15" fmla="*/ 9 h 209"/>
                <a:gd name="T16" fmla="*/ 32 w 57"/>
                <a:gd name="T17" fmla="*/ 0 h 209"/>
                <a:gd name="T18" fmla="*/ 40 w 57"/>
                <a:gd name="T19" fmla="*/ 0 h 209"/>
                <a:gd name="T20" fmla="*/ 47 w 57"/>
                <a:gd name="T21" fmla="*/ 2 h 209"/>
                <a:gd name="T22" fmla="*/ 56 w 57"/>
                <a:gd name="T23" fmla="*/ 13 h 209"/>
                <a:gd name="T24" fmla="*/ 57 w 57"/>
                <a:gd name="T25" fmla="*/ 20 h 209"/>
                <a:gd name="T26" fmla="*/ 38 w 57"/>
                <a:gd name="T27" fmla="*/ 192 h 209"/>
                <a:gd name="T28" fmla="*/ 36 w 57"/>
                <a:gd name="T29" fmla="*/ 199 h 209"/>
                <a:gd name="T30" fmla="*/ 26 w 57"/>
                <a:gd name="T31" fmla="*/ 208 h 209"/>
                <a:gd name="T32" fmla="*/ 20 w 57"/>
                <a:gd name="T33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209">
                  <a:moveTo>
                    <a:pt x="20" y="209"/>
                  </a:moveTo>
                  <a:lnTo>
                    <a:pt x="18" y="209"/>
                  </a:lnTo>
                  <a:lnTo>
                    <a:pt x="17" y="209"/>
                  </a:lnTo>
                  <a:lnTo>
                    <a:pt x="11" y="207"/>
                  </a:lnTo>
                  <a:lnTo>
                    <a:pt x="2" y="196"/>
                  </a:lnTo>
                  <a:lnTo>
                    <a:pt x="0" y="188"/>
                  </a:lnTo>
                  <a:lnTo>
                    <a:pt x="18" y="17"/>
                  </a:lnTo>
                  <a:lnTo>
                    <a:pt x="21" y="9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7" y="2"/>
                  </a:lnTo>
                  <a:lnTo>
                    <a:pt x="56" y="13"/>
                  </a:lnTo>
                  <a:lnTo>
                    <a:pt x="57" y="20"/>
                  </a:lnTo>
                  <a:lnTo>
                    <a:pt x="38" y="192"/>
                  </a:lnTo>
                  <a:lnTo>
                    <a:pt x="36" y="199"/>
                  </a:lnTo>
                  <a:lnTo>
                    <a:pt x="26" y="208"/>
                  </a:lnTo>
                  <a:lnTo>
                    <a:pt x="20" y="2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1237">
              <a:extLst>
                <a:ext uri="{FF2B5EF4-FFF2-40B4-BE49-F238E27FC236}">
                  <a16:creationId xmlns:a16="http://schemas.microsoft.com/office/drawing/2014/main" id="{F294534A-388B-4E77-8E0C-B0181F84E6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1771" y="4977782"/>
              <a:ext cx="21085" cy="100738"/>
            </a:xfrm>
            <a:custGeom>
              <a:avLst/>
              <a:gdLst>
                <a:gd name="T0" fmla="*/ 0 w 36"/>
                <a:gd name="T1" fmla="*/ 170 h 170"/>
                <a:gd name="T2" fmla="*/ 36 w 36"/>
                <a:gd name="T3" fmla="*/ 0 h 170"/>
                <a:gd name="T4" fmla="*/ 0 w 36"/>
                <a:gd name="T5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70">
                  <a:moveTo>
                    <a:pt x="0" y="170"/>
                  </a:moveTo>
                  <a:lnTo>
                    <a:pt x="36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1238">
              <a:extLst>
                <a:ext uri="{FF2B5EF4-FFF2-40B4-BE49-F238E27FC236}">
                  <a16:creationId xmlns:a16="http://schemas.microsoft.com/office/drawing/2014/main" id="{DAF8344A-4E79-48D1-B55B-C0534C14C1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2401" y="4968411"/>
              <a:ext cx="42169" cy="119480"/>
            </a:xfrm>
            <a:custGeom>
              <a:avLst/>
              <a:gdLst>
                <a:gd name="T0" fmla="*/ 19 w 74"/>
                <a:gd name="T1" fmla="*/ 206 h 206"/>
                <a:gd name="T2" fmla="*/ 17 w 74"/>
                <a:gd name="T3" fmla="*/ 206 h 206"/>
                <a:gd name="T4" fmla="*/ 16 w 74"/>
                <a:gd name="T5" fmla="*/ 206 h 206"/>
                <a:gd name="T6" fmla="*/ 8 w 74"/>
                <a:gd name="T7" fmla="*/ 204 h 206"/>
                <a:gd name="T8" fmla="*/ 0 w 74"/>
                <a:gd name="T9" fmla="*/ 192 h 206"/>
                <a:gd name="T10" fmla="*/ 1 w 74"/>
                <a:gd name="T11" fmla="*/ 184 h 206"/>
                <a:gd name="T12" fmla="*/ 37 w 74"/>
                <a:gd name="T13" fmla="*/ 15 h 206"/>
                <a:gd name="T14" fmla="*/ 40 w 74"/>
                <a:gd name="T15" fmla="*/ 8 h 206"/>
                <a:gd name="T16" fmla="*/ 52 w 74"/>
                <a:gd name="T17" fmla="*/ 0 h 206"/>
                <a:gd name="T18" fmla="*/ 59 w 74"/>
                <a:gd name="T19" fmla="*/ 0 h 206"/>
                <a:gd name="T20" fmla="*/ 67 w 74"/>
                <a:gd name="T21" fmla="*/ 3 h 206"/>
                <a:gd name="T22" fmla="*/ 74 w 74"/>
                <a:gd name="T23" fmla="*/ 15 h 206"/>
                <a:gd name="T24" fmla="*/ 73 w 74"/>
                <a:gd name="T25" fmla="*/ 23 h 206"/>
                <a:gd name="T26" fmla="*/ 37 w 74"/>
                <a:gd name="T27" fmla="*/ 192 h 206"/>
                <a:gd name="T28" fmla="*/ 35 w 74"/>
                <a:gd name="T29" fmla="*/ 198 h 206"/>
                <a:gd name="T30" fmla="*/ 26 w 74"/>
                <a:gd name="T31" fmla="*/ 206 h 206"/>
                <a:gd name="T32" fmla="*/ 19 w 74"/>
                <a:gd name="T33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206">
                  <a:moveTo>
                    <a:pt x="19" y="206"/>
                  </a:moveTo>
                  <a:lnTo>
                    <a:pt x="17" y="206"/>
                  </a:lnTo>
                  <a:lnTo>
                    <a:pt x="16" y="206"/>
                  </a:lnTo>
                  <a:lnTo>
                    <a:pt x="8" y="204"/>
                  </a:lnTo>
                  <a:lnTo>
                    <a:pt x="0" y="192"/>
                  </a:lnTo>
                  <a:lnTo>
                    <a:pt x="1" y="184"/>
                  </a:lnTo>
                  <a:lnTo>
                    <a:pt x="37" y="15"/>
                  </a:lnTo>
                  <a:lnTo>
                    <a:pt x="40" y="8"/>
                  </a:lnTo>
                  <a:lnTo>
                    <a:pt x="52" y="0"/>
                  </a:lnTo>
                  <a:lnTo>
                    <a:pt x="59" y="0"/>
                  </a:lnTo>
                  <a:lnTo>
                    <a:pt x="67" y="3"/>
                  </a:lnTo>
                  <a:lnTo>
                    <a:pt x="74" y="15"/>
                  </a:lnTo>
                  <a:lnTo>
                    <a:pt x="73" y="23"/>
                  </a:lnTo>
                  <a:lnTo>
                    <a:pt x="37" y="192"/>
                  </a:lnTo>
                  <a:lnTo>
                    <a:pt x="35" y="198"/>
                  </a:lnTo>
                  <a:lnTo>
                    <a:pt x="26" y="206"/>
                  </a:lnTo>
                  <a:lnTo>
                    <a:pt x="19" y="20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1239">
              <a:extLst>
                <a:ext uri="{FF2B5EF4-FFF2-40B4-BE49-F238E27FC236}">
                  <a16:creationId xmlns:a16="http://schemas.microsoft.com/office/drawing/2014/main" id="{F057ED76-46F6-4C2D-8005-1EDFC08097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4810" y="4940298"/>
              <a:ext cx="32798" cy="96052"/>
            </a:xfrm>
            <a:custGeom>
              <a:avLst/>
              <a:gdLst>
                <a:gd name="T0" fmla="*/ 0 w 54"/>
                <a:gd name="T1" fmla="*/ 164 h 164"/>
                <a:gd name="T2" fmla="*/ 54 w 54"/>
                <a:gd name="T3" fmla="*/ 0 h 164"/>
                <a:gd name="T4" fmla="*/ 0 w 54"/>
                <a:gd name="T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64">
                  <a:moveTo>
                    <a:pt x="0" y="164"/>
                  </a:moveTo>
                  <a:lnTo>
                    <a:pt x="54" y="0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1240">
              <a:extLst>
                <a:ext uri="{FF2B5EF4-FFF2-40B4-BE49-F238E27FC236}">
                  <a16:creationId xmlns:a16="http://schemas.microsoft.com/office/drawing/2014/main" id="{790E312E-D524-4E34-AE52-8076C652C1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095" y="4928585"/>
              <a:ext cx="53883" cy="117136"/>
            </a:xfrm>
            <a:custGeom>
              <a:avLst/>
              <a:gdLst>
                <a:gd name="T0" fmla="*/ 19 w 92"/>
                <a:gd name="T1" fmla="*/ 201 h 201"/>
                <a:gd name="T2" fmla="*/ 16 w 92"/>
                <a:gd name="T3" fmla="*/ 201 h 201"/>
                <a:gd name="T4" fmla="*/ 13 w 92"/>
                <a:gd name="T5" fmla="*/ 201 h 201"/>
                <a:gd name="T6" fmla="*/ 6 w 92"/>
                <a:gd name="T7" fmla="*/ 198 h 201"/>
                <a:gd name="T8" fmla="*/ 0 w 92"/>
                <a:gd name="T9" fmla="*/ 184 h 201"/>
                <a:gd name="T10" fmla="*/ 2 w 92"/>
                <a:gd name="T11" fmla="*/ 178 h 201"/>
                <a:gd name="T12" fmla="*/ 55 w 92"/>
                <a:gd name="T13" fmla="*/ 13 h 201"/>
                <a:gd name="T14" fmla="*/ 58 w 92"/>
                <a:gd name="T15" fmla="*/ 6 h 201"/>
                <a:gd name="T16" fmla="*/ 70 w 92"/>
                <a:gd name="T17" fmla="*/ 0 h 201"/>
                <a:gd name="T18" fmla="*/ 78 w 92"/>
                <a:gd name="T19" fmla="*/ 1 h 201"/>
                <a:gd name="T20" fmla="*/ 85 w 92"/>
                <a:gd name="T21" fmla="*/ 4 h 201"/>
                <a:gd name="T22" fmla="*/ 92 w 92"/>
                <a:gd name="T23" fmla="*/ 17 h 201"/>
                <a:gd name="T24" fmla="*/ 91 w 92"/>
                <a:gd name="T25" fmla="*/ 25 h 201"/>
                <a:gd name="T26" fmla="*/ 37 w 92"/>
                <a:gd name="T27" fmla="*/ 189 h 201"/>
                <a:gd name="T28" fmla="*/ 34 w 92"/>
                <a:gd name="T29" fmla="*/ 194 h 201"/>
                <a:gd name="T30" fmla="*/ 25 w 92"/>
                <a:gd name="T31" fmla="*/ 201 h 201"/>
                <a:gd name="T32" fmla="*/ 19 w 92"/>
                <a:gd name="T33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" h="201">
                  <a:moveTo>
                    <a:pt x="19" y="201"/>
                  </a:moveTo>
                  <a:lnTo>
                    <a:pt x="16" y="201"/>
                  </a:lnTo>
                  <a:lnTo>
                    <a:pt x="13" y="201"/>
                  </a:lnTo>
                  <a:lnTo>
                    <a:pt x="6" y="198"/>
                  </a:lnTo>
                  <a:lnTo>
                    <a:pt x="0" y="184"/>
                  </a:lnTo>
                  <a:lnTo>
                    <a:pt x="2" y="178"/>
                  </a:lnTo>
                  <a:lnTo>
                    <a:pt x="55" y="13"/>
                  </a:lnTo>
                  <a:lnTo>
                    <a:pt x="58" y="6"/>
                  </a:lnTo>
                  <a:lnTo>
                    <a:pt x="70" y="0"/>
                  </a:lnTo>
                  <a:lnTo>
                    <a:pt x="78" y="1"/>
                  </a:lnTo>
                  <a:lnTo>
                    <a:pt x="85" y="4"/>
                  </a:lnTo>
                  <a:lnTo>
                    <a:pt x="92" y="17"/>
                  </a:lnTo>
                  <a:lnTo>
                    <a:pt x="91" y="25"/>
                  </a:lnTo>
                  <a:lnTo>
                    <a:pt x="37" y="189"/>
                  </a:lnTo>
                  <a:lnTo>
                    <a:pt x="34" y="194"/>
                  </a:lnTo>
                  <a:lnTo>
                    <a:pt x="25" y="201"/>
                  </a:lnTo>
                  <a:lnTo>
                    <a:pt x="19" y="20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1241">
              <a:extLst>
                <a:ext uri="{FF2B5EF4-FFF2-40B4-BE49-F238E27FC236}">
                  <a16:creationId xmlns:a16="http://schemas.microsoft.com/office/drawing/2014/main" id="{22CFE80D-D9FD-4BA0-95B9-AD08A5616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4875" y="4884073"/>
              <a:ext cx="39827" cy="93709"/>
            </a:xfrm>
            <a:custGeom>
              <a:avLst/>
              <a:gdLst>
                <a:gd name="T0" fmla="*/ 0 w 70"/>
                <a:gd name="T1" fmla="*/ 157 h 157"/>
                <a:gd name="T2" fmla="*/ 70 w 70"/>
                <a:gd name="T3" fmla="*/ 0 h 157"/>
                <a:gd name="T4" fmla="*/ 0 w 70"/>
                <a:gd name="T5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157">
                  <a:moveTo>
                    <a:pt x="0" y="157"/>
                  </a:moveTo>
                  <a:lnTo>
                    <a:pt x="70" y="0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1242">
              <a:extLst>
                <a:ext uri="{FF2B5EF4-FFF2-40B4-BE49-F238E27FC236}">
                  <a16:creationId xmlns:a16="http://schemas.microsoft.com/office/drawing/2014/main" id="{F4CAE10E-FE54-41DE-B7C2-6199070D5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3161" y="4874702"/>
              <a:ext cx="63254" cy="114794"/>
            </a:xfrm>
            <a:custGeom>
              <a:avLst/>
              <a:gdLst>
                <a:gd name="T0" fmla="*/ 19 w 108"/>
                <a:gd name="T1" fmla="*/ 195 h 195"/>
                <a:gd name="T2" fmla="*/ 15 w 108"/>
                <a:gd name="T3" fmla="*/ 195 h 195"/>
                <a:gd name="T4" fmla="*/ 11 w 108"/>
                <a:gd name="T5" fmla="*/ 193 h 195"/>
                <a:gd name="T6" fmla="*/ 5 w 108"/>
                <a:gd name="T7" fmla="*/ 190 h 195"/>
                <a:gd name="T8" fmla="*/ 0 w 108"/>
                <a:gd name="T9" fmla="*/ 176 h 195"/>
                <a:gd name="T10" fmla="*/ 2 w 108"/>
                <a:gd name="T11" fmla="*/ 168 h 195"/>
                <a:gd name="T12" fmla="*/ 72 w 108"/>
                <a:gd name="T13" fmla="*/ 11 h 195"/>
                <a:gd name="T14" fmla="*/ 77 w 108"/>
                <a:gd name="T15" fmla="*/ 4 h 195"/>
                <a:gd name="T16" fmla="*/ 90 w 108"/>
                <a:gd name="T17" fmla="*/ 0 h 195"/>
                <a:gd name="T18" fmla="*/ 97 w 108"/>
                <a:gd name="T19" fmla="*/ 2 h 195"/>
                <a:gd name="T20" fmla="*/ 104 w 108"/>
                <a:gd name="T21" fmla="*/ 5 h 195"/>
                <a:gd name="T22" fmla="*/ 108 w 108"/>
                <a:gd name="T23" fmla="*/ 19 h 195"/>
                <a:gd name="T24" fmla="*/ 107 w 108"/>
                <a:gd name="T25" fmla="*/ 27 h 195"/>
                <a:gd name="T26" fmla="*/ 36 w 108"/>
                <a:gd name="T27" fmla="*/ 184 h 195"/>
                <a:gd name="T28" fmla="*/ 34 w 108"/>
                <a:gd name="T29" fmla="*/ 189 h 195"/>
                <a:gd name="T30" fmla="*/ 25 w 108"/>
                <a:gd name="T31" fmla="*/ 194 h 195"/>
                <a:gd name="T32" fmla="*/ 19 w 108"/>
                <a:gd name="T33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95">
                  <a:moveTo>
                    <a:pt x="19" y="195"/>
                  </a:moveTo>
                  <a:lnTo>
                    <a:pt x="15" y="195"/>
                  </a:lnTo>
                  <a:lnTo>
                    <a:pt x="11" y="193"/>
                  </a:lnTo>
                  <a:lnTo>
                    <a:pt x="5" y="190"/>
                  </a:lnTo>
                  <a:lnTo>
                    <a:pt x="0" y="176"/>
                  </a:lnTo>
                  <a:lnTo>
                    <a:pt x="2" y="168"/>
                  </a:lnTo>
                  <a:lnTo>
                    <a:pt x="72" y="11"/>
                  </a:lnTo>
                  <a:lnTo>
                    <a:pt x="77" y="4"/>
                  </a:lnTo>
                  <a:lnTo>
                    <a:pt x="90" y="0"/>
                  </a:lnTo>
                  <a:lnTo>
                    <a:pt x="97" y="2"/>
                  </a:lnTo>
                  <a:lnTo>
                    <a:pt x="104" y="5"/>
                  </a:lnTo>
                  <a:lnTo>
                    <a:pt x="108" y="19"/>
                  </a:lnTo>
                  <a:lnTo>
                    <a:pt x="107" y="27"/>
                  </a:lnTo>
                  <a:lnTo>
                    <a:pt x="36" y="184"/>
                  </a:lnTo>
                  <a:lnTo>
                    <a:pt x="34" y="189"/>
                  </a:lnTo>
                  <a:lnTo>
                    <a:pt x="25" y="194"/>
                  </a:lnTo>
                  <a:lnTo>
                    <a:pt x="19" y="1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1243">
              <a:extLst>
                <a:ext uri="{FF2B5EF4-FFF2-40B4-BE49-F238E27FC236}">
                  <a16:creationId xmlns:a16="http://schemas.microsoft.com/office/drawing/2014/main" id="{A7B35176-E3D1-490A-B382-97E88EBA4D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3748" y="4734139"/>
              <a:ext cx="58569" cy="81996"/>
            </a:xfrm>
            <a:custGeom>
              <a:avLst/>
              <a:gdLst>
                <a:gd name="T0" fmla="*/ 0 w 101"/>
                <a:gd name="T1" fmla="*/ 141 h 141"/>
                <a:gd name="T2" fmla="*/ 101 w 101"/>
                <a:gd name="T3" fmla="*/ 0 h 141"/>
                <a:gd name="T4" fmla="*/ 0 w 101"/>
                <a:gd name="T5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1" h="141">
                  <a:moveTo>
                    <a:pt x="0" y="141"/>
                  </a:moveTo>
                  <a:lnTo>
                    <a:pt x="101" y="0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1244">
              <a:extLst>
                <a:ext uri="{FF2B5EF4-FFF2-40B4-BE49-F238E27FC236}">
                  <a16:creationId xmlns:a16="http://schemas.microsoft.com/office/drawing/2014/main" id="{745AFDEB-2826-4FCD-99F6-E7458DEF6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2034" y="4722426"/>
              <a:ext cx="81996" cy="103080"/>
            </a:xfrm>
            <a:custGeom>
              <a:avLst/>
              <a:gdLst>
                <a:gd name="T0" fmla="*/ 19 w 140"/>
                <a:gd name="T1" fmla="*/ 177 h 177"/>
                <a:gd name="T2" fmla="*/ 14 w 140"/>
                <a:gd name="T3" fmla="*/ 177 h 177"/>
                <a:gd name="T4" fmla="*/ 8 w 140"/>
                <a:gd name="T5" fmla="*/ 173 h 177"/>
                <a:gd name="T6" fmla="*/ 2 w 140"/>
                <a:gd name="T7" fmla="*/ 168 h 177"/>
                <a:gd name="T8" fmla="*/ 0 w 140"/>
                <a:gd name="T9" fmla="*/ 154 h 177"/>
                <a:gd name="T10" fmla="*/ 4 w 140"/>
                <a:gd name="T11" fmla="*/ 147 h 177"/>
                <a:gd name="T12" fmla="*/ 106 w 140"/>
                <a:gd name="T13" fmla="*/ 8 h 177"/>
                <a:gd name="T14" fmla="*/ 110 w 140"/>
                <a:gd name="T15" fmla="*/ 2 h 177"/>
                <a:gd name="T16" fmla="*/ 125 w 140"/>
                <a:gd name="T17" fmla="*/ 0 h 177"/>
                <a:gd name="T18" fmla="*/ 132 w 140"/>
                <a:gd name="T19" fmla="*/ 3 h 177"/>
                <a:gd name="T20" fmla="*/ 137 w 140"/>
                <a:gd name="T21" fmla="*/ 9 h 177"/>
                <a:gd name="T22" fmla="*/ 140 w 140"/>
                <a:gd name="T23" fmla="*/ 23 h 177"/>
                <a:gd name="T24" fmla="*/ 136 w 140"/>
                <a:gd name="T25" fmla="*/ 29 h 177"/>
                <a:gd name="T26" fmla="*/ 34 w 140"/>
                <a:gd name="T27" fmla="*/ 169 h 177"/>
                <a:gd name="T28" fmla="*/ 27 w 140"/>
                <a:gd name="T29" fmla="*/ 175 h 177"/>
                <a:gd name="T30" fmla="*/ 19 w 140"/>
                <a:gd name="T31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" h="177">
                  <a:moveTo>
                    <a:pt x="19" y="177"/>
                  </a:moveTo>
                  <a:lnTo>
                    <a:pt x="14" y="177"/>
                  </a:lnTo>
                  <a:lnTo>
                    <a:pt x="8" y="173"/>
                  </a:lnTo>
                  <a:lnTo>
                    <a:pt x="2" y="168"/>
                  </a:lnTo>
                  <a:lnTo>
                    <a:pt x="0" y="154"/>
                  </a:lnTo>
                  <a:lnTo>
                    <a:pt x="4" y="147"/>
                  </a:lnTo>
                  <a:lnTo>
                    <a:pt x="106" y="8"/>
                  </a:lnTo>
                  <a:lnTo>
                    <a:pt x="110" y="2"/>
                  </a:lnTo>
                  <a:lnTo>
                    <a:pt x="125" y="0"/>
                  </a:lnTo>
                  <a:lnTo>
                    <a:pt x="132" y="3"/>
                  </a:lnTo>
                  <a:lnTo>
                    <a:pt x="137" y="9"/>
                  </a:lnTo>
                  <a:lnTo>
                    <a:pt x="140" y="23"/>
                  </a:lnTo>
                  <a:lnTo>
                    <a:pt x="136" y="29"/>
                  </a:lnTo>
                  <a:lnTo>
                    <a:pt x="34" y="169"/>
                  </a:lnTo>
                  <a:lnTo>
                    <a:pt x="27" y="175"/>
                  </a:lnTo>
                  <a:lnTo>
                    <a:pt x="19" y="1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1245">
              <a:extLst>
                <a:ext uri="{FF2B5EF4-FFF2-40B4-BE49-F238E27FC236}">
                  <a16:creationId xmlns:a16="http://schemas.microsoft.com/office/drawing/2014/main" id="{652EAA95-518E-4C99-9AD1-3FC8A582CD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41" y="4638088"/>
              <a:ext cx="67940" cy="74967"/>
            </a:xfrm>
            <a:custGeom>
              <a:avLst/>
              <a:gdLst>
                <a:gd name="T0" fmla="*/ 0 w 116"/>
                <a:gd name="T1" fmla="*/ 128 h 128"/>
                <a:gd name="T2" fmla="*/ 116 w 116"/>
                <a:gd name="T3" fmla="*/ 0 h 128"/>
                <a:gd name="T4" fmla="*/ 0 w 116"/>
                <a:gd name="T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28">
                  <a:moveTo>
                    <a:pt x="0" y="128"/>
                  </a:moveTo>
                  <a:lnTo>
                    <a:pt x="116" y="0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1246">
              <a:extLst>
                <a:ext uri="{FF2B5EF4-FFF2-40B4-BE49-F238E27FC236}">
                  <a16:creationId xmlns:a16="http://schemas.microsoft.com/office/drawing/2014/main" id="{F72A28DC-B821-4EFA-B5E1-2E881E3C79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5527" y="4626373"/>
              <a:ext cx="89024" cy="98394"/>
            </a:xfrm>
            <a:custGeom>
              <a:avLst/>
              <a:gdLst>
                <a:gd name="T0" fmla="*/ 18 w 152"/>
                <a:gd name="T1" fmla="*/ 165 h 165"/>
                <a:gd name="T2" fmla="*/ 12 w 152"/>
                <a:gd name="T3" fmla="*/ 164 h 165"/>
                <a:gd name="T4" fmla="*/ 6 w 152"/>
                <a:gd name="T5" fmla="*/ 161 h 165"/>
                <a:gd name="T6" fmla="*/ 0 w 152"/>
                <a:gd name="T7" fmla="*/ 154 h 165"/>
                <a:gd name="T8" fmla="*/ 0 w 152"/>
                <a:gd name="T9" fmla="*/ 141 h 165"/>
                <a:gd name="T10" fmla="*/ 4 w 152"/>
                <a:gd name="T11" fmla="*/ 134 h 165"/>
                <a:gd name="T12" fmla="*/ 120 w 152"/>
                <a:gd name="T13" fmla="*/ 6 h 165"/>
                <a:gd name="T14" fmla="*/ 125 w 152"/>
                <a:gd name="T15" fmla="*/ 1 h 165"/>
                <a:gd name="T16" fmla="*/ 140 w 152"/>
                <a:gd name="T17" fmla="*/ 0 h 165"/>
                <a:gd name="T18" fmla="*/ 147 w 152"/>
                <a:gd name="T19" fmla="*/ 5 h 165"/>
                <a:gd name="T20" fmla="*/ 151 w 152"/>
                <a:gd name="T21" fmla="*/ 10 h 165"/>
                <a:gd name="T22" fmla="*/ 152 w 152"/>
                <a:gd name="T23" fmla="*/ 25 h 165"/>
                <a:gd name="T24" fmla="*/ 148 w 152"/>
                <a:gd name="T25" fmla="*/ 30 h 165"/>
                <a:gd name="T26" fmla="*/ 32 w 152"/>
                <a:gd name="T27" fmla="*/ 159 h 165"/>
                <a:gd name="T28" fmla="*/ 26 w 152"/>
                <a:gd name="T29" fmla="*/ 164 h 165"/>
                <a:gd name="T30" fmla="*/ 18 w 152"/>
                <a:gd name="T3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2" h="165">
                  <a:moveTo>
                    <a:pt x="18" y="165"/>
                  </a:moveTo>
                  <a:lnTo>
                    <a:pt x="12" y="164"/>
                  </a:lnTo>
                  <a:lnTo>
                    <a:pt x="6" y="161"/>
                  </a:lnTo>
                  <a:lnTo>
                    <a:pt x="0" y="154"/>
                  </a:lnTo>
                  <a:lnTo>
                    <a:pt x="0" y="141"/>
                  </a:lnTo>
                  <a:lnTo>
                    <a:pt x="4" y="134"/>
                  </a:lnTo>
                  <a:lnTo>
                    <a:pt x="120" y="6"/>
                  </a:lnTo>
                  <a:lnTo>
                    <a:pt x="125" y="1"/>
                  </a:lnTo>
                  <a:lnTo>
                    <a:pt x="140" y="0"/>
                  </a:lnTo>
                  <a:lnTo>
                    <a:pt x="147" y="5"/>
                  </a:lnTo>
                  <a:lnTo>
                    <a:pt x="151" y="10"/>
                  </a:lnTo>
                  <a:lnTo>
                    <a:pt x="152" y="25"/>
                  </a:lnTo>
                  <a:lnTo>
                    <a:pt x="148" y="30"/>
                  </a:lnTo>
                  <a:lnTo>
                    <a:pt x="32" y="159"/>
                  </a:lnTo>
                  <a:lnTo>
                    <a:pt x="26" y="164"/>
                  </a:lnTo>
                  <a:lnTo>
                    <a:pt x="18" y="1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1247">
              <a:extLst>
                <a:ext uri="{FF2B5EF4-FFF2-40B4-BE49-F238E27FC236}">
                  <a16:creationId xmlns:a16="http://schemas.microsoft.com/office/drawing/2014/main" id="{00E8F59A-C094-41F0-A3E2-DF0076FAA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0105" y="4530322"/>
              <a:ext cx="74967" cy="67940"/>
            </a:xfrm>
            <a:custGeom>
              <a:avLst/>
              <a:gdLst>
                <a:gd name="T0" fmla="*/ 0 w 128"/>
                <a:gd name="T1" fmla="*/ 116 h 116"/>
                <a:gd name="T2" fmla="*/ 128 w 128"/>
                <a:gd name="T3" fmla="*/ 0 h 116"/>
                <a:gd name="T4" fmla="*/ 0 w 128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8" h="116">
                  <a:moveTo>
                    <a:pt x="0" y="116"/>
                  </a:moveTo>
                  <a:lnTo>
                    <a:pt x="128" y="0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1248">
              <a:extLst>
                <a:ext uri="{FF2B5EF4-FFF2-40B4-BE49-F238E27FC236}">
                  <a16:creationId xmlns:a16="http://schemas.microsoft.com/office/drawing/2014/main" id="{E05484FF-BA92-4845-9E82-F22534A73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0734" y="4518608"/>
              <a:ext cx="96052" cy="89024"/>
            </a:xfrm>
            <a:custGeom>
              <a:avLst/>
              <a:gdLst>
                <a:gd name="T0" fmla="*/ 18 w 164"/>
                <a:gd name="T1" fmla="*/ 152 h 152"/>
                <a:gd name="T2" fmla="*/ 10 w 164"/>
                <a:gd name="T3" fmla="*/ 150 h 152"/>
                <a:gd name="T4" fmla="*/ 4 w 164"/>
                <a:gd name="T5" fmla="*/ 146 h 152"/>
                <a:gd name="T6" fmla="*/ 0 w 164"/>
                <a:gd name="T7" fmla="*/ 139 h 152"/>
                <a:gd name="T8" fmla="*/ 1 w 164"/>
                <a:gd name="T9" fmla="*/ 125 h 152"/>
                <a:gd name="T10" fmla="*/ 5 w 164"/>
                <a:gd name="T11" fmla="*/ 119 h 152"/>
                <a:gd name="T12" fmla="*/ 134 w 164"/>
                <a:gd name="T13" fmla="*/ 3 h 152"/>
                <a:gd name="T14" fmla="*/ 140 w 164"/>
                <a:gd name="T15" fmla="*/ 0 h 152"/>
                <a:gd name="T16" fmla="*/ 155 w 164"/>
                <a:gd name="T17" fmla="*/ 0 h 152"/>
                <a:gd name="T18" fmla="*/ 161 w 164"/>
                <a:gd name="T19" fmla="*/ 5 h 152"/>
                <a:gd name="T20" fmla="*/ 164 w 164"/>
                <a:gd name="T21" fmla="*/ 11 h 152"/>
                <a:gd name="T22" fmla="*/ 164 w 164"/>
                <a:gd name="T23" fmla="*/ 26 h 152"/>
                <a:gd name="T24" fmla="*/ 158 w 164"/>
                <a:gd name="T25" fmla="*/ 31 h 152"/>
                <a:gd name="T26" fmla="*/ 30 w 164"/>
                <a:gd name="T27" fmla="*/ 147 h 152"/>
                <a:gd name="T28" fmla="*/ 25 w 164"/>
                <a:gd name="T29" fmla="*/ 150 h 152"/>
                <a:gd name="T30" fmla="*/ 18 w 164"/>
                <a:gd name="T31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4" h="152">
                  <a:moveTo>
                    <a:pt x="18" y="152"/>
                  </a:moveTo>
                  <a:lnTo>
                    <a:pt x="10" y="150"/>
                  </a:lnTo>
                  <a:lnTo>
                    <a:pt x="4" y="146"/>
                  </a:lnTo>
                  <a:lnTo>
                    <a:pt x="0" y="139"/>
                  </a:lnTo>
                  <a:lnTo>
                    <a:pt x="1" y="125"/>
                  </a:lnTo>
                  <a:lnTo>
                    <a:pt x="5" y="119"/>
                  </a:lnTo>
                  <a:lnTo>
                    <a:pt x="134" y="3"/>
                  </a:lnTo>
                  <a:lnTo>
                    <a:pt x="140" y="0"/>
                  </a:lnTo>
                  <a:lnTo>
                    <a:pt x="155" y="0"/>
                  </a:lnTo>
                  <a:lnTo>
                    <a:pt x="161" y="5"/>
                  </a:lnTo>
                  <a:lnTo>
                    <a:pt x="164" y="11"/>
                  </a:lnTo>
                  <a:lnTo>
                    <a:pt x="164" y="26"/>
                  </a:lnTo>
                  <a:lnTo>
                    <a:pt x="158" y="31"/>
                  </a:lnTo>
                  <a:lnTo>
                    <a:pt x="30" y="147"/>
                  </a:lnTo>
                  <a:lnTo>
                    <a:pt x="25" y="150"/>
                  </a:lnTo>
                  <a:lnTo>
                    <a:pt x="18" y="1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1249">
              <a:extLst>
                <a:ext uri="{FF2B5EF4-FFF2-40B4-BE49-F238E27FC236}">
                  <a16:creationId xmlns:a16="http://schemas.microsoft.com/office/drawing/2014/main" id="{B977BF55-F11F-44D0-9D98-817C0C51F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367" y="4410842"/>
              <a:ext cx="81996" cy="60911"/>
            </a:xfrm>
            <a:custGeom>
              <a:avLst/>
              <a:gdLst>
                <a:gd name="T0" fmla="*/ 0 w 139"/>
                <a:gd name="T1" fmla="*/ 103 h 103"/>
                <a:gd name="T2" fmla="*/ 139 w 139"/>
                <a:gd name="T3" fmla="*/ 0 h 103"/>
                <a:gd name="T4" fmla="*/ 0 w 139"/>
                <a:gd name="T5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103">
                  <a:moveTo>
                    <a:pt x="0" y="103"/>
                  </a:moveTo>
                  <a:lnTo>
                    <a:pt x="139" y="0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1250">
              <a:extLst>
                <a:ext uri="{FF2B5EF4-FFF2-40B4-BE49-F238E27FC236}">
                  <a16:creationId xmlns:a16="http://schemas.microsoft.com/office/drawing/2014/main" id="{49169207-80B1-420A-B3A9-1673291E9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7654" y="4401472"/>
              <a:ext cx="105423" cy="79653"/>
            </a:xfrm>
            <a:custGeom>
              <a:avLst/>
              <a:gdLst>
                <a:gd name="T0" fmla="*/ 20 w 178"/>
                <a:gd name="T1" fmla="*/ 139 h 139"/>
                <a:gd name="T2" fmla="*/ 11 w 178"/>
                <a:gd name="T3" fmla="*/ 138 h 139"/>
                <a:gd name="T4" fmla="*/ 4 w 178"/>
                <a:gd name="T5" fmla="*/ 131 h 139"/>
                <a:gd name="T6" fmla="*/ 0 w 178"/>
                <a:gd name="T7" fmla="*/ 124 h 139"/>
                <a:gd name="T8" fmla="*/ 3 w 178"/>
                <a:gd name="T9" fmla="*/ 111 h 139"/>
                <a:gd name="T10" fmla="*/ 8 w 178"/>
                <a:gd name="T11" fmla="*/ 105 h 139"/>
                <a:gd name="T12" fmla="*/ 148 w 178"/>
                <a:gd name="T13" fmla="*/ 4 h 139"/>
                <a:gd name="T14" fmla="*/ 154 w 178"/>
                <a:gd name="T15" fmla="*/ 0 h 139"/>
                <a:gd name="T16" fmla="*/ 169 w 178"/>
                <a:gd name="T17" fmla="*/ 3 h 139"/>
                <a:gd name="T18" fmla="*/ 174 w 178"/>
                <a:gd name="T19" fmla="*/ 8 h 139"/>
                <a:gd name="T20" fmla="*/ 178 w 178"/>
                <a:gd name="T21" fmla="*/ 15 h 139"/>
                <a:gd name="T22" fmla="*/ 176 w 178"/>
                <a:gd name="T23" fmla="*/ 28 h 139"/>
                <a:gd name="T24" fmla="*/ 170 w 178"/>
                <a:gd name="T25" fmla="*/ 34 h 139"/>
                <a:gd name="T26" fmla="*/ 31 w 178"/>
                <a:gd name="T27" fmla="*/ 135 h 139"/>
                <a:gd name="T28" fmla="*/ 25 w 178"/>
                <a:gd name="T29" fmla="*/ 139 h 139"/>
                <a:gd name="T30" fmla="*/ 20 w 178"/>
                <a:gd name="T31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8" h="139">
                  <a:moveTo>
                    <a:pt x="20" y="139"/>
                  </a:moveTo>
                  <a:lnTo>
                    <a:pt x="11" y="138"/>
                  </a:lnTo>
                  <a:lnTo>
                    <a:pt x="4" y="131"/>
                  </a:lnTo>
                  <a:lnTo>
                    <a:pt x="0" y="124"/>
                  </a:lnTo>
                  <a:lnTo>
                    <a:pt x="3" y="111"/>
                  </a:lnTo>
                  <a:lnTo>
                    <a:pt x="8" y="105"/>
                  </a:lnTo>
                  <a:lnTo>
                    <a:pt x="148" y="4"/>
                  </a:lnTo>
                  <a:lnTo>
                    <a:pt x="154" y="0"/>
                  </a:lnTo>
                  <a:lnTo>
                    <a:pt x="169" y="3"/>
                  </a:lnTo>
                  <a:lnTo>
                    <a:pt x="174" y="8"/>
                  </a:lnTo>
                  <a:lnTo>
                    <a:pt x="178" y="15"/>
                  </a:lnTo>
                  <a:lnTo>
                    <a:pt x="176" y="28"/>
                  </a:lnTo>
                  <a:lnTo>
                    <a:pt x="170" y="34"/>
                  </a:lnTo>
                  <a:lnTo>
                    <a:pt x="31" y="135"/>
                  </a:lnTo>
                  <a:lnTo>
                    <a:pt x="25" y="139"/>
                  </a:lnTo>
                  <a:lnTo>
                    <a:pt x="20" y="13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1251">
              <a:extLst>
                <a:ext uri="{FF2B5EF4-FFF2-40B4-BE49-F238E27FC236}">
                  <a16:creationId xmlns:a16="http://schemas.microsoft.com/office/drawing/2014/main" id="{CEB24773-3E6D-4910-A35D-C04600C35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5376" y="4148457"/>
              <a:ext cx="93709" cy="42169"/>
            </a:xfrm>
            <a:custGeom>
              <a:avLst/>
              <a:gdLst>
                <a:gd name="T0" fmla="*/ 0 w 157"/>
                <a:gd name="T1" fmla="*/ 69 h 69"/>
                <a:gd name="T2" fmla="*/ 157 w 157"/>
                <a:gd name="T3" fmla="*/ 0 h 69"/>
                <a:gd name="T4" fmla="*/ 0 w 157"/>
                <a:gd name="T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7" h="69">
                  <a:moveTo>
                    <a:pt x="0" y="69"/>
                  </a:moveTo>
                  <a:lnTo>
                    <a:pt x="157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1252">
              <a:extLst>
                <a:ext uri="{FF2B5EF4-FFF2-40B4-BE49-F238E27FC236}">
                  <a16:creationId xmlns:a16="http://schemas.microsoft.com/office/drawing/2014/main" id="{5EB4C545-4030-43DC-AD7E-F39FB97B12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005" y="4136744"/>
              <a:ext cx="114794" cy="63254"/>
            </a:xfrm>
            <a:custGeom>
              <a:avLst/>
              <a:gdLst>
                <a:gd name="T0" fmla="*/ 19 w 197"/>
                <a:gd name="T1" fmla="*/ 108 h 108"/>
                <a:gd name="T2" fmla="*/ 13 w 197"/>
                <a:gd name="T3" fmla="*/ 108 h 108"/>
                <a:gd name="T4" fmla="*/ 4 w 197"/>
                <a:gd name="T5" fmla="*/ 102 h 108"/>
                <a:gd name="T6" fmla="*/ 2 w 197"/>
                <a:gd name="T7" fmla="*/ 96 h 108"/>
                <a:gd name="T8" fmla="*/ 0 w 197"/>
                <a:gd name="T9" fmla="*/ 90 h 108"/>
                <a:gd name="T10" fmla="*/ 5 w 197"/>
                <a:gd name="T11" fmla="*/ 76 h 108"/>
                <a:gd name="T12" fmla="*/ 11 w 197"/>
                <a:gd name="T13" fmla="*/ 72 h 108"/>
                <a:gd name="T14" fmla="*/ 170 w 197"/>
                <a:gd name="T15" fmla="*/ 2 h 108"/>
                <a:gd name="T16" fmla="*/ 176 w 197"/>
                <a:gd name="T17" fmla="*/ 0 h 108"/>
                <a:gd name="T18" fmla="*/ 190 w 197"/>
                <a:gd name="T19" fmla="*/ 5 h 108"/>
                <a:gd name="T20" fmla="*/ 194 w 197"/>
                <a:gd name="T21" fmla="*/ 11 h 108"/>
                <a:gd name="T22" fmla="*/ 197 w 197"/>
                <a:gd name="T23" fmla="*/ 19 h 108"/>
                <a:gd name="T24" fmla="*/ 191 w 197"/>
                <a:gd name="T25" fmla="*/ 32 h 108"/>
                <a:gd name="T26" fmla="*/ 184 w 197"/>
                <a:gd name="T27" fmla="*/ 36 h 108"/>
                <a:gd name="T28" fmla="*/ 27 w 197"/>
                <a:gd name="T29" fmla="*/ 106 h 108"/>
                <a:gd name="T30" fmla="*/ 23 w 197"/>
                <a:gd name="T31" fmla="*/ 108 h 108"/>
                <a:gd name="T32" fmla="*/ 19 w 197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7" h="108">
                  <a:moveTo>
                    <a:pt x="19" y="108"/>
                  </a:moveTo>
                  <a:lnTo>
                    <a:pt x="13" y="108"/>
                  </a:lnTo>
                  <a:lnTo>
                    <a:pt x="4" y="102"/>
                  </a:lnTo>
                  <a:lnTo>
                    <a:pt x="2" y="96"/>
                  </a:lnTo>
                  <a:lnTo>
                    <a:pt x="0" y="90"/>
                  </a:lnTo>
                  <a:lnTo>
                    <a:pt x="5" y="76"/>
                  </a:lnTo>
                  <a:lnTo>
                    <a:pt x="11" y="72"/>
                  </a:lnTo>
                  <a:lnTo>
                    <a:pt x="170" y="2"/>
                  </a:lnTo>
                  <a:lnTo>
                    <a:pt x="176" y="0"/>
                  </a:lnTo>
                  <a:lnTo>
                    <a:pt x="190" y="5"/>
                  </a:lnTo>
                  <a:lnTo>
                    <a:pt x="194" y="11"/>
                  </a:lnTo>
                  <a:lnTo>
                    <a:pt x="197" y="19"/>
                  </a:lnTo>
                  <a:lnTo>
                    <a:pt x="191" y="32"/>
                  </a:lnTo>
                  <a:lnTo>
                    <a:pt x="184" y="36"/>
                  </a:lnTo>
                  <a:lnTo>
                    <a:pt x="27" y="106"/>
                  </a:lnTo>
                  <a:lnTo>
                    <a:pt x="23" y="108"/>
                  </a:lnTo>
                  <a:lnTo>
                    <a:pt x="19" y="1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1253">
              <a:extLst>
                <a:ext uri="{FF2B5EF4-FFF2-40B4-BE49-F238E27FC236}">
                  <a16:creationId xmlns:a16="http://schemas.microsoft.com/office/drawing/2014/main" id="{71B026A7-9EBF-40EC-A546-4D0A72C9DA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51" y="4005552"/>
              <a:ext cx="96052" cy="32798"/>
            </a:xfrm>
            <a:custGeom>
              <a:avLst/>
              <a:gdLst>
                <a:gd name="T0" fmla="*/ 0 w 164"/>
                <a:gd name="T1" fmla="*/ 54 h 54"/>
                <a:gd name="T2" fmla="*/ 164 w 164"/>
                <a:gd name="T3" fmla="*/ 0 h 54"/>
                <a:gd name="T4" fmla="*/ 0 w 164"/>
                <a:gd name="T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54">
                  <a:moveTo>
                    <a:pt x="0" y="54"/>
                  </a:moveTo>
                  <a:lnTo>
                    <a:pt x="164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1254">
              <a:extLst>
                <a:ext uri="{FF2B5EF4-FFF2-40B4-BE49-F238E27FC236}">
                  <a16:creationId xmlns:a16="http://schemas.microsoft.com/office/drawing/2014/main" id="{A544F0AF-28A0-4CD2-B829-1463E339A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438" y="3996181"/>
              <a:ext cx="119480" cy="53883"/>
            </a:xfrm>
            <a:custGeom>
              <a:avLst/>
              <a:gdLst>
                <a:gd name="T0" fmla="*/ 19 w 202"/>
                <a:gd name="T1" fmla="*/ 92 h 92"/>
                <a:gd name="T2" fmla="*/ 12 w 202"/>
                <a:gd name="T3" fmla="*/ 91 h 92"/>
                <a:gd name="T4" fmla="*/ 3 w 202"/>
                <a:gd name="T5" fmla="*/ 84 h 92"/>
                <a:gd name="T6" fmla="*/ 1 w 202"/>
                <a:gd name="T7" fmla="*/ 78 h 92"/>
                <a:gd name="T8" fmla="*/ 0 w 202"/>
                <a:gd name="T9" fmla="*/ 71 h 92"/>
                <a:gd name="T10" fmla="*/ 6 w 202"/>
                <a:gd name="T11" fmla="*/ 58 h 92"/>
                <a:gd name="T12" fmla="*/ 13 w 202"/>
                <a:gd name="T13" fmla="*/ 55 h 92"/>
                <a:gd name="T14" fmla="*/ 178 w 202"/>
                <a:gd name="T15" fmla="*/ 2 h 92"/>
                <a:gd name="T16" fmla="*/ 184 w 202"/>
                <a:gd name="T17" fmla="*/ 0 h 92"/>
                <a:gd name="T18" fmla="*/ 198 w 202"/>
                <a:gd name="T19" fmla="*/ 7 h 92"/>
                <a:gd name="T20" fmla="*/ 201 w 202"/>
                <a:gd name="T21" fmla="*/ 13 h 92"/>
                <a:gd name="T22" fmla="*/ 202 w 202"/>
                <a:gd name="T23" fmla="*/ 21 h 92"/>
                <a:gd name="T24" fmla="*/ 196 w 202"/>
                <a:gd name="T25" fmla="*/ 34 h 92"/>
                <a:gd name="T26" fmla="*/ 189 w 202"/>
                <a:gd name="T27" fmla="*/ 37 h 92"/>
                <a:gd name="T28" fmla="*/ 25 w 202"/>
                <a:gd name="T29" fmla="*/ 91 h 92"/>
                <a:gd name="T30" fmla="*/ 21 w 202"/>
                <a:gd name="T31" fmla="*/ 91 h 92"/>
                <a:gd name="T32" fmla="*/ 19 w 202"/>
                <a:gd name="T3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2" h="92">
                  <a:moveTo>
                    <a:pt x="19" y="92"/>
                  </a:moveTo>
                  <a:lnTo>
                    <a:pt x="12" y="91"/>
                  </a:lnTo>
                  <a:lnTo>
                    <a:pt x="3" y="84"/>
                  </a:lnTo>
                  <a:lnTo>
                    <a:pt x="1" y="78"/>
                  </a:lnTo>
                  <a:lnTo>
                    <a:pt x="0" y="71"/>
                  </a:lnTo>
                  <a:lnTo>
                    <a:pt x="6" y="58"/>
                  </a:lnTo>
                  <a:lnTo>
                    <a:pt x="13" y="55"/>
                  </a:lnTo>
                  <a:lnTo>
                    <a:pt x="178" y="2"/>
                  </a:lnTo>
                  <a:lnTo>
                    <a:pt x="184" y="0"/>
                  </a:lnTo>
                  <a:lnTo>
                    <a:pt x="198" y="7"/>
                  </a:lnTo>
                  <a:lnTo>
                    <a:pt x="201" y="13"/>
                  </a:lnTo>
                  <a:lnTo>
                    <a:pt x="202" y="21"/>
                  </a:lnTo>
                  <a:lnTo>
                    <a:pt x="196" y="34"/>
                  </a:lnTo>
                  <a:lnTo>
                    <a:pt x="189" y="37"/>
                  </a:lnTo>
                  <a:lnTo>
                    <a:pt x="25" y="91"/>
                  </a:lnTo>
                  <a:lnTo>
                    <a:pt x="21" y="91"/>
                  </a:lnTo>
                  <a:lnTo>
                    <a:pt x="19" y="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1255">
              <a:extLst>
                <a:ext uri="{FF2B5EF4-FFF2-40B4-BE49-F238E27FC236}">
                  <a16:creationId xmlns:a16="http://schemas.microsoft.com/office/drawing/2014/main" id="{2C8A9819-3D33-4CDC-88A3-112ACA31D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6982" y="3860303"/>
              <a:ext cx="98394" cy="21085"/>
            </a:xfrm>
            <a:custGeom>
              <a:avLst/>
              <a:gdLst>
                <a:gd name="T0" fmla="*/ 0 w 169"/>
                <a:gd name="T1" fmla="*/ 36 h 36"/>
                <a:gd name="T2" fmla="*/ 169 w 169"/>
                <a:gd name="T3" fmla="*/ 0 h 36"/>
                <a:gd name="T4" fmla="*/ 0 w 169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9" h="36">
                  <a:moveTo>
                    <a:pt x="0" y="36"/>
                  </a:moveTo>
                  <a:lnTo>
                    <a:pt x="169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1256">
              <a:extLst>
                <a:ext uri="{FF2B5EF4-FFF2-40B4-BE49-F238E27FC236}">
                  <a16:creationId xmlns:a16="http://schemas.microsoft.com/office/drawing/2014/main" id="{6AF4F582-06B5-42C7-88DC-5D44A7326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269" y="3848588"/>
              <a:ext cx="121822" cy="44513"/>
            </a:xfrm>
            <a:custGeom>
              <a:avLst/>
              <a:gdLst>
                <a:gd name="T0" fmla="*/ 19 w 207"/>
                <a:gd name="T1" fmla="*/ 73 h 73"/>
                <a:gd name="T2" fmla="*/ 12 w 207"/>
                <a:gd name="T3" fmla="*/ 72 h 73"/>
                <a:gd name="T4" fmla="*/ 2 w 207"/>
                <a:gd name="T5" fmla="*/ 64 h 73"/>
                <a:gd name="T6" fmla="*/ 0 w 207"/>
                <a:gd name="T7" fmla="*/ 59 h 73"/>
                <a:gd name="T8" fmla="*/ 0 w 207"/>
                <a:gd name="T9" fmla="*/ 51 h 73"/>
                <a:gd name="T10" fmla="*/ 8 w 207"/>
                <a:gd name="T11" fmla="*/ 38 h 73"/>
                <a:gd name="T12" fmla="*/ 15 w 207"/>
                <a:gd name="T13" fmla="*/ 36 h 73"/>
                <a:gd name="T14" fmla="*/ 183 w 207"/>
                <a:gd name="T15" fmla="*/ 0 h 73"/>
                <a:gd name="T16" fmla="*/ 191 w 207"/>
                <a:gd name="T17" fmla="*/ 0 h 73"/>
                <a:gd name="T18" fmla="*/ 203 w 207"/>
                <a:gd name="T19" fmla="*/ 8 h 73"/>
                <a:gd name="T20" fmla="*/ 206 w 207"/>
                <a:gd name="T21" fmla="*/ 15 h 73"/>
                <a:gd name="T22" fmla="*/ 207 w 207"/>
                <a:gd name="T23" fmla="*/ 23 h 73"/>
                <a:gd name="T24" fmla="*/ 199 w 207"/>
                <a:gd name="T25" fmla="*/ 34 h 73"/>
                <a:gd name="T26" fmla="*/ 191 w 207"/>
                <a:gd name="T27" fmla="*/ 37 h 73"/>
                <a:gd name="T28" fmla="*/ 22 w 207"/>
                <a:gd name="T29" fmla="*/ 73 h 73"/>
                <a:gd name="T30" fmla="*/ 20 w 207"/>
                <a:gd name="T31" fmla="*/ 73 h 73"/>
                <a:gd name="T32" fmla="*/ 19 w 207"/>
                <a:gd name="T33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7" h="73">
                  <a:moveTo>
                    <a:pt x="19" y="73"/>
                  </a:moveTo>
                  <a:lnTo>
                    <a:pt x="12" y="72"/>
                  </a:lnTo>
                  <a:lnTo>
                    <a:pt x="2" y="64"/>
                  </a:lnTo>
                  <a:lnTo>
                    <a:pt x="0" y="59"/>
                  </a:lnTo>
                  <a:lnTo>
                    <a:pt x="0" y="51"/>
                  </a:lnTo>
                  <a:lnTo>
                    <a:pt x="8" y="38"/>
                  </a:lnTo>
                  <a:lnTo>
                    <a:pt x="15" y="36"/>
                  </a:lnTo>
                  <a:lnTo>
                    <a:pt x="183" y="0"/>
                  </a:lnTo>
                  <a:lnTo>
                    <a:pt x="191" y="0"/>
                  </a:lnTo>
                  <a:lnTo>
                    <a:pt x="203" y="8"/>
                  </a:lnTo>
                  <a:lnTo>
                    <a:pt x="206" y="15"/>
                  </a:lnTo>
                  <a:lnTo>
                    <a:pt x="207" y="23"/>
                  </a:lnTo>
                  <a:lnTo>
                    <a:pt x="199" y="34"/>
                  </a:lnTo>
                  <a:lnTo>
                    <a:pt x="191" y="37"/>
                  </a:lnTo>
                  <a:lnTo>
                    <a:pt x="22" y="73"/>
                  </a:lnTo>
                  <a:lnTo>
                    <a:pt x="20" y="73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1257">
              <a:extLst>
                <a:ext uri="{FF2B5EF4-FFF2-40B4-BE49-F238E27FC236}">
                  <a16:creationId xmlns:a16="http://schemas.microsoft.com/office/drawing/2014/main" id="{6750FFED-AA26-446D-8C10-8D79AA23B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1212" y="3710368"/>
              <a:ext cx="100738" cy="9371"/>
            </a:xfrm>
            <a:custGeom>
              <a:avLst/>
              <a:gdLst>
                <a:gd name="T0" fmla="*/ 0 w 172"/>
                <a:gd name="T1" fmla="*/ 18 h 18"/>
                <a:gd name="T2" fmla="*/ 172 w 172"/>
                <a:gd name="T3" fmla="*/ 0 h 18"/>
                <a:gd name="T4" fmla="*/ 0 w 172"/>
                <a:gd name="T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" h="18">
                  <a:moveTo>
                    <a:pt x="0" y="18"/>
                  </a:moveTo>
                  <a:lnTo>
                    <a:pt x="172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1258">
              <a:extLst>
                <a:ext uri="{FF2B5EF4-FFF2-40B4-BE49-F238E27FC236}">
                  <a16:creationId xmlns:a16="http://schemas.microsoft.com/office/drawing/2014/main" id="{569C25CD-2FBA-41A1-971C-E04C74860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9498" y="3698654"/>
              <a:ext cx="121822" cy="32798"/>
            </a:xfrm>
            <a:custGeom>
              <a:avLst/>
              <a:gdLst>
                <a:gd name="T0" fmla="*/ 18 w 208"/>
                <a:gd name="T1" fmla="*/ 55 h 55"/>
                <a:gd name="T2" fmla="*/ 12 w 208"/>
                <a:gd name="T3" fmla="*/ 54 h 55"/>
                <a:gd name="T4" fmla="*/ 1 w 208"/>
                <a:gd name="T5" fmla="*/ 45 h 55"/>
                <a:gd name="T6" fmla="*/ 0 w 208"/>
                <a:gd name="T7" fmla="*/ 38 h 55"/>
                <a:gd name="T8" fmla="*/ 0 w 208"/>
                <a:gd name="T9" fmla="*/ 30 h 55"/>
                <a:gd name="T10" fmla="*/ 9 w 208"/>
                <a:gd name="T11" fmla="*/ 20 h 55"/>
                <a:gd name="T12" fmla="*/ 16 w 208"/>
                <a:gd name="T13" fmla="*/ 18 h 55"/>
                <a:gd name="T14" fmla="*/ 188 w 208"/>
                <a:gd name="T15" fmla="*/ 0 h 55"/>
                <a:gd name="T16" fmla="*/ 196 w 208"/>
                <a:gd name="T17" fmla="*/ 0 h 55"/>
                <a:gd name="T18" fmla="*/ 207 w 208"/>
                <a:gd name="T19" fmla="*/ 9 h 55"/>
                <a:gd name="T20" fmla="*/ 208 w 208"/>
                <a:gd name="T21" fmla="*/ 17 h 55"/>
                <a:gd name="T22" fmla="*/ 208 w 208"/>
                <a:gd name="T23" fmla="*/ 23 h 55"/>
                <a:gd name="T24" fmla="*/ 199 w 208"/>
                <a:gd name="T25" fmla="*/ 35 h 55"/>
                <a:gd name="T26" fmla="*/ 192 w 208"/>
                <a:gd name="T27" fmla="*/ 37 h 55"/>
                <a:gd name="T28" fmla="*/ 21 w 208"/>
                <a:gd name="T29" fmla="*/ 55 h 55"/>
                <a:gd name="T30" fmla="*/ 19 w 208"/>
                <a:gd name="T31" fmla="*/ 55 h 55"/>
                <a:gd name="T32" fmla="*/ 18 w 208"/>
                <a:gd name="T3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8" h="55">
                  <a:moveTo>
                    <a:pt x="18" y="55"/>
                  </a:moveTo>
                  <a:lnTo>
                    <a:pt x="12" y="54"/>
                  </a:lnTo>
                  <a:lnTo>
                    <a:pt x="1" y="45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9" y="20"/>
                  </a:lnTo>
                  <a:lnTo>
                    <a:pt x="16" y="18"/>
                  </a:lnTo>
                  <a:lnTo>
                    <a:pt x="188" y="0"/>
                  </a:lnTo>
                  <a:lnTo>
                    <a:pt x="196" y="0"/>
                  </a:lnTo>
                  <a:lnTo>
                    <a:pt x="207" y="9"/>
                  </a:lnTo>
                  <a:lnTo>
                    <a:pt x="208" y="17"/>
                  </a:lnTo>
                  <a:lnTo>
                    <a:pt x="208" y="23"/>
                  </a:lnTo>
                  <a:lnTo>
                    <a:pt x="199" y="35"/>
                  </a:lnTo>
                  <a:lnTo>
                    <a:pt x="192" y="37"/>
                  </a:lnTo>
                  <a:lnTo>
                    <a:pt x="21" y="55"/>
                  </a:lnTo>
                  <a:lnTo>
                    <a:pt x="19" y="55"/>
                  </a:lnTo>
                  <a:lnTo>
                    <a:pt x="18" y="5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1259">
              <a:extLst>
                <a:ext uri="{FF2B5EF4-FFF2-40B4-BE49-F238E27FC236}">
                  <a16:creationId xmlns:a16="http://schemas.microsoft.com/office/drawing/2014/main" id="{2E1B8D37-EF66-4DD8-9E3C-A3A419BCC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9626" y="4762251"/>
              <a:ext cx="81996" cy="140564"/>
            </a:xfrm>
            <a:custGeom>
              <a:avLst/>
              <a:gdLst>
                <a:gd name="T0" fmla="*/ 0 w 139"/>
                <a:gd name="T1" fmla="*/ 243 h 243"/>
                <a:gd name="T2" fmla="*/ 139 w 139"/>
                <a:gd name="T3" fmla="*/ 0 h 243"/>
                <a:gd name="T4" fmla="*/ 0 w 139"/>
                <a:gd name="T5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243">
                  <a:moveTo>
                    <a:pt x="0" y="243"/>
                  </a:moveTo>
                  <a:lnTo>
                    <a:pt x="139" y="0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1260">
              <a:extLst>
                <a:ext uri="{FF2B5EF4-FFF2-40B4-BE49-F238E27FC236}">
                  <a16:creationId xmlns:a16="http://schemas.microsoft.com/office/drawing/2014/main" id="{4C0A3E98-C85B-460C-82A9-53FFC13BE9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7912" y="4750538"/>
              <a:ext cx="103080" cy="163991"/>
            </a:xfrm>
            <a:custGeom>
              <a:avLst/>
              <a:gdLst>
                <a:gd name="T0" fmla="*/ 19 w 177"/>
                <a:gd name="T1" fmla="*/ 281 h 281"/>
                <a:gd name="T2" fmla="*/ 14 w 177"/>
                <a:gd name="T3" fmla="*/ 280 h 281"/>
                <a:gd name="T4" fmla="*/ 10 w 177"/>
                <a:gd name="T5" fmla="*/ 278 h 281"/>
                <a:gd name="T6" fmla="*/ 3 w 177"/>
                <a:gd name="T7" fmla="*/ 274 h 281"/>
                <a:gd name="T8" fmla="*/ 0 w 177"/>
                <a:gd name="T9" fmla="*/ 260 h 281"/>
                <a:gd name="T10" fmla="*/ 2 w 177"/>
                <a:gd name="T11" fmla="*/ 253 h 281"/>
                <a:gd name="T12" fmla="*/ 143 w 177"/>
                <a:gd name="T13" fmla="*/ 10 h 281"/>
                <a:gd name="T14" fmla="*/ 147 w 177"/>
                <a:gd name="T15" fmla="*/ 5 h 281"/>
                <a:gd name="T16" fmla="*/ 162 w 177"/>
                <a:gd name="T17" fmla="*/ 0 h 281"/>
                <a:gd name="T18" fmla="*/ 168 w 177"/>
                <a:gd name="T19" fmla="*/ 4 h 281"/>
                <a:gd name="T20" fmla="*/ 174 w 177"/>
                <a:gd name="T21" fmla="*/ 8 h 281"/>
                <a:gd name="T22" fmla="*/ 177 w 177"/>
                <a:gd name="T23" fmla="*/ 22 h 281"/>
                <a:gd name="T24" fmla="*/ 175 w 177"/>
                <a:gd name="T25" fmla="*/ 30 h 281"/>
                <a:gd name="T26" fmla="*/ 35 w 177"/>
                <a:gd name="T27" fmla="*/ 271 h 281"/>
                <a:gd name="T28" fmla="*/ 28 w 177"/>
                <a:gd name="T29" fmla="*/ 279 h 281"/>
                <a:gd name="T30" fmla="*/ 19 w 177"/>
                <a:gd name="T3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7" h="281">
                  <a:moveTo>
                    <a:pt x="19" y="281"/>
                  </a:moveTo>
                  <a:lnTo>
                    <a:pt x="14" y="280"/>
                  </a:lnTo>
                  <a:lnTo>
                    <a:pt x="10" y="278"/>
                  </a:lnTo>
                  <a:lnTo>
                    <a:pt x="3" y="274"/>
                  </a:lnTo>
                  <a:lnTo>
                    <a:pt x="0" y="260"/>
                  </a:lnTo>
                  <a:lnTo>
                    <a:pt x="2" y="253"/>
                  </a:lnTo>
                  <a:lnTo>
                    <a:pt x="143" y="10"/>
                  </a:lnTo>
                  <a:lnTo>
                    <a:pt x="147" y="5"/>
                  </a:lnTo>
                  <a:lnTo>
                    <a:pt x="162" y="0"/>
                  </a:lnTo>
                  <a:lnTo>
                    <a:pt x="168" y="4"/>
                  </a:lnTo>
                  <a:lnTo>
                    <a:pt x="174" y="8"/>
                  </a:lnTo>
                  <a:lnTo>
                    <a:pt x="177" y="22"/>
                  </a:lnTo>
                  <a:lnTo>
                    <a:pt x="175" y="30"/>
                  </a:lnTo>
                  <a:lnTo>
                    <a:pt x="35" y="271"/>
                  </a:lnTo>
                  <a:lnTo>
                    <a:pt x="28" y="279"/>
                  </a:lnTo>
                  <a:lnTo>
                    <a:pt x="19" y="2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1261">
              <a:extLst>
                <a:ext uri="{FF2B5EF4-FFF2-40B4-BE49-F238E27FC236}">
                  <a16:creationId xmlns:a16="http://schemas.microsoft.com/office/drawing/2014/main" id="{47755A3D-7DC0-4E3F-9110-BACE75D3A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343" y="4253881"/>
              <a:ext cx="142907" cy="79653"/>
            </a:xfrm>
            <a:custGeom>
              <a:avLst/>
              <a:gdLst>
                <a:gd name="T0" fmla="*/ 0 w 243"/>
                <a:gd name="T1" fmla="*/ 140 h 140"/>
                <a:gd name="T2" fmla="*/ 243 w 243"/>
                <a:gd name="T3" fmla="*/ 0 h 140"/>
                <a:gd name="T4" fmla="*/ 0 w 243"/>
                <a:gd name="T5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3" h="140">
                  <a:moveTo>
                    <a:pt x="0" y="140"/>
                  </a:moveTo>
                  <a:lnTo>
                    <a:pt x="243" y="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1262">
              <a:extLst>
                <a:ext uri="{FF2B5EF4-FFF2-40B4-BE49-F238E27FC236}">
                  <a16:creationId xmlns:a16="http://schemas.microsoft.com/office/drawing/2014/main" id="{5EDDF63D-3ACB-4E37-981E-AE98225C3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8630" y="4242166"/>
              <a:ext cx="163991" cy="103080"/>
            </a:xfrm>
            <a:custGeom>
              <a:avLst/>
              <a:gdLst>
                <a:gd name="T0" fmla="*/ 19 w 281"/>
                <a:gd name="T1" fmla="*/ 178 h 178"/>
                <a:gd name="T2" fmla="*/ 10 w 281"/>
                <a:gd name="T3" fmla="*/ 177 h 178"/>
                <a:gd name="T4" fmla="*/ 3 w 281"/>
                <a:gd name="T5" fmla="*/ 169 h 178"/>
                <a:gd name="T6" fmla="*/ 0 w 281"/>
                <a:gd name="T7" fmla="*/ 162 h 178"/>
                <a:gd name="T8" fmla="*/ 4 w 281"/>
                <a:gd name="T9" fmla="*/ 148 h 178"/>
                <a:gd name="T10" fmla="*/ 10 w 281"/>
                <a:gd name="T11" fmla="*/ 143 h 178"/>
                <a:gd name="T12" fmla="*/ 253 w 281"/>
                <a:gd name="T13" fmla="*/ 4 h 178"/>
                <a:gd name="T14" fmla="*/ 259 w 281"/>
                <a:gd name="T15" fmla="*/ 0 h 178"/>
                <a:gd name="T16" fmla="*/ 273 w 281"/>
                <a:gd name="T17" fmla="*/ 4 h 178"/>
                <a:gd name="T18" fmla="*/ 277 w 281"/>
                <a:gd name="T19" fmla="*/ 10 h 178"/>
                <a:gd name="T20" fmla="*/ 281 w 281"/>
                <a:gd name="T21" fmla="*/ 17 h 178"/>
                <a:gd name="T22" fmla="*/ 277 w 281"/>
                <a:gd name="T23" fmla="*/ 31 h 178"/>
                <a:gd name="T24" fmla="*/ 271 w 281"/>
                <a:gd name="T25" fmla="*/ 35 h 178"/>
                <a:gd name="T26" fmla="*/ 29 w 281"/>
                <a:gd name="T27" fmla="*/ 176 h 178"/>
                <a:gd name="T28" fmla="*/ 24 w 281"/>
                <a:gd name="T29" fmla="*/ 178 h 178"/>
                <a:gd name="T30" fmla="*/ 19 w 281"/>
                <a:gd name="T31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1" h="178">
                  <a:moveTo>
                    <a:pt x="19" y="178"/>
                  </a:moveTo>
                  <a:lnTo>
                    <a:pt x="10" y="177"/>
                  </a:lnTo>
                  <a:lnTo>
                    <a:pt x="3" y="169"/>
                  </a:lnTo>
                  <a:lnTo>
                    <a:pt x="0" y="162"/>
                  </a:lnTo>
                  <a:lnTo>
                    <a:pt x="4" y="148"/>
                  </a:lnTo>
                  <a:lnTo>
                    <a:pt x="10" y="143"/>
                  </a:lnTo>
                  <a:lnTo>
                    <a:pt x="253" y="4"/>
                  </a:lnTo>
                  <a:lnTo>
                    <a:pt x="259" y="0"/>
                  </a:lnTo>
                  <a:lnTo>
                    <a:pt x="273" y="4"/>
                  </a:lnTo>
                  <a:lnTo>
                    <a:pt x="277" y="10"/>
                  </a:lnTo>
                  <a:lnTo>
                    <a:pt x="281" y="17"/>
                  </a:lnTo>
                  <a:lnTo>
                    <a:pt x="277" y="31"/>
                  </a:lnTo>
                  <a:lnTo>
                    <a:pt x="271" y="35"/>
                  </a:lnTo>
                  <a:lnTo>
                    <a:pt x="29" y="176"/>
                  </a:lnTo>
                  <a:lnTo>
                    <a:pt x="24" y="178"/>
                  </a:lnTo>
                  <a:lnTo>
                    <a:pt x="19" y="1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1263">
              <a:extLst>
                <a:ext uri="{FF2B5EF4-FFF2-40B4-BE49-F238E27FC236}">
                  <a16:creationId xmlns:a16="http://schemas.microsoft.com/office/drawing/2014/main" id="{85FC344F-0352-4AFC-B0A8-07B3C8C7C8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0530" y="3710368"/>
              <a:ext cx="100738" cy="9371"/>
            </a:xfrm>
            <a:custGeom>
              <a:avLst/>
              <a:gdLst>
                <a:gd name="T0" fmla="*/ 172 w 172"/>
                <a:gd name="T1" fmla="*/ 18 h 18"/>
                <a:gd name="T2" fmla="*/ 0 w 172"/>
                <a:gd name="T3" fmla="*/ 0 h 18"/>
                <a:gd name="T4" fmla="*/ 172 w 172"/>
                <a:gd name="T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" h="18">
                  <a:moveTo>
                    <a:pt x="172" y="18"/>
                  </a:moveTo>
                  <a:lnTo>
                    <a:pt x="0" y="0"/>
                  </a:lnTo>
                  <a:lnTo>
                    <a:pt x="172" y="1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1264">
              <a:extLst>
                <a:ext uri="{FF2B5EF4-FFF2-40B4-BE49-F238E27FC236}">
                  <a16:creationId xmlns:a16="http://schemas.microsoft.com/office/drawing/2014/main" id="{4CBBF129-4114-46DE-901E-7A1D3677E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8815" y="3698654"/>
              <a:ext cx="121822" cy="32798"/>
            </a:xfrm>
            <a:custGeom>
              <a:avLst/>
              <a:gdLst>
                <a:gd name="T0" fmla="*/ 191 w 209"/>
                <a:gd name="T1" fmla="*/ 55 h 55"/>
                <a:gd name="T2" fmla="*/ 190 w 209"/>
                <a:gd name="T3" fmla="*/ 55 h 55"/>
                <a:gd name="T4" fmla="*/ 189 w 209"/>
                <a:gd name="T5" fmla="*/ 55 h 55"/>
                <a:gd name="T6" fmla="*/ 17 w 209"/>
                <a:gd name="T7" fmla="*/ 37 h 55"/>
                <a:gd name="T8" fmla="*/ 10 w 209"/>
                <a:gd name="T9" fmla="*/ 35 h 55"/>
                <a:gd name="T10" fmla="*/ 1 w 209"/>
                <a:gd name="T11" fmla="*/ 23 h 55"/>
                <a:gd name="T12" fmla="*/ 0 w 209"/>
                <a:gd name="T13" fmla="*/ 17 h 55"/>
                <a:gd name="T14" fmla="*/ 2 w 209"/>
                <a:gd name="T15" fmla="*/ 9 h 55"/>
                <a:gd name="T16" fmla="*/ 13 w 209"/>
                <a:gd name="T17" fmla="*/ 0 h 55"/>
                <a:gd name="T18" fmla="*/ 21 w 209"/>
                <a:gd name="T19" fmla="*/ 0 h 55"/>
                <a:gd name="T20" fmla="*/ 192 w 209"/>
                <a:gd name="T21" fmla="*/ 18 h 55"/>
                <a:gd name="T22" fmla="*/ 200 w 209"/>
                <a:gd name="T23" fmla="*/ 20 h 55"/>
                <a:gd name="T24" fmla="*/ 209 w 209"/>
                <a:gd name="T25" fmla="*/ 30 h 55"/>
                <a:gd name="T26" fmla="*/ 209 w 209"/>
                <a:gd name="T27" fmla="*/ 38 h 55"/>
                <a:gd name="T28" fmla="*/ 208 w 209"/>
                <a:gd name="T29" fmla="*/ 45 h 55"/>
                <a:gd name="T30" fmla="*/ 198 w 209"/>
                <a:gd name="T31" fmla="*/ 54 h 55"/>
                <a:gd name="T32" fmla="*/ 191 w 209"/>
                <a:gd name="T3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55">
                  <a:moveTo>
                    <a:pt x="191" y="55"/>
                  </a:moveTo>
                  <a:lnTo>
                    <a:pt x="190" y="55"/>
                  </a:lnTo>
                  <a:lnTo>
                    <a:pt x="189" y="55"/>
                  </a:lnTo>
                  <a:lnTo>
                    <a:pt x="17" y="37"/>
                  </a:lnTo>
                  <a:lnTo>
                    <a:pt x="10" y="35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2" y="9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92" y="18"/>
                  </a:lnTo>
                  <a:lnTo>
                    <a:pt x="200" y="20"/>
                  </a:lnTo>
                  <a:lnTo>
                    <a:pt x="209" y="30"/>
                  </a:lnTo>
                  <a:lnTo>
                    <a:pt x="209" y="38"/>
                  </a:lnTo>
                  <a:lnTo>
                    <a:pt x="208" y="45"/>
                  </a:lnTo>
                  <a:lnTo>
                    <a:pt x="198" y="54"/>
                  </a:lnTo>
                  <a:lnTo>
                    <a:pt x="191" y="5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1265">
              <a:extLst>
                <a:ext uri="{FF2B5EF4-FFF2-40B4-BE49-F238E27FC236}">
                  <a16:creationId xmlns:a16="http://schemas.microsoft.com/office/drawing/2014/main" id="{98A1BAD5-592E-4639-9BD6-EEA07E87A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4759" y="3860303"/>
              <a:ext cx="100738" cy="21085"/>
            </a:xfrm>
            <a:custGeom>
              <a:avLst/>
              <a:gdLst>
                <a:gd name="T0" fmla="*/ 168 w 168"/>
                <a:gd name="T1" fmla="*/ 36 h 36"/>
                <a:gd name="T2" fmla="*/ 0 w 168"/>
                <a:gd name="T3" fmla="*/ 0 h 36"/>
                <a:gd name="T4" fmla="*/ 168 w 168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8" h="36">
                  <a:moveTo>
                    <a:pt x="168" y="36"/>
                  </a:moveTo>
                  <a:lnTo>
                    <a:pt x="0" y="0"/>
                  </a:lnTo>
                  <a:lnTo>
                    <a:pt x="168" y="3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1266">
              <a:extLst>
                <a:ext uri="{FF2B5EF4-FFF2-40B4-BE49-F238E27FC236}">
                  <a16:creationId xmlns:a16="http://schemas.microsoft.com/office/drawing/2014/main" id="{1EAD8734-473C-43DF-B918-E4A0FF794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5388" y="3848588"/>
              <a:ext cx="119480" cy="44513"/>
            </a:xfrm>
            <a:custGeom>
              <a:avLst/>
              <a:gdLst>
                <a:gd name="T0" fmla="*/ 188 w 207"/>
                <a:gd name="T1" fmla="*/ 73 h 73"/>
                <a:gd name="T2" fmla="*/ 186 w 207"/>
                <a:gd name="T3" fmla="*/ 73 h 73"/>
                <a:gd name="T4" fmla="*/ 185 w 207"/>
                <a:gd name="T5" fmla="*/ 73 h 73"/>
                <a:gd name="T6" fmla="*/ 16 w 207"/>
                <a:gd name="T7" fmla="*/ 37 h 73"/>
                <a:gd name="T8" fmla="*/ 8 w 207"/>
                <a:gd name="T9" fmla="*/ 34 h 73"/>
                <a:gd name="T10" fmla="*/ 0 w 207"/>
                <a:gd name="T11" fmla="*/ 23 h 73"/>
                <a:gd name="T12" fmla="*/ 2 w 207"/>
                <a:gd name="T13" fmla="*/ 15 h 73"/>
                <a:gd name="T14" fmla="*/ 4 w 207"/>
                <a:gd name="T15" fmla="*/ 8 h 73"/>
                <a:gd name="T16" fmla="*/ 16 w 207"/>
                <a:gd name="T17" fmla="*/ 0 h 73"/>
                <a:gd name="T18" fmla="*/ 24 w 207"/>
                <a:gd name="T19" fmla="*/ 0 h 73"/>
                <a:gd name="T20" fmla="*/ 193 w 207"/>
                <a:gd name="T21" fmla="*/ 36 h 73"/>
                <a:gd name="T22" fmla="*/ 199 w 207"/>
                <a:gd name="T23" fmla="*/ 38 h 73"/>
                <a:gd name="T24" fmla="*/ 207 w 207"/>
                <a:gd name="T25" fmla="*/ 51 h 73"/>
                <a:gd name="T26" fmla="*/ 206 w 207"/>
                <a:gd name="T27" fmla="*/ 59 h 73"/>
                <a:gd name="T28" fmla="*/ 205 w 207"/>
                <a:gd name="T29" fmla="*/ 64 h 73"/>
                <a:gd name="T30" fmla="*/ 195 w 207"/>
                <a:gd name="T31" fmla="*/ 72 h 73"/>
                <a:gd name="T32" fmla="*/ 188 w 207"/>
                <a:gd name="T33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7" h="73">
                  <a:moveTo>
                    <a:pt x="188" y="73"/>
                  </a:moveTo>
                  <a:lnTo>
                    <a:pt x="186" y="73"/>
                  </a:lnTo>
                  <a:lnTo>
                    <a:pt x="185" y="73"/>
                  </a:lnTo>
                  <a:lnTo>
                    <a:pt x="16" y="37"/>
                  </a:lnTo>
                  <a:lnTo>
                    <a:pt x="8" y="34"/>
                  </a:lnTo>
                  <a:lnTo>
                    <a:pt x="0" y="23"/>
                  </a:lnTo>
                  <a:lnTo>
                    <a:pt x="2" y="15"/>
                  </a:lnTo>
                  <a:lnTo>
                    <a:pt x="4" y="8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193" y="36"/>
                  </a:lnTo>
                  <a:lnTo>
                    <a:pt x="199" y="38"/>
                  </a:lnTo>
                  <a:lnTo>
                    <a:pt x="207" y="51"/>
                  </a:lnTo>
                  <a:lnTo>
                    <a:pt x="206" y="59"/>
                  </a:lnTo>
                  <a:lnTo>
                    <a:pt x="205" y="64"/>
                  </a:lnTo>
                  <a:lnTo>
                    <a:pt x="195" y="72"/>
                  </a:lnTo>
                  <a:lnTo>
                    <a:pt x="188" y="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1267">
              <a:extLst>
                <a:ext uri="{FF2B5EF4-FFF2-40B4-BE49-F238E27FC236}">
                  <a16:creationId xmlns:a16="http://schemas.microsoft.com/office/drawing/2014/main" id="{F0134958-B1D4-41F2-BED4-BA0663A3C6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7275" y="4005552"/>
              <a:ext cx="96052" cy="32798"/>
            </a:xfrm>
            <a:custGeom>
              <a:avLst/>
              <a:gdLst>
                <a:gd name="T0" fmla="*/ 164 w 164"/>
                <a:gd name="T1" fmla="*/ 54 h 54"/>
                <a:gd name="T2" fmla="*/ 0 w 164"/>
                <a:gd name="T3" fmla="*/ 0 h 54"/>
                <a:gd name="T4" fmla="*/ 164 w 164"/>
                <a:gd name="T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54">
                  <a:moveTo>
                    <a:pt x="164" y="54"/>
                  </a:moveTo>
                  <a:lnTo>
                    <a:pt x="0" y="0"/>
                  </a:lnTo>
                  <a:lnTo>
                    <a:pt x="164" y="5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1268">
              <a:extLst>
                <a:ext uri="{FF2B5EF4-FFF2-40B4-BE49-F238E27FC236}">
                  <a16:creationId xmlns:a16="http://schemas.microsoft.com/office/drawing/2014/main" id="{E13ACA48-C080-40AE-BF39-7608C40951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5562" y="3996181"/>
              <a:ext cx="117136" cy="53883"/>
            </a:xfrm>
            <a:custGeom>
              <a:avLst/>
              <a:gdLst>
                <a:gd name="T0" fmla="*/ 183 w 202"/>
                <a:gd name="T1" fmla="*/ 92 h 92"/>
                <a:gd name="T2" fmla="*/ 181 w 202"/>
                <a:gd name="T3" fmla="*/ 91 h 92"/>
                <a:gd name="T4" fmla="*/ 178 w 202"/>
                <a:gd name="T5" fmla="*/ 91 h 92"/>
                <a:gd name="T6" fmla="*/ 14 w 202"/>
                <a:gd name="T7" fmla="*/ 37 h 92"/>
                <a:gd name="T8" fmla="*/ 7 w 202"/>
                <a:gd name="T9" fmla="*/ 34 h 92"/>
                <a:gd name="T10" fmla="*/ 0 w 202"/>
                <a:gd name="T11" fmla="*/ 21 h 92"/>
                <a:gd name="T12" fmla="*/ 1 w 202"/>
                <a:gd name="T13" fmla="*/ 13 h 92"/>
                <a:gd name="T14" fmla="*/ 5 w 202"/>
                <a:gd name="T15" fmla="*/ 7 h 92"/>
                <a:gd name="T16" fmla="*/ 18 w 202"/>
                <a:gd name="T17" fmla="*/ 0 h 92"/>
                <a:gd name="T18" fmla="*/ 25 w 202"/>
                <a:gd name="T19" fmla="*/ 2 h 92"/>
                <a:gd name="T20" fmla="*/ 189 w 202"/>
                <a:gd name="T21" fmla="*/ 55 h 92"/>
                <a:gd name="T22" fmla="*/ 196 w 202"/>
                <a:gd name="T23" fmla="*/ 58 h 92"/>
                <a:gd name="T24" fmla="*/ 202 w 202"/>
                <a:gd name="T25" fmla="*/ 71 h 92"/>
                <a:gd name="T26" fmla="*/ 201 w 202"/>
                <a:gd name="T27" fmla="*/ 78 h 92"/>
                <a:gd name="T28" fmla="*/ 199 w 202"/>
                <a:gd name="T29" fmla="*/ 84 h 92"/>
                <a:gd name="T30" fmla="*/ 189 w 202"/>
                <a:gd name="T31" fmla="*/ 91 h 92"/>
                <a:gd name="T32" fmla="*/ 183 w 202"/>
                <a:gd name="T3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2" h="92">
                  <a:moveTo>
                    <a:pt x="183" y="92"/>
                  </a:moveTo>
                  <a:lnTo>
                    <a:pt x="181" y="91"/>
                  </a:lnTo>
                  <a:lnTo>
                    <a:pt x="178" y="91"/>
                  </a:lnTo>
                  <a:lnTo>
                    <a:pt x="14" y="37"/>
                  </a:lnTo>
                  <a:lnTo>
                    <a:pt x="7" y="34"/>
                  </a:lnTo>
                  <a:lnTo>
                    <a:pt x="0" y="21"/>
                  </a:lnTo>
                  <a:lnTo>
                    <a:pt x="1" y="13"/>
                  </a:lnTo>
                  <a:lnTo>
                    <a:pt x="5" y="7"/>
                  </a:lnTo>
                  <a:lnTo>
                    <a:pt x="18" y="0"/>
                  </a:lnTo>
                  <a:lnTo>
                    <a:pt x="25" y="2"/>
                  </a:lnTo>
                  <a:lnTo>
                    <a:pt x="189" y="55"/>
                  </a:lnTo>
                  <a:lnTo>
                    <a:pt x="196" y="58"/>
                  </a:lnTo>
                  <a:lnTo>
                    <a:pt x="202" y="71"/>
                  </a:lnTo>
                  <a:lnTo>
                    <a:pt x="201" y="78"/>
                  </a:lnTo>
                  <a:lnTo>
                    <a:pt x="199" y="84"/>
                  </a:lnTo>
                  <a:lnTo>
                    <a:pt x="189" y="91"/>
                  </a:lnTo>
                  <a:lnTo>
                    <a:pt x="183" y="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1269">
              <a:extLst>
                <a:ext uri="{FF2B5EF4-FFF2-40B4-BE49-F238E27FC236}">
                  <a16:creationId xmlns:a16="http://schemas.microsoft.com/office/drawing/2014/main" id="{D4242088-0D62-47FA-9759-0230E5C0B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1050" y="4148457"/>
              <a:ext cx="93709" cy="42169"/>
            </a:xfrm>
            <a:custGeom>
              <a:avLst/>
              <a:gdLst>
                <a:gd name="T0" fmla="*/ 157 w 157"/>
                <a:gd name="T1" fmla="*/ 69 h 69"/>
                <a:gd name="T2" fmla="*/ 0 w 157"/>
                <a:gd name="T3" fmla="*/ 0 h 69"/>
                <a:gd name="T4" fmla="*/ 157 w 157"/>
                <a:gd name="T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7" h="69">
                  <a:moveTo>
                    <a:pt x="157" y="69"/>
                  </a:moveTo>
                  <a:lnTo>
                    <a:pt x="0" y="0"/>
                  </a:lnTo>
                  <a:lnTo>
                    <a:pt x="157" y="6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1270">
              <a:extLst>
                <a:ext uri="{FF2B5EF4-FFF2-40B4-BE49-F238E27FC236}">
                  <a16:creationId xmlns:a16="http://schemas.microsoft.com/office/drawing/2014/main" id="{C532286A-4716-4338-A52B-9C2B7FE99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9337" y="4136744"/>
              <a:ext cx="117136" cy="63254"/>
            </a:xfrm>
            <a:custGeom>
              <a:avLst/>
              <a:gdLst>
                <a:gd name="T0" fmla="*/ 177 w 196"/>
                <a:gd name="T1" fmla="*/ 108 h 108"/>
                <a:gd name="T2" fmla="*/ 173 w 196"/>
                <a:gd name="T3" fmla="*/ 108 h 108"/>
                <a:gd name="T4" fmla="*/ 169 w 196"/>
                <a:gd name="T5" fmla="*/ 106 h 108"/>
                <a:gd name="T6" fmla="*/ 12 w 196"/>
                <a:gd name="T7" fmla="*/ 36 h 108"/>
                <a:gd name="T8" fmla="*/ 5 w 196"/>
                <a:gd name="T9" fmla="*/ 32 h 108"/>
                <a:gd name="T10" fmla="*/ 0 w 196"/>
                <a:gd name="T11" fmla="*/ 19 h 108"/>
                <a:gd name="T12" fmla="*/ 2 w 196"/>
                <a:gd name="T13" fmla="*/ 11 h 108"/>
                <a:gd name="T14" fmla="*/ 6 w 196"/>
                <a:gd name="T15" fmla="*/ 5 h 108"/>
                <a:gd name="T16" fmla="*/ 20 w 196"/>
                <a:gd name="T17" fmla="*/ 0 h 108"/>
                <a:gd name="T18" fmla="*/ 27 w 196"/>
                <a:gd name="T19" fmla="*/ 2 h 108"/>
                <a:gd name="T20" fmla="*/ 185 w 196"/>
                <a:gd name="T21" fmla="*/ 72 h 108"/>
                <a:gd name="T22" fmla="*/ 191 w 196"/>
                <a:gd name="T23" fmla="*/ 76 h 108"/>
                <a:gd name="T24" fmla="*/ 196 w 196"/>
                <a:gd name="T25" fmla="*/ 90 h 108"/>
                <a:gd name="T26" fmla="*/ 194 w 196"/>
                <a:gd name="T27" fmla="*/ 96 h 108"/>
                <a:gd name="T28" fmla="*/ 192 w 196"/>
                <a:gd name="T29" fmla="*/ 102 h 108"/>
                <a:gd name="T30" fmla="*/ 182 w 196"/>
                <a:gd name="T31" fmla="*/ 108 h 108"/>
                <a:gd name="T32" fmla="*/ 177 w 196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6" h="108">
                  <a:moveTo>
                    <a:pt x="177" y="108"/>
                  </a:moveTo>
                  <a:lnTo>
                    <a:pt x="173" y="108"/>
                  </a:lnTo>
                  <a:lnTo>
                    <a:pt x="169" y="106"/>
                  </a:lnTo>
                  <a:lnTo>
                    <a:pt x="12" y="36"/>
                  </a:lnTo>
                  <a:lnTo>
                    <a:pt x="5" y="32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5"/>
                  </a:lnTo>
                  <a:lnTo>
                    <a:pt x="20" y="0"/>
                  </a:lnTo>
                  <a:lnTo>
                    <a:pt x="27" y="2"/>
                  </a:lnTo>
                  <a:lnTo>
                    <a:pt x="185" y="72"/>
                  </a:lnTo>
                  <a:lnTo>
                    <a:pt x="191" y="76"/>
                  </a:lnTo>
                  <a:lnTo>
                    <a:pt x="196" y="90"/>
                  </a:lnTo>
                  <a:lnTo>
                    <a:pt x="194" y="96"/>
                  </a:lnTo>
                  <a:lnTo>
                    <a:pt x="192" y="102"/>
                  </a:lnTo>
                  <a:lnTo>
                    <a:pt x="182" y="108"/>
                  </a:lnTo>
                  <a:lnTo>
                    <a:pt x="177" y="1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1271">
              <a:extLst>
                <a:ext uri="{FF2B5EF4-FFF2-40B4-BE49-F238E27FC236}">
                  <a16:creationId xmlns:a16="http://schemas.microsoft.com/office/drawing/2014/main" id="{D7ACAB9B-0433-4C10-867D-E8B1EB7799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1116" y="4410842"/>
              <a:ext cx="79653" cy="60911"/>
            </a:xfrm>
            <a:custGeom>
              <a:avLst/>
              <a:gdLst>
                <a:gd name="T0" fmla="*/ 140 w 140"/>
                <a:gd name="T1" fmla="*/ 103 h 103"/>
                <a:gd name="T2" fmla="*/ 0 w 140"/>
                <a:gd name="T3" fmla="*/ 0 h 103"/>
                <a:gd name="T4" fmla="*/ 140 w 140"/>
                <a:gd name="T5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0" h="103">
                  <a:moveTo>
                    <a:pt x="140" y="103"/>
                  </a:moveTo>
                  <a:lnTo>
                    <a:pt x="0" y="0"/>
                  </a:lnTo>
                  <a:lnTo>
                    <a:pt x="140" y="10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1272">
              <a:extLst>
                <a:ext uri="{FF2B5EF4-FFF2-40B4-BE49-F238E27FC236}">
                  <a16:creationId xmlns:a16="http://schemas.microsoft.com/office/drawing/2014/main" id="{0E08BAF1-3625-4209-8667-2C70ECFB981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9403" y="4401472"/>
              <a:ext cx="103080" cy="79653"/>
            </a:xfrm>
            <a:custGeom>
              <a:avLst/>
              <a:gdLst>
                <a:gd name="T0" fmla="*/ 159 w 178"/>
                <a:gd name="T1" fmla="*/ 139 h 139"/>
                <a:gd name="T2" fmla="*/ 153 w 178"/>
                <a:gd name="T3" fmla="*/ 139 h 139"/>
                <a:gd name="T4" fmla="*/ 147 w 178"/>
                <a:gd name="T5" fmla="*/ 135 h 139"/>
                <a:gd name="T6" fmla="*/ 8 w 178"/>
                <a:gd name="T7" fmla="*/ 34 h 139"/>
                <a:gd name="T8" fmla="*/ 2 w 178"/>
                <a:gd name="T9" fmla="*/ 28 h 139"/>
                <a:gd name="T10" fmla="*/ 0 w 178"/>
                <a:gd name="T11" fmla="*/ 15 h 139"/>
                <a:gd name="T12" fmla="*/ 4 w 178"/>
                <a:gd name="T13" fmla="*/ 8 h 139"/>
                <a:gd name="T14" fmla="*/ 9 w 178"/>
                <a:gd name="T15" fmla="*/ 3 h 139"/>
                <a:gd name="T16" fmla="*/ 24 w 178"/>
                <a:gd name="T17" fmla="*/ 0 h 139"/>
                <a:gd name="T18" fmla="*/ 31 w 178"/>
                <a:gd name="T19" fmla="*/ 4 h 139"/>
                <a:gd name="T20" fmla="*/ 170 w 178"/>
                <a:gd name="T21" fmla="*/ 105 h 139"/>
                <a:gd name="T22" fmla="*/ 176 w 178"/>
                <a:gd name="T23" fmla="*/ 111 h 139"/>
                <a:gd name="T24" fmla="*/ 178 w 178"/>
                <a:gd name="T25" fmla="*/ 124 h 139"/>
                <a:gd name="T26" fmla="*/ 174 w 178"/>
                <a:gd name="T27" fmla="*/ 131 h 139"/>
                <a:gd name="T28" fmla="*/ 168 w 178"/>
                <a:gd name="T29" fmla="*/ 138 h 139"/>
                <a:gd name="T30" fmla="*/ 159 w 178"/>
                <a:gd name="T31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8" h="139">
                  <a:moveTo>
                    <a:pt x="159" y="139"/>
                  </a:moveTo>
                  <a:lnTo>
                    <a:pt x="153" y="139"/>
                  </a:lnTo>
                  <a:lnTo>
                    <a:pt x="147" y="135"/>
                  </a:lnTo>
                  <a:lnTo>
                    <a:pt x="8" y="34"/>
                  </a:lnTo>
                  <a:lnTo>
                    <a:pt x="2" y="28"/>
                  </a:lnTo>
                  <a:lnTo>
                    <a:pt x="0" y="15"/>
                  </a:lnTo>
                  <a:lnTo>
                    <a:pt x="4" y="8"/>
                  </a:lnTo>
                  <a:lnTo>
                    <a:pt x="9" y="3"/>
                  </a:lnTo>
                  <a:lnTo>
                    <a:pt x="24" y="0"/>
                  </a:lnTo>
                  <a:lnTo>
                    <a:pt x="31" y="4"/>
                  </a:lnTo>
                  <a:lnTo>
                    <a:pt x="170" y="105"/>
                  </a:lnTo>
                  <a:lnTo>
                    <a:pt x="176" y="111"/>
                  </a:lnTo>
                  <a:lnTo>
                    <a:pt x="178" y="124"/>
                  </a:lnTo>
                  <a:lnTo>
                    <a:pt x="174" y="131"/>
                  </a:lnTo>
                  <a:lnTo>
                    <a:pt x="168" y="138"/>
                  </a:lnTo>
                  <a:lnTo>
                    <a:pt x="159" y="13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1273">
              <a:extLst>
                <a:ext uri="{FF2B5EF4-FFF2-40B4-BE49-F238E27FC236}">
                  <a16:creationId xmlns:a16="http://schemas.microsoft.com/office/drawing/2014/main" id="{75F0C059-9D7E-41B0-A1B7-B4F119EDE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5065" y="4530322"/>
              <a:ext cx="74967" cy="67940"/>
            </a:xfrm>
            <a:custGeom>
              <a:avLst/>
              <a:gdLst>
                <a:gd name="T0" fmla="*/ 129 w 129"/>
                <a:gd name="T1" fmla="*/ 116 h 116"/>
                <a:gd name="T2" fmla="*/ 0 w 129"/>
                <a:gd name="T3" fmla="*/ 0 h 116"/>
                <a:gd name="T4" fmla="*/ 129 w 129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116">
                  <a:moveTo>
                    <a:pt x="129" y="116"/>
                  </a:moveTo>
                  <a:lnTo>
                    <a:pt x="0" y="0"/>
                  </a:lnTo>
                  <a:lnTo>
                    <a:pt x="129" y="1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1274">
              <a:extLst>
                <a:ext uri="{FF2B5EF4-FFF2-40B4-BE49-F238E27FC236}">
                  <a16:creationId xmlns:a16="http://schemas.microsoft.com/office/drawing/2014/main" id="{0F2D6544-7BFD-4E67-82C7-C405A3D7A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3350" y="4518608"/>
              <a:ext cx="96052" cy="89024"/>
            </a:xfrm>
            <a:custGeom>
              <a:avLst/>
              <a:gdLst>
                <a:gd name="T0" fmla="*/ 148 w 165"/>
                <a:gd name="T1" fmla="*/ 152 h 152"/>
                <a:gd name="T2" fmla="*/ 141 w 165"/>
                <a:gd name="T3" fmla="*/ 150 h 152"/>
                <a:gd name="T4" fmla="*/ 135 w 165"/>
                <a:gd name="T5" fmla="*/ 147 h 152"/>
                <a:gd name="T6" fmla="*/ 7 w 165"/>
                <a:gd name="T7" fmla="*/ 31 h 152"/>
                <a:gd name="T8" fmla="*/ 1 w 165"/>
                <a:gd name="T9" fmla="*/ 26 h 152"/>
                <a:gd name="T10" fmla="*/ 0 w 165"/>
                <a:gd name="T11" fmla="*/ 11 h 152"/>
                <a:gd name="T12" fmla="*/ 5 w 165"/>
                <a:gd name="T13" fmla="*/ 5 h 152"/>
                <a:gd name="T14" fmla="*/ 10 w 165"/>
                <a:gd name="T15" fmla="*/ 0 h 152"/>
                <a:gd name="T16" fmla="*/ 25 w 165"/>
                <a:gd name="T17" fmla="*/ 0 h 152"/>
                <a:gd name="T18" fmla="*/ 32 w 165"/>
                <a:gd name="T19" fmla="*/ 3 h 152"/>
                <a:gd name="T20" fmla="*/ 160 w 165"/>
                <a:gd name="T21" fmla="*/ 119 h 152"/>
                <a:gd name="T22" fmla="*/ 164 w 165"/>
                <a:gd name="T23" fmla="*/ 125 h 152"/>
                <a:gd name="T24" fmla="*/ 165 w 165"/>
                <a:gd name="T25" fmla="*/ 139 h 152"/>
                <a:gd name="T26" fmla="*/ 161 w 165"/>
                <a:gd name="T27" fmla="*/ 146 h 152"/>
                <a:gd name="T28" fmla="*/ 155 w 165"/>
                <a:gd name="T29" fmla="*/ 150 h 152"/>
                <a:gd name="T30" fmla="*/ 148 w 165"/>
                <a:gd name="T31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5" h="152">
                  <a:moveTo>
                    <a:pt x="148" y="152"/>
                  </a:moveTo>
                  <a:lnTo>
                    <a:pt x="141" y="150"/>
                  </a:lnTo>
                  <a:lnTo>
                    <a:pt x="135" y="147"/>
                  </a:lnTo>
                  <a:lnTo>
                    <a:pt x="7" y="31"/>
                  </a:lnTo>
                  <a:lnTo>
                    <a:pt x="1" y="26"/>
                  </a:lnTo>
                  <a:lnTo>
                    <a:pt x="0" y="11"/>
                  </a:lnTo>
                  <a:lnTo>
                    <a:pt x="5" y="5"/>
                  </a:lnTo>
                  <a:lnTo>
                    <a:pt x="10" y="0"/>
                  </a:lnTo>
                  <a:lnTo>
                    <a:pt x="25" y="0"/>
                  </a:lnTo>
                  <a:lnTo>
                    <a:pt x="32" y="3"/>
                  </a:lnTo>
                  <a:lnTo>
                    <a:pt x="160" y="119"/>
                  </a:lnTo>
                  <a:lnTo>
                    <a:pt x="164" y="125"/>
                  </a:lnTo>
                  <a:lnTo>
                    <a:pt x="165" y="139"/>
                  </a:lnTo>
                  <a:lnTo>
                    <a:pt x="161" y="146"/>
                  </a:lnTo>
                  <a:lnTo>
                    <a:pt x="155" y="150"/>
                  </a:lnTo>
                  <a:lnTo>
                    <a:pt x="148" y="1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1275">
              <a:extLst>
                <a:ext uri="{FF2B5EF4-FFF2-40B4-BE49-F238E27FC236}">
                  <a16:creationId xmlns:a16="http://schemas.microsoft.com/office/drawing/2014/main" id="{55334E51-90E8-4CD3-9EF8-4BDAF019E7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7299" y="4638088"/>
              <a:ext cx="67940" cy="74967"/>
            </a:xfrm>
            <a:custGeom>
              <a:avLst/>
              <a:gdLst>
                <a:gd name="T0" fmla="*/ 116 w 116"/>
                <a:gd name="T1" fmla="*/ 128 h 128"/>
                <a:gd name="T2" fmla="*/ 0 w 116"/>
                <a:gd name="T3" fmla="*/ 0 h 128"/>
                <a:gd name="T4" fmla="*/ 116 w 116"/>
                <a:gd name="T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28">
                  <a:moveTo>
                    <a:pt x="116" y="128"/>
                  </a:moveTo>
                  <a:lnTo>
                    <a:pt x="0" y="0"/>
                  </a:lnTo>
                  <a:lnTo>
                    <a:pt x="116" y="12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1276">
              <a:extLst>
                <a:ext uri="{FF2B5EF4-FFF2-40B4-BE49-F238E27FC236}">
                  <a16:creationId xmlns:a16="http://schemas.microsoft.com/office/drawing/2014/main" id="{71C6B7A9-C551-4658-B76A-23D2888E6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5585" y="4626373"/>
              <a:ext cx="89024" cy="98394"/>
            </a:xfrm>
            <a:custGeom>
              <a:avLst/>
              <a:gdLst>
                <a:gd name="T0" fmla="*/ 134 w 152"/>
                <a:gd name="T1" fmla="*/ 165 h 165"/>
                <a:gd name="T2" fmla="*/ 126 w 152"/>
                <a:gd name="T3" fmla="*/ 164 h 165"/>
                <a:gd name="T4" fmla="*/ 120 w 152"/>
                <a:gd name="T5" fmla="*/ 159 h 165"/>
                <a:gd name="T6" fmla="*/ 5 w 152"/>
                <a:gd name="T7" fmla="*/ 30 h 165"/>
                <a:gd name="T8" fmla="*/ 0 w 152"/>
                <a:gd name="T9" fmla="*/ 25 h 165"/>
                <a:gd name="T10" fmla="*/ 1 w 152"/>
                <a:gd name="T11" fmla="*/ 10 h 165"/>
                <a:gd name="T12" fmla="*/ 6 w 152"/>
                <a:gd name="T13" fmla="*/ 5 h 165"/>
                <a:gd name="T14" fmla="*/ 12 w 152"/>
                <a:gd name="T15" fmla="*/ 0 h 165"/>
                <a:gd name="T16" fmla="*/ 26 w 152"/>
                <a:gd name="T17" fmla="*/ 1 h 165"/>
                <a:gd name="T18" fmla="*/ 33 w 152"/>
                <a:gd name="T19" fmla="*/ 6 h 165"/>
                <a:gd name="T20" fmla="*/ 147 w 152"/>
                <a:gd name="T21" fmla="*/ 134 h 165"/>
                <a:gd name="T22" fmla="*/ 152 w 152"/>
                <a:gd name="T23" fmla="*/ 141 h 165"/>
                <a:gd name="T24" fmla="*/ 152 w 152"/>
                <a:gd name="T25" fmla="*/ 154 h 165"/>
                <a:gd name="T26" fmla="*/ 146 w 152"/>
                <a:gd name="T27" fmla="*/ 161 h 165"/>
                <a:gd name="T28" fmla="*/ 141 w 152"/>
                <a:gd name="T29" fmla="*/ 164 h 165"/>
                <a:gd name="T30" fmla="*/ 134 w 152"/>
                <a:gd name="T3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2" h="165">
                  <a:moveTo>
                    <a:pt x="134" y="165"/>
                  </a:moveTo>
                  <a:lnTo>
                    <a:pt x="126" y="164"/>
                  </a:lnTo>
                  <a:lnTo>
                    <a:pt x="120" y="159"/>
                  </a:lnTo>
                  <a:lnTo>
                    <a:pt x="5" y="30"/>
                  </a:lnTo>
                  <a:lnTo>
                    <a:pt x="0" y="25"/>
                  </a:lnTo>
                  <a:lnTo>
                    <a:pt x="1" y="10"/>
                  </a:lnTo>
                  <a:lnTo>
                    <a:pt x="6" y="5"/>
                  </a:lnTo>
                  <a:lnTo>
                    <a:pt x="12" y="0"/>
                  </a:lnTo>
                  <a:lnTo>
                    <a:pt x="26" y="1"/>
                  </a:lnTo>
                  <a:lnTo>
                    <a:pt x="33" y="6"/>
                  </a:lnTo>
                  <a:lnTo>
                    <a:pt x="147" y="134"/>
                  </a:lnTo>
                  <a:lnTo>
                    <a:pt x="152" y="141"/>
                  </a:lnTo>
                  <a:lnTo>
                    <a:pt x="152" y="154"/>
                  </a:lnTo>
                  <a:lnTo>
                    <a:pt x="146" y="161"/>
                  </a:lnTo>
                  <a:lnTo>
                    <a:pt x="141" y="164"/>
                  </a:lnTo>
                  <a:lnTo>
                    <a:pt x="134" y="1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1277">
              <a:extLst>
                <a:ext uri="{FF2B5EF4-FFF2-40B4-BE49-F238E27FC236}">
                  <a16:creationId xmlns:a16="http://schemas.microsoft.com/office/drawing/2014/main" id="{814E8B62-D802-4E21-9C5B-3917BDE77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7819" y="4734139"/>
              <a:ext cx="60911" cy="81996"/>
            </a:xfrm>
            <a:custGeom>
              <a:avLst/>
              <a:gdLst>
                <a:gd name="T0" fmla="*/ 101 w 101"/>
                <a:gd name="T1" fmla="*/ 141 h 141"/>
                <a:gd name="T2" fmla="*/ 0 w 101"/>
                <a:gd name="T3" fmla="*/ 0 h 141"/>
                <a:gd name="T4" fmla="*/ 101 w 101"/>
                <a:gd name="T5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1" h="141">
                  <a:moveTo>
                    <a:pt x="101" y="141"/>
                  </a:moveTo>
                  <a:lnTo>
                    <a:pt x="0" y="0"/>
                  </a:lnTo>
                  <a:lnTo>
                    <a:pt x="101" y="14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1278">
              <a:extLst>
                <a:ext uri="{FF2B5EF4-FFF2-40B4-BE49-F238E27FC236}">
                  <a16:creationId xmlns:a16="http://schemas.microsoft.com/office/drawing/2014/main" id="{2A6FD531-4313-4BB1-8C0E-C88B921A7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8449" y="4722426"/>
              <a:ext cx="81996" cy="103080"/>
            </a:xfrm>
            <a:custGeom>
              <a:avLst/>
              <a:gdLst>
                <a:gd name="T0" fmla="*/ 120 w 139"/>
                <a:gd name="T1" fmla="*/ 177 h 177"/>
                <a:gd name="T2" fmla="*/ 112 w 139"/>
                <a:gd name="T3" fmla="*/ 175 h 177"/>
                <a:gd name="T4" fmla="*/ 105 w 139"/>
                <a:gd name="T5" fmla="*/ 169 h 177"/>
                <a:gd name="T6" fmla="*/ 3 w 139"/>
                <a:gd name="T7" fmla="*/ 29 h 177"/>
                <a:gd name="T8" fmla="*/ 0 w 139"/>
                <a:gd name="T9" fmla="*/ 23 h 177"/>
                <a:gd name="T10" fmla="*/ 2 w 139"/>
                <a:gd name="T11" fmla="*/ 9 h 177"/>
                <a:gd name="T12" fmla="*/ 8 w 139"/>
                <a:gd name="T13" fmla="*/ 3 h 177"/>
                <a:gd name="T14" fmla="*/ 14 w 139"/>
                <a:gd name="T15" fmla="*/ 0 h 177"/>
                <a:gd name="T16" fmla="*/ 29 w 139"/>
                <a:gd name="T17" fmla="*/ 2 h 177"/>
                <a:gd name="T18" fmla="*/ 33 w 139"/>
                <a:gd name="T19" fmla="*/ 8 h 177"/>
                <a:gd name="T20" fmla="*/ 136 w 139"/>
                <a:gd name="T21" fmla="*/ 147 h 177"/>
                <a:gd name="T22" fmla="*/ 139 w 139"/>
                <a:gd name="T23" fmla="*/ 154 h 177"/>
                <a:gd name="T24" fmla="*/ 137 w 139"/>
                <a:gd name="T25" fmla="*/ 168 h 177"/>
                <a:gd name="T26" fmla="*/ 131 w 139"/>
                <a:gd name="T27" fmla="*/ 173 h 177"/>
                <a:gd name="T28" fmla="*/ 126 w 139"/>
                <a:gd name="T29" fmla="*/ 177 h 177"/>
                <a:gd name="T30" fmla="*/ 120 w 139"/>
                <a:gd name="T31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7">
                  <a:moveTo>
                    <a:pt x="120" y="177"/>
                  </a:moveTo>
                  <a:lnTo>
                    <a:pt x="112" y="175"/>
                  </a:lnTo>
                  <a:lnTo>
                    <a:pt x="105" y="169"/>
                  </a:lnTo>
                  <a:lnTo>
                    <a:pt x="3" y="29"/>
                  </a:lnTo>
                  <a:lnTo>
                    <a:pt x="0" y="23"/>
                  </a:lnTo>
                  <a:lnTo>
                    <a:pt x="2" y="9"/>
                  </a:lnTo>
                  <a:lnTo>
                    <a:pt x="8" y="3"/>
                  </a:lnTo>
                  <a:lnTo>
                    <a:pt x="14" y="0"/>
                  </a:lnTo>
                  <a:lnTo>
                    <a:pt x="29" y="2"/>
                  </a:lnTo>
                  <a:lnTo>
                    <a:pt x="33" y="8"/>
                  </a:lnTo>
                  <a:lnTo>
                    <a:pt x="136" y="147"/>
                  </a:lnTo>
                  <a:lnTo>
                    <a:pt x="139" y="154"/>
                  </a:lnTo>
                  <a:lnTo>
                    <a:pt x="137" y="168"/>
                  </a:lnTo>
                  <a:lnTo>
                    <a:pt x="131" y="173"/>
                  </a:lnTo>
                  <a:lnTo>
                    <a:pt x="126" y="177"/>
                  </a:lnTo>
                  <a:lnTo>
                    <a:pt x="120" y="1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1279">
              <a:extLst>
                <a:ext uri="{FF2B5EF4-FFF2-40B4-BE49-F238E27FC236}">
                  <a16:creationId xmlns:a16="http://schemas.microsoft.com/office/drawing/2014/main" id="{E9128E7E-31EF-41C1-9EA7-9ACEE874D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5434" y="4884073"/>
              <a:ext cx="42169" cy="93709"/>
            </a:xfrm>
            <a:custGeom>
              <a:avLst/>
              <a:gdLst>
                <a:gd name="T0" fmla="*/ 70 w 70"/>
                <a:gd name="T1" fmla="*/ 157 h 157"/>
                <a:gd name="T2" fmla="*/ 0 w 70"/>
                <a:gd name="T3" fmla="*/ 0 h 157"/>
                <a:gd name="T4" fmla="*/ 70 w 70"/>
                <a:gd name="T5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157">
                  <a:moveTo>
                    <a:pt x="70" y="157"/>
                  </a:moveTo>
                  <a:lnTo>
                    <a:pt x="0" y="0"/>
                  </a:lnTo>
                  <a:lnTo>
                    <a:pt x="70" y="15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1280">
              <a:extLst>
                <a:ext uri="{FF2B5EF4-FFF2-40B4-BE49-F238E27FC236}">
                  <a16:creationId xmlns:a16="http://schemas.microsoft.com/office/drawing/2014/main" id="{6759A84A-217B-47D3-BAD7-63121093C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6063" y="4874702"/>
              <a:ext cx="63254" cy="114794"/>
            </a:xfrm>
            <a:custGeom>
              <a:avLst/>
              <a:gdLst>
                <a:gd name="T0" fmla="*/ 89 w 108"/>
                <a:gd name="T1" fmla="*/ 195 h 195"/>
                <a:gd name="T2" fmla="*/ 83 w 108"/>
                <a:gd name="T3" fmla="*/ 194 h 195"/>
                <a:gd name="T4" fmla="*/ 74 w 108"/>
                <a:gd name="T5" fmla="*/ 189 h 195"/>
                <a:gd name="T6" fmla="*/ 72 w 108"/>
                <a:gd name="T7" fmla="*/ 184 h 195"/>
                <a:gd name="T8" fmla="*/ 1 w 108"/>
                <a:gd name="T9" fmla="*/ 27 h 195"/>
                <a:gd name="T10" fmla="*/ 0 w 108"/>
                <a:gd name="T11" fmla="*/ 19 h 195"/>
                <a:gd name="T12" fmla="*/ 5 w 108"/>
                <a:gd name="T13" fmla="*/ 5 h 195"/>
                <a:gd name="T14" fmla="*/ 12 w 108"/>
                <a:gd name="T15" fmla="*/ 2 h 195"/>
                <a:gd name="T16" fmla="*/ 18 w 108"/>
                <a:gd name="T17" fmla="*/ 0 h 195"/>
                <a:gd name="T18" fmla="*/ 32 w 108"/>
                <a:gd name="T19" fmla="*/ 4 h 195"/>
                <a:gd name="T20" fmla="*/ 36 w 108"/>
                <a:gd name="T21" fmla="*/ 11 h 195"/>
                <a:gd name="T22" fmla="*/ 106 w 108"/>
                <a:gd name="T23" fmla="*/ 168 h 195"/>
                <a:gd name="T24" fmla="*/ 108 w 108"/>
                <a:gd name="T25" fmla="*/ 176 h 195"/>
                <a:gd name="T26" fmla="*/ 104 w 108"/>
                <a:gd name="T27" fmla="*/ 190 h 195"/>
                <a:gd name="T28" fmla="*/ 97 w 108"/>
                <a:gd name="T29" fmla="*/ 193 h 195"/>
                <a:gd name="T30" fmla="*/ 94 w 108"/>
                <a:gd name="T31" fmla="*/ 195 h 195"/>
                <a:gd name="T32" fmla="*/ 89 w 108"/>
                <a:gd name="T33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95">
                  <a:moveTo>
                    <a:pt x="89" y="195"/>
                  </a:moveTo>
                  <a:lnTo>
                    <a:pt x="83" y="194"/>
                  </a:lnTo>
                  <a:lnTo>
                    <a:pt x="74" y="189"/>
                  </a:lnTo>
                  <a:lnTo>
                    <a:pt x="72" y="184"/>
                  </a:lnTo>
                  <a:lnTo>
                    <a:pt x="1" y="27"/>
                  </a:lnTo>
                  <a:lnTo>
                    <a:pt x="0" y="19"/>
                  </a:lnTo>
                  <a:lnTo>
                    <a:pt x="5" y="5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32" y="4"/>
                  </a:lnTo>
                  <a:lnTo>
                    <a:pt x="36" y="11"/>
                  </a:lnTo>
                  <a:lnTo>
                    <a:pt x="106" y="168"/>
                  </a:lnTo>
                  <a:lnTo>
                    <a:pt x="108" y="176"/>
                  </a:lnTo>
                  <a:lnTo>
                    <a:pt x="104" y="190"/>
                  </a:lnTo>
                  <a:lnTo>
                    <a:pt x="97" y="193"/>
                  </a:lnTo>
                  <a:lnTo>
                    <a:pt x="94" y="195"/>
                  </a:lnTo>
                  <a:lnTo>
                    <a:pt x="89" y="1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1281">
              <a:extLst>
                <a:ext uri="{FF2B5EF4-FFF2-40B4-BE49-F238E27FC236}">
                  <a16:creationId xmlns:a16="http://schemas.microsoft.com/office/drawing/2014/main" id="{B332F018-D00A-47CE-ADEB-925E3C0CC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4871" y="4940298"/>
              <a:ext cx="30456" cy="96052"/>
            </a:xfrm>
            <a:custGeom>
              <a:avLst/>
              <a:gdLst>
                <a:gd name="T0" fmla="*/ 54 w 54"/>
                <a:gd name="T1" fmla="*/ 164 h 164"/>
                <a:gd name="T2" fmla="*/ 0 w 54"/>
                <a:gd name="T3" fmla="*/ 0 h 164"/>
                <a:gd name="T4" fmla="*/ 54 w 54"/>
                <a:gd name="T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64">
                  <a:moveTo>
                    <a:pt x="54" y="164"/>
                  </a:moveTo>
                  <a:lnTo>
                    <a:pt x="0" y="0"/>
                  </a:lnTo>
                  <a:lnTo>
                    <a:pt x="54" y="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1282">
              <a:extLst>
                <a:ext uri="{FF2B5EF4-FFF2-40B4-BE49-F238E27FC236}">
                  <a16:creationId xmlns:a16="http://schemas.microsoft.com/office/drawing/2014/main" id="{5953ED3B-0233-4E85-A41D-978641EB2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3158" y="4928585"/>
              <a:ext cx="53883" cy="117136"/>
            </a:xfrm>
            <a:custGeom>
              <a:avLst/>
              <a:gdLst>
                <a:gd name="T0" fmla="*/ 73 w 92"/>
                <a:gd name="T1" fmla="*/ 201 h 201"/>
                <a:gd name="T2" fmla="*/ 66 w 92"/>
                <a:gd name="T3" fmla="*/ 201 h 201"/>
                <a:gd name="T4" fmla="*/ 57 w 92"/>
                <a:gd name="T5" fmla="*/ 194 h 201"/>
                <a:gd name="T6" fmla="*/ 55 w 92"/>
                <a:gd name="T7" fmla="*/ 189 h 201"/>
                <a:gd name="T8" fmla="*/ 1 w 92"/>
                <a:gd name="T9" fmla="*/ 25 h 201"/>
                <a:gd name="T10" fmla="*/ 0 w 92"/>
                <a:gd name="T11" fmla="*/ 17 h 201"/>
                <a:gd name="T12" fmla="*/ 6 w 92"/>
                <a:gd name="T13" fmla="*/ 4 h 201"/>
                <a:gd name="T14" fmla="*/ 13 w 92"/>
                <a:gd name="T15" fmla="*/ 1 h 201"/>
                <a:gd name="T16" fmla="*/ 21 w 92"/>
                <a:gd name="T17" fmla="*/ 0 h 201"/>
                <a:gd name="T18" fmla="*/ 33 w 92"/>
                <a:gd name="T19" fmla="*/ 6 h 201"/>
                <a:gd name="T20" fmla="*/ 37 w 92"/>
                <a:gd name="T21" fmla="*/ 13 h 201"/>
                <a:gd name="T22" fmla="*/ 89 w 92"/>
                <a:gd name="T23" fmla="*/ 178 h 201"/>
                <a:gd name="T24" fmla="*/ 92 w 92"/>
                <a:gd name="T25" fmla="*/ 184 h 201"/>
                <a:gd name="T26" fmla="*/ 85 w 92"/>
                <a:gd name="T27" fmla="*/ 198 h 201"/>
                <a:gd name="T28" fmla="*/ 78 w 92"/>
                <a:gd name="T29" fmla="*/ 201 h 201"/>
                <a:gd name="T30" fmla="*/ 75 w 92"/>
                <a:gd name="T31" fmla="*/ 201 h 201"/>
                <a:gd name="T32" fmla="*/ 73 w 92"/>
                <a:gd name="T33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" h="201">
                  <a:moveTo>
                    <a:pt x="73" y="201"/>
                  </a:moveTo>
                  <a:lnTo>
                    <a:pt x="66" y="201"/>
                  </a:lnTo>
                  <a:lnTo>
                    <a:pt x="57" y="194"/>
                  </a:lnTo>
                  <a:lnTo>
                    <a:pt x="55" y="189"/>
                  </a:lnTo>
                  <a:lnTo>
                    <a:pt x="1" y="25"/>
                  </a:lnTo>
                  <a:lnTo>
                    <a:pt x="0" y="17"/>
                  </a:lnTo>
                  <a:lnTo>
                    <a:pt x="6" y="4"/>
                  </a:lnTo>
                  <a:lnTo>
                    <a:pt x="13" y="1"/>
                  </a:lnTo>
                  <a:lnTo>
                    <a:pt x="21" y="0"/>
                  </a:lnTo>
                  <a:lnTo>
                    <a:pt x="33" y="6"/>
                  </a:lnTo>
                  <a:lnTo>
                    <a:pt x="37" y="13"/>
                  </a:lnTo>
                  <a:lnTo>
                    <a:pt x="89" y="178"/>
                  </a:lnTo>
                  <a:lnTo>
                    <a:pt x="92" y="184"/>
                  </a:lnTo>
                  <a:lnTo>
                    <a:pt x="85" y="198"/>
                  </a:lnTo>
                  <a:lnTo>
                    <a:pt x="78" y="201"/>
                  </a:lnTo>
                  <a:lnTo>
                    <a:pt x="75" y="201"/>
                  </a:lnTo>
                  <a:lnTo>
                    <a:pt x="73" y="20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1283">
              <a:extLst>
                <a:ext uri="{FF2B5EF4-FFF2-40B4-BE49-F238E27FC236}">
                  <a16:creationId xmlns:a16="http://schemas.microsoft.com/office/drawing/2014/main" id="{ED87669E-2271-4C52-B85E-C3E931A97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7280" y="4977782"/>
              <a:ext cx="21085" cy="100738"/>
            </a:xfrm>
            <a:custGeom>
              <a:avLst/>
              <a:gdLst>
                <a:gd name="T0" fmla="*/ 36 w 36"/>
                <a:gd name="T1" fmla="*/ 170 h 170"/>
                <a:gd name="T2" fmla="*/ 0 w 36"/>
                <a:gd name="T3" fmla="*/ 0 h 170"/>
                <a:gd name="T4" fmla="*/ 36 w 36"/>
                <a:gd name="T5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70">
                  <a:moveTo>
                    <a:pt x="36" y="170"/>
                  </a:moveTo>
                  <a:lnTo>
                    <a:pt x="0" y="0"/>
                  </a:lnTo>
                  <a:lnTo>
                    <a:pt x="36" y="1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1284">
              <a:extLst>
                <a:ext uri="{FF2B5EF4-FFF2-40B4-BE49-F238E27FC236}">
                  <a16:creationId xmlns:a16="http://schemas.microsoft.com/office/drawing/2014/main" id="{707FD31C-9068-4669-8939-B7C774896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5565" y="4968411"/>
              <a:ext cx="44513" cy="119480"/>
            </a:xfrm>
            <a:custGeom>
              <a:avLst/>
              <a:gdLst>
                <a:gd name="T0" fmla="*/ 55 w 74"/>
                <a:gd name="T1" fmla="*/ 206 h 206"/>
                <a:gd name="T2" fmla="*/ 48 w 74"/>
                <a:gd name="T3" fmla="*/ 206 h 206"/>
                <a:gd name="T4" fmla="*/ 39 w 74"/>
                <a:gd name="T5" fmla="*/ 198 h 206"/>
                <a:gd name="T6" fmla="*/ 37 w 74"/>
                <a:gd name="T7" fmla="*/ 192 h 206"/>
                <a:gd name="T8" fmla="*/ 1 w 74"/>
                <a:gd name="T9" fmla="*/ 23 h 206"/>
                <a:gd name="T10" fmla="*/ 0 w 74"/>
                <a:gd name="T11" fmla="*/ 15 h 206"/>
                <a:gd name="T12" fmla="*/ 8 w 74"/>
                <a:gd name="T13" fmla="*/ 3 h 206"/>
                <a:gd name="T14" fmla="*/ 14 w 74"/>
                <a:gd name="T15" fmla="*/ 0 h 206"/>
                <a:gd name="T16" fmla="*/ 22 w 74"/>
                <a:gd name="T17" fmla="*/ 0 h 206"/>
                <a:gd name="T18" fmla="*/ 35 w 74"/>
                <a:gd name="T19" fmla="*/ 8 h 206"/>
                <a:gd name="T20" fmla="*/ 37 w 74"/>
                <a:gd name="T21" fmla="*/ 15 h 206"/>
                <a:gd name="T22" fmla="*/ 73 w 74"/>
                <a:gd name="T23" fmla="*/ 184 h 206"/>
                <a:gd name="T24" fmla="*/ 74 w 74"/>
                <a:gd name="T25" fmla="*/ 192 h 206"/>
                <a:gd name="T26" fmla="*/ 66 w 74"/>
                <a:gd name="T27" fmla="*/ 204 h 206"/>
                <a:gd name="T28" fmla="*/ 58 w 74"/>
                <a:gd name="T29" fmla="*/ 206 h 206"/>
                <a:gd name="T30" fmla="*/ 57 w 74"/>
                <a:gd name="T31" fmla="*/ 206 h 206"/>
                <a:gd name="T32" fmla="*/ 55 w 74"/>
                <a:gd name="T33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206">
                  <a:moveTo>
                    <a:pt x="55" y="206"/>
                  </a:moveTo>
                  <a:lnTo>
                    <a:pt x="48" y="206"/>
                  </a:lnTo>
                  <a:lnTo>
                    <a:pt x="39" y="198"/>
                  </a:lnTo>
                  <a:lnTo>
                    <a:pt x="37" y="192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8" y="3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5" y="8"/>
                  </a:lnTo>
                  <a:lnTo>
                    <a:pt x="37" y="15"/>
                  </a:lnTo>
                  <a:lnTo>
                    <a:pt x="73" y="184"/>
                  </a:lnTo>
                  <a:lnTo>
                    <a:pt x="74" y="192"/>
                  </a:lnTo>
                  <a:lnTo>
                    <a:pt x="66" y="204"/>
                  </a:lnTo>
                  <a:lnTo>
                    <a:pt x="58" y="206"/>
                  </a:lnTo>
                  <a:lnTo>
                    <a:pt x="57" y="206"/>
                  </a:lnTo>
                  <a:lnTo>
                    <a:pt x="55" y="20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1285">
              <a:extLst>
                <a:ext uri="{FF2B5EF4-FFF2-40B4-BE49-F238E27FC236}">
                  <a16:creationId xmlns:a16="http://schemas.microsoft.com/office/drawing/2014/main" id="{B0D6974E-7B67-414F-A48A-DF0206B97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7345" y="5003553"/>
              <a:ext cx="9371" cy="98394"/>
            </a:xfrm>
            <a:custGeom>
              <a:avLst/>
              <a:gdLst>
                <a:gd name="T0" fmla="*/ 18 w 18"/>
                <a:gd name="T1" fmla="*/ 171 h 171"/>
                <a:gd name="T2" fmla="*/ 0 w 18"/>
                <a:gd name="T3" fmla="*/ 0 h 171"/>
                <a:gd name="T4" fmla="*/ 18 w 18"/>
                <a:gd name="T5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71">
                  <a:moveTo>
                    <a:pt x="18" y="171"/>
                  </a:moveTo>
                  <a:lnTo>
                    <a:pt x="0" y="0"/>
                  </a:lnTo>
                  <a:lnTo>
                    <a:pt x="18" y="17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1286">
              <a:extLst>
                <a:ext uri="{FF2B5EF4-FFF2-40B4-BE49-F238E27FC236}">
                  <a16:creationId xmlns:a16="http://schemas.microsoft.com/office/drawing/2014/main" id="{7CDF52A0-2F8F-4787-BD88-4DA4D0D2B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5631" y="4991838"/>
              <a:ext cx="32798" cy="121822"/>
            </a:xfrm>
            <a:custGeom>
              <a:avLst/>
              <a:gdLst>
                <a:gd name="T0" fmla="*/ 36 w 55"/>
                <a:gd name="T1" fmla="*/ 209 h 209"/>
                <a:gd name="T2" fmla="*/ 29 w 55"/>
                <a:gd name="T3" fmla="*/ 208 h 209"/>
                <a:gd name="T4" fmla="*/ 19 w 55"/>
                <a:gd name="T5" fmla="*/ 199 h 209"/>
                <a:gd name="T6" fmla="*/ 18 w 55"/>
                <a:gd name="T7" fmla="*/ 192 h 209"/>
                <a:gd name="T8" fmla="*/ 0 w 55"/>
                <a:gd name="T9" fmla="*/ 20 h 209"/>
                <a:gd name="T10" fmla="*/ 0 w 55"/>
                <a:gd name="T11" fmla="*/ 13 h 209"/>
                <a:gd name="T12" fmla="*/ 9 w 55"/>
                <a:gd name="T13" fmla="*/ 2 h 209"/>
                <a:gd name="T14" fmla="*/ 15 w 55"/>
                <a:gd name="T15" fmla="*/ 0 h 209"/>
                <a:gd name="T16" fmla="*/ 23 w 55"/>
                <a:gd name="T17" fmla="*/ 0 h 209"/>
                <a:gd name="T18" fmla="*/ 35 w 55"/>
                <a:gd name="T19" fmla="*/ 9 h 209"/>
                <a:gd name="T20" fmla="*/ 37 w 55"/>
                <a:gd name="T21" fmla="*/ 17 h 209"/>
                <a:gd name="T22" fmla="*/ 55 w 55"/>
                <a:gd name="T23" fmla="*/ 188 h 209"/>
                <a:gd name="T24" fmla="*/ 54 w 55"/>
                <a:gd name="T25" fmla="*/ 196 h 209"/>
                <a:gd name="T26" fmla="*/ 45 w 55"/>
                <a:gd name="T27" fmla="*/ 207 h 209"/>
                <a:gd name="T28" fmla="*/ 38 w 55"/>
                <a:gd name="T29" fmla="*/ 209 h 209"/>
                <a:gd name="T30" fmla="*/ 37 w 55"/>
                <a:gd name="T31" fmla="*/ 209 h 209"/>
                <a:gd name="T32" fmla="*/ 36 w 55"/>
                <a:gd name="T33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" h="209">
                  <a:moveTo>
                    <a:pt x="36" y="209"/>
                  </a:moveTo>
                  <a:lnTo>
                    <a:pt x="29" y="208"/>
                  </a:lnTo>
                  <a:lnTo>
                    <a:pt x="19" y="199"/>
                  </a:lnTo>
                  <a:lnTo>
                    <a:pt x="18" y="192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35" y="9"/>
                  </a:lnTo>
                  <a:lnTo>
                    <a:pt x="37" y="17"/>
                  </a:lnTo>
                  <a:lnTo>
                    <a:pt x="55" y="188"/>
                  </a:lnTo>
                  <a:lnTo>
                    <a:pt x="54" y="196"/>
                  </a:lnTo>
                  <a:lnTo>
                    <a:pt x="45" y="207"/>
                  </a:lnTo>
                  <a:lnTo>
                    <a:pt x="38" y="209"/>
                  </a:lnTo>
                  <a:lnTo>
                    <a:pt x="37" y="209"/>
                  </a:lnTo>
                  <a:lnTo>
                    <a:pt x="36" y="2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1287">
              <a:extLst>
                <a:ext uri="{FF2B5EF4-FFF2-40B4-BE49-F238E27FC236}">
                  <a16:creationId xmlns:a16="http://schemas.microsoft.com/office/drawing/2014/main" id="{491AEB6D-382B-4EDD-956A-6AC4ABA1A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9228" y="4253881"/>
              <a:ext cx="140564" cy="79653"/>
            </a:xfrm>
            <a:custGeom>
              <a:avLst/>
              <a:gdLst>
                <a:gd name="T0" fmla="*/ 242 w 242"/>
                <a:gd name="T1" fmla="*/ 140 h 140"/>
                <a:gd name="T2" fmla="*/ 0 w 242"/>
                <a:gd name="T3" fmla="*/ 0 h 140"/>
                <a:gd name="T4" fmla="*/ 242 w 242"/>
                <a:gd name="T5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2" h="140">
                  <a:moveTo>
                    <a:pt x="242" y="140"/>
                  </a:moveTo>
                  <a:lnTo>
                    <a:pt x="0" y="0"/>
                  </a:lnTo>
                  <a:lnTo>
                    <a:pt x="242" y="1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1288">
              <a:extLst>
                <a:ext uri="{FF2B5EF4-FFF2-40B4-BE49-F238E27FC236}">
                  <a16:creationId xmlns:a16="http://schemas.microsoft.com/office/drawing/2014/main" id="{D17AE8BC-CF73-4221-8CFD-DD85A118A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7515" y="4242166"/>
              <a:ext cx="163991" cy="103080"/>
            </a:xfrm>
            <a:custGeom>
              <a:avLst/>
              <a:gdLst>
                <a:gd name="T0" fmla="*/ 261 w 281"/>
                <a:gd name="T1" fmla="*/ 178 h 178"/>
                <a:gd name="T2" fmla="*/ 256 w 281"/>
                <a:gd name="T3" fmla="*/ 178 h 178"/>
                <a:gd name="T4" fmla="*/ 251 w 281"/>
                <a:gd name="T5" fmla="*/ 176 h 178"/>
                <a:gd name="T6" fmla="*/ 10 w 281"/>
                <a:gd name="T7" fmla="*/ 35 h 178"/>
                <a:gd name="T8" fmla="*/ 3 w 281"/>
                <a:gd name="T9" fmla="*/ 31 h 178"/>
                <a:gd name="T10" fmla="*/ 0 w 281"/>
                <a:gd name="T11" fmla="*/ 17 h 178"/>
                <a:gd name="T12" fmla="*/ 2 w 281"/>
                <a:gd name="T13" fmla="*/ 10 h 178"/>
                <a:gd name="T14" fmla="*/ 7 w 281"/>
                <a:gd name="T15" fmla="*/ 4 h 178"/>
                <a:gd name="T16" fmla="*/ 21 w 281"/>
                <a:gd name="T17" fmla="*/ 0 h 178"/>
                <a:gd name="T18" fmla="*/ 28 w 281"/>
                <a:gd name="T19" fmla="*/ 4 h 178"/>
                <a:gd name="T20" fmla="*/ 270 w 281"/>
                <a:gd name="T21" fmla="*/ 143 h 178"/>
                <a:gd name="T22" fmla="*/ 276 w 281"/>
                <a:gd name="T23" fmla="*/ 148 h 178"/>
                <a:gd name="T24" fmla="*/ 281 w 281"/>
                <a:gd name="T25" fmla="*/ 162 h 178"/>
                <a:gd name="T26" fmla="*/ 277 w 281"/>
                <a:gd name="T27" fmla="*/ 169 h 178"/>
                <a:gd name="T28" fmla="*/ 270 w 281"/>
                <a:gd name="T29" fmla="*/ 177 h 178"/>
                <a:gd name="T30" fmla="*/ 261 w 281"/>
                <a:gd name="T31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1" h="178">
                  <a:moveTo>
                    <a:pt x="261" y="178"/>
                  </a:moveTo>
                  <a:lnTo>
                    <a:pt x="256" y="178"/>
                  </a:lnTo>
                  <a:lnTo>
                    <a:pt x="251" y="176"/>
                  </a:lnTo>
                  <a:lnTo>
                    <a:pt x="10" y="35"/>
                  </a:lnTo>
                  <a:lnTo>
                    <a:pt x="3" y="31"/>
                  </a:lnTo>
                  <a:lnTo>
                    <a:pt x="0" y="17"/>
                  </a:lnTo>
                  <a:lnTo>
                    <a:pt x="2" y="10"/>
                  </a:lnTo>
                  <a:lnTo>
                    <a:pt x="7" y="4"/>
                  </a:lnTo>
                  <a:lnTo>
                    <a:pt x="21" y="0"/>
                  </a:lnTo>
                  <a:lnTo>
                    <a:pt x="28" y="4"/>
                  </a:lnTo>
                  <a:lnTo>
                    <a:pt x="270" y="143"/>
                  </a:lnTo>
                  <a:lnTo>
                    <a:pt x="276" y="148"/>
                  </a:lnTo>
                  <a:lnTo>
                    <a:pt x="281" y="162"/>
                  </a:lnTo>
                  <a:lnTo>
                    <a:pt x="277" y="169"/>
                  </a:lnTo>
                  <a:lnTo>
                    <a:pt x="270" y="177"/>
                  </a:lnTo>
                  <a:lnTo>
                    <a:pt x="261" y="1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Freeform 1289">
              <a:extLst>
                <a:ext uri="{FF2B5EF4-FFF2-40B4-BE49-F238E27FC236}">
                  <a16:creationId xmlns:a16="http://schemas.microsoft.com/office/drawing/2014/main" id="{D736F2E3-4958-4AB8-BAF4-DAB61D5E5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0858" y="4762251"/>
              <a:ext cx="81996" cy="140564"/>
            </a:xfrm>
            <a:custGeom>
              <a:avLst/>
              <a:gdLst>
                <a:gd name="T0" fmla="*/ 139 w 139"/>
                <a:gd name="T1" fmla="*/ 243 h 243"/>
                <a:gd name="T2" fmla="*/ 0 w 139"/>
                <a:gd name="T3" fmla="*/ 0 h 243"/>
                <a:gd name="T4" fmla="*/ 139 w 139"/>
                <a:gd name="T5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243">
                  <a:moveTo>
                    <a:pt x="139" y="243"/>
                  </a:moveTo>
                  <a:lnTo>
                    <a:pt x="0" y="0"/>
                  </a:lnTo>
                  <a:lnTo>
                    <a:pt x="139" y="2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Freeform 1290">
              <a:extLst>
                <a:ext uri="{FF2B5EF4-FFF2-40B4-BE49-F238E27FC236}">
                  <a16:creationId xmlns:a16="http://schemas.microsoft.com/office/drawing/2014/main" id="{FE871241-F8D6-48D9-93F1-4CAA7AFD9C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9143" y="4750538"/>
              <a:ext cx="103080" cy="163991"/>
            </a:xfrm>
            <a:custGeom>
              <a:avLst/>
              <a:gdLst>
                <a:gd name="T0" fmla="*/ 158 w 177"/>
                <a:gd name="T1" fmla="*/ 281 h 281"/>
                <a:gd name="T2" fmla="*/ 149 w 177"/>
                <a:gd name="T3" fmla="*/ 279 h 281"/>
                <a:gd name="T4" fmla="*/ 143 w 177"/>
                <a:gd name="T5" fmla="*/ 271 h 281"/>
                <a:gd name="T6" fmla="*/ 2 w 177"/>
                <a:gd name="T7" fmla="*/ 30 h 281"/>
                <a:gd name="T8" fmla="*/ 0 w 177"/>
                <a:gd name="T9" fmla="*/ 22 h 281"/>
                <a:gd name="T10" fmla="*/ 3 w 177"/>
                <a:gd name="T11" fmla="*/ 8 h 281"/>
                <a:gd name="T12" fmla="*/ 9 w 177"/>
                <a:gd name="T13" fmla="*/ 4 h 281"/>
                <a:gd name="T14" fmla="*/ 16 w 177"/>
                <a:gd name="T15" fmla="*/ 0 h 281"/>
                <a:gd name="T16" fmla="*/ 30 w 177"/>
                <a:gd name="T17" fmla="*/ 5 h 281"/>
                <a:gd name="T18" fmla="*/ 35 w 177"/>
                <a:gd name="T19" fmla="*/ 10 h 281"/>
                <a:gd name="T20" fmla="*/ 175 w 177"/>
                <a:gd name="T21" fmla="*/ 253 h 281"/>
                <a:gd name="T22" fmla="*/ 177 w 177"/>
                <a:gd name="T23" fmla="*/ 260 h 281"/>
                <a:gd name="T24" fmla="*/ 174 w 177"/>
                <a:gd name="T25" fmla="*/ 274 h 281"/>
                <a:gd name="T26" fmla="*/ 167 w 177"/>
                <a:gd name="T27" fmla="*/ 278 h 281"/>
                <a:gd name="T28" fmla="*/ 163 w 177"/>
                <a:gd name="T29" fmla="*/ 280 h 281"/>
                <a:gd name="T30" fmla="*/ 158 w 177"/>
                <a:gd name="T31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7" h="281">
                  <a:moveTo>
                    <a:pt x="158" y="281"/>
                  </a:moveTo>
                  <a:lnTo>
                    <a:pt x="149" y="279"/>
                  </a:lnTo>
                  <a:lnTo>
                    <a:pt x="143" y="271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3" y="8"/>
                  </a:lnTo>
                  <a:lnTo>
                    <a:pt x="9" y="4"/>
                  </a:lnTo>
                  <a:lnTo>
                    <a:pt x="16" y="0"/>
                  </a:lnTo>
                  <a:lnTo>
                    <a:pt x="30" y="5"/>
                  </a:lnTo>
                  <a:lnTo>
                    <a:pt x="35" y="10"/>
                  </a:lnTo>
                  <a:lnTo>
                    <a:pt x="175" y="253"/>
                  </a:lnTo>
                  <a:lnTo>
                    <a:pt x="177" y="260"/>
                  </a:lnTo>
                  <a:lnTo>
                    <a:pt x="174" y="274"/>
                  </a:lnTo>
                  <a:lnTo>
                    <a:pt x="167" y="278"/>
                  </a:lnTo>
                  <a:lnTo>
                    <a:pt x="163" y="280"/>
                  </a:lnTo>
                  <a:lnTo>
                    <a:pt x="158" y="2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Rectangle 1142">
              <a:extLst>
                <a:ext uri="{FF2B5EF4-FFF2-40B4-BE49-F238E27FC236}">
                  <a16:creationId xmlns:a16="http://schemas.microsoft.com/office/drawing/2014/main" id="{1BE3914E-576B-4C53-8F62-E42550363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6325" y="1707338"/>
              <a:ext cx="37484" cy="366870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Rectangle 1143">
              <a:extLst>
                <a:ext uri="{FF2B5EF4-FFF2-40B4-BE49-F238E27FC236}">
                  <a16:creationId xmlns:a16="http://schemas.microsoft.com/office/drawing/2014/main" id="{E44710C8-9892-400B-B339-5FCC76EB6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0540" y="3541691"/>
              <a:ext cx="3617167" cy="3982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7" name="Group 386">
            <a:extLst>
              <a:ext uri="{FF2B5EF4-FFF2-40B4-BE49-F238E27FC236}">
                <a16:creationId xmlns:a16="http://schemas.microsoft.com/office/drawing/2014/main" id="{DBA98FBE-84C1-46BF-BD05-512B240F1B11}"/>
              </a:ext>
            </a:extLst>
          </p:cNvPr>
          <p:cNvGrpSpPr/>
          <p:nvPr/>
        </p:nvGrpSpPr>
        <p:grpSpPr>
          <a:xfrm>
            <a:off x="8921977" y="3996455"/>
            <a:ext cx="2937088" cy="1290153"/>
            <a:chOff x="8921977" y="4073386"/>
            <a:chExt cx="2937088" cy="1290153"/>
          </a:xfrm>
        </p:grpSpPr>
        <p:sp>
          <p:nvSpPr>
            <p:cNvPr id="388" name="TextBox 387">
              <a:extLst>
                <a:ext uri="{FF2B5EF4-FFF2-40B4-BE49-F238E27FC236}">
                  <a16:creationId xmlns:a16="http://schemas.microsoft.com/office/drawing/2014/main" id="{B86717C2-48D3-4ECF-A7E9-8C963F12927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9" name="TextBox 388">
              <a:extLst>
                <a:ext uri="{FF2B5EF4-FFF2-40B4-BE49-F238E27FC236}">
                  <a16:creationId xmlns:a16="http://schemas.microsoft.com/office/drawing/2014/main" id="{593E4965-900D-4DE1-ACBD-7E381999684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90" name="Group 389">
            <a:extLst>
              <a:ext uri="{FF2B5EF4-FFF2-40B4-BE49-F238E27FC236}">
                <a16:creationId xmlns:a16="http://schemas.microsoft.com/office/drawing/2014/main" id="{8DB0A39A-3CB0-4B1D-875C-039616CE8DAA}"/>
              </a:ext>
            </a:extLst>
          </p:cNvPr>
          <p:cNvGrpSpPr/>
          <p:nvPr/>
        </p:nvGrpSpPr>
        <p:grpSpPr>
          <a:xfrm>
            <a:off x="332936" y="3996455"/>
            <a:ext cx="2937088" cy="1290153"/>
            <a:chOff x="332936" y="4652338"/>
            <a:chExt cx="2937088" cy="1290153"/>
          </a:xfrm>
        </p:grpSpPr>
        <p:sp>
          <p:nvSpPr>
            <p:cNvPr id="391" name="TextBox 390">
              <a:extLst>
                <a:ext uri="{FF2B5EF4-FFF2-40B4-BE49-F238E27FC236}">
                  <a16:creationId xmlns:a16="http://schemas.microsoft.com/office/drawing/2014/main" id="{4E196643-EAAF-4EAA-80AB-9387BE0C4FA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2" name="TextBox 391">
              <a:extLst>
                <a:ext uri="{FF2B5EF4-FFF2-40B4-BE49-F238E27FC236}">
                  <a16:creationId xmlns:a16="http://schemas.microsoft.com/office/drawing/2014/main" id="{72BFB382-42E0-4A4A-A762-2F9159C4CC4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93" name="Group 392">
            <a:extLst>
              <a:ext uri="{FF2B5EF4-FFF2-40B4-BE49-F238E27FC236}">
                <a16:creationId xmlns:a16="http://schemas.microsoft.com/office/drawing/2014/main" id="{BADBEAD3-C461-4AD3-96B1-C28373BDD488}"/>
              </a:ext>
            </a:extLst>
          </p:cNvPr>
          <p:cNvGrpSpPr/>
          <p:nvPr/>
        </p:nvGrpSpPr>
        <p:grpSpPr>
          <a:xfrm>
            <a:off x="8929772" y="1571393"/>
            <a:ext cx="2937088" cy="1290153"/>
            <a:chOff x="8921977" y="1466725"/>
            <a:chExt cx="2937088" cy="1290153"/>
          </a:xfrm>
        </p:grpSpPr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1D01B690-3072-4BAC-82C3-AC11C194AC8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5" name="TextBox 394">
              <a:extLst>
                <a:ext uri="{FF2B5EF4-FFF2-40B4-BE49-F238E27FC236}">
                  <a16:creationId xmlns:a16="http://schemas.microsoft.com/office/drawing/2014/main" id="{66812F3A-819F-44F8-901C-50D891A24E3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96" name="Group 395">
            <a:extLst>
              <a:ext uri="{FF2B5EF4-FFF2-40B4-BE49-F238E27FC236}">
                <a16:creationId xmlns:a16="http://schemas.microsoft.com/office/drawing/2014/main" id="{A39CC179-DE12-4E58-9514-717E31DE4FEF}"/>
              </a:ext>
            </a:extLst>
          </p:cNvPr>
          <p:cNvGrpSpPr/>
          <p:nvPr/>
        </p:nvGrpSpPr>
        <p:grpSpPr>
          <a:xfrm>
            <a:off x="340731" y="1571393"/>
            <a:ext cx="2937088" cy="1290153"/>
            <a:chOff x="332936" y="2627766"/>
            <a:chExt cx="2937088" cy="1290153"/>
          </a:xfrm>
        </p:grpSpPr>
        <p:sp>
          <p:nvSpPr>
            <p:cNvPr id="397" name="TextBox 396">
              <a:extLst>
                <a:ext uri="{FF2B5EF4-FFF2-40B4-BE49-F238E27FC236}">
                  <a16:creationId xmlns:a16="http://schemas.microsoft.com/office/drawing/2014/main" id="{A39CA02E-C9DA-4B5E-9796-1EBF1B48831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8" name="TextBox 397">
              <a:extLst>
                <a:ext uri="{FF2B5EF4-FFF2-40B4-BE49-F238E27FC236}">
                  <a16:creationId xmlns:a16="http://schemas.microsoft.com/office/drawing/2014/main" id="{863A9160-5535-40C8-9BCB-C940E5CC94E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F3F70605-F1FA-46D5-BD6F-777C2E802D89}"/>
              </a:ext>
            </a:extLst>
          </p:cNvPr>
          <p:cNvSpPr/>
          <p:nvPr/>
        </p:nvSpPr>
        <p:spPr>
          <a:xfrm>
            <a:off x="3452419" y="3996455"/>
            <a:ext cx="45719" cy="12893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EBFD0A04-C6C6-4641-8B12-A8FAD3439717}"/>
              </a:ext>
            </a:extLst>
          </p:cNvPr>
          <p:cNvSpPr/>
          <p:nvPr/>
        </p:nvSpPr>
        <p:spPr>
          <a:xfrm>
            <a:off x="3452419" y="1571393"/>
            <a:ext cx="45719" cy="12893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AFD2ACF2-74DA-4263-A304-05D5B1736B1E}"/>
              </a:ext>
            </a:extLst>
          </p:cNvPr>
          <p:cNvSpPr/>
          <p:nvPr/>
        </p:nvSpPr>
        <p:spPr>
          <a:xfrm>
            <a:off x="8730305" y="1571393"/>
            <a:ext cx="45719" cy="12893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Rectangle 400">
            <a:extLst>
              <a:ext uri="{FF2B5EF4-FFF2-40B4-BE49-F238E27FC236}">
                <a16:creationId xmlns:a16="http://schemas.microsoft.com/office/drawing/2014/main" id="{4FC3ECD5-C6E0-44D4-82C6-FC2F2026F774}"/>
              </a:ext>
            </a:extLst>
          </p:cNvPr>
          <p:cNvSpPr/>
          <p:nvPr/>
        </p:nvSpPr>
        <p:spPr>
          <a:xfrm>
            <a:off x="8740776" y="3996455"/>
            <a:ext cx="45719" cy="12893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c 10" descr="Chat">
            <a:extLst>
              <a:ext uri="{FF2B5EF4-FFF2-40B4-BE49-F238E27FC236}">
                <a16:creationId xmlns:a16="http://schemas.microsoft.com/office/drawing/2014/main" id="{83FFBC2F-47F2-45E4-A33D-44676DB1D3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19201" y="2455483"/>
            <a:ext cx="914400" cy="914400"/>
          </a:xfrm>
          <a:prstGeom prst="rect">
            <a:avLst/>
          </a:prstGeom>
        </p:spPr>
      </p:pic>
      <p:pic>
        <p:nvPicPr>
          <p:cNvPr id="13" name="Graphic 12" descr="Download from cloud">
            <a:extLst>
              <a:ext uri="{FF2B5EF4-FFF2-40B4-BE49-F238E27FC236}">
                <a16:creationId xmlns:a16="http://schemas.microsoft.com/office/drawing/2014/main" id="{73409A34-364C-44B4-B91F-7AAAD8ACED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01209" y="2455483"/>
            <a:ext cx="914400" cy="914400"/>
          </a:xfrm>
          <a:prstGeom prst="rect">
            <a:avLst/>
          </a:prstGeom>
        </p:spPr>
      </p:pic>
      <p:pic>
        <p:nvPicPr>
          <p:cNvPr id="15" name="Graphic 14" descr="Upward trend">
            <a:extLst>
              <a:ext uri="{FF2B5EF4-FFF2-40B4-BE49-F238E27FC236}">
                <a16:creationId xmlns:a16="http://schemas.microsoft.com/office/drawing/2014/main" id="{13061418-DA0F-4045-A118-152E2B7ADC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19201" y="3423020"/>
            <a:ext cx="914400" cy="914400"/>
          </a:xfrm>
          <a:prstGeom prst="rect">
            <a:avLst/>
          </a:prstGeom>
        </p:spPr>
      </p:pic>
      <p:pic>
        <p:nvPicPr>
          <p:cNvPr id="17" name="Graphic 16" descr="Database">
            <a:extLst>
              <a:ext uri="{FF2B5EF4-FFF2-40B4-BE49-F238E27FC236}">
                <a16:creationId xmlns:a16="http://schemas.microsoft.com/office/drawing/2014/main" id="{4713E2EE-0A1B-4975-AEE2-92A26311F53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01209" y="342302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84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7984</TotalTime>
  <Words>356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Watch Infographic for PowerPoint</vt:lpstr>
      <vt:lpstr>Watch Infographic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Watch Infographic for PowerPoint</dc:title>
  <dc:creator>PresentationGO.com</dc:creator>
  <dc:description>© Copyright PresentationGo.com</dc:description>
  <dcterms:created xsi:type="dcterms:W3CDTF">2014-11-26T05:14:11Z</dcterms:created>
  <dcterms:modified xsi:type="dcterms:W3CDTF">2017-12-20T00:07:16Z</dcterms:modified>
  <cp:category>Charts &amp; Diagrams</cp:category>
</cp:coreProperties>
</file>