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A35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9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CAC52B5-619B-4FE3-A109-FCF04B7FCB60}"/>
              </a:ext>
            </a:extLst>
          </p:cNvPr>
          <p:cNvSpPr/>
          <p:nvPr/>
        </p:nvSpPr>
        <p:spPr>
          <a:xfrm>
            <a:off x="8863554" y="1202063"/>
            <a:ext cx="2517798" cy="956275"/>
          </a:xfrm>
          <a:custGeom>
            <a:avLst/>
            <a:gdLst>
              <a:gd name="connsiteX0" fmla="*/ 1169078 w 2517798"/>
              <a:gd name="connsiteY0" fmla="*/ 810 h 956275"/>
              <a:gd name="connsiteX1" fmla="*/ 1698218 w 2517798"/>
              <a:gd name="connsiteY1" fmla="*/ 71876 h 956275"/>
              <a:gd name="connsiteX2" fmla="*/ 2319051 w 2517798"/>
              <a:gd name="connsiteY2" fmla="*/ 410970 h 956275"/>
              <a:gd name="connsiteX3" fmla="*/ 2460574 w 2517798"/>
              <a:gd name="connsiteY3" fmla="*/ 288229 h 956275"/>
              <a:gd name="connsiteX4" fmla="*/ 2515670 w 2517798"/>
              <a:gd name="connsiteY4" fmla="*/ 313006 h 956275"/>
              <a:gd name="connsiteX5" fmla="*/ 2517798 w 2517798"/>
              <a:gd name="connsiteY5" fmla="*/ 893184 h 956275"/>
              <a:gd name="connsiteX6" fmla="*/ 2446504 w 2517798"/>
              <a:gd name="connsiteY6" fmla="*/ 955608 h 956275"/>
              <a:gd name="connsiteX7" fmla="*/ 1869890 w 2517798"/>
              <a:gd name="connsiteY7" fmla="*/ 874911 h 956275"/>
              <a:gd name="connsiteX8" fmla="*/ 1852628 w 2517798"/>
              <a:gd name="connsiteY8" fmla="*/ 817846 h 956275"/>
              <a:gd name="connsiteX9" fmla="*/ 1988713 w 2517798"/>
              <a:gd name="connsiteY9" fmla="*/ 699456 h 956275"/>
              <a:gd name="connsiteX10" fmla="*/ 1643122 w 2517798"/>
              <a:gd name="connsiteY10" fmla="*/ 505682 h 956275"/>
              <a:gd name="connsiteX11" fmla="*/ 817040 w 2517798"/>
              <a:gd name="connsiteY11" fmla="*/ 491667 h 956275"/>
              <a:gd name="connsiteX12" fmla="*/ 293393 w 2517798"/>
              <a:gd name="connsiteY12" fmla="*/ 808136 h 956275"/>
              <a:gd name="connsiteX13" fmla="*/ 103277 w 2517798"/>
              <a:gd name="connsiteY13" fmla="*/ 793068 h 956275"/>
              <a:gd name="connsiteX14" fmla="*/ 65561 w 2517798"/>
              <a:gd name="connsiteY14" fmla="*/ 455074 h 956275"/>
              <a:gd name="connsiteX15" fmla="*/ 811719 w 2517798"/>
              <a:gd name="connsiteY15" fmla="*/ 48198 h 956275"/>
              <a:gd name="connsiteX16" fmla="*/ 1169078 w 2517798"/>
              <a:gd name="connsiteY16" fmla="*/ 810 h 9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7798" h="956275">
                <a:moveTo>
                  <a:pt x="1169078" y="810"/>
                </a:moveTo>
                <a:cubicBezTo>
                  <a:pt x="1362035" y="-5080"/>
                  <a:pt x="1542966" y="21412"/>
                  <a:pt x="1698218" y="71876"/>
                </a:cubicBezTo>
                <a:cubicBezTo>
                  <a:pt x="1957381" y="148314"/>
                  <a:pt x="2204603" y="319464"/>
                  <a:pt x="2319051" y="410970"/>
                </a:cubicBezTo>
                <a:lnTo>
                  <a:pt x="2460574" y="288229"/>
                </a:lnTo>
                <a:cubicBezTo>
                  <a:pt x="2490841" y="262399"/>
                  <a:pt x="2515670" y="273162"/>
                  <a:pt x="2515670" y="313006"/>
                </a:cubicBezTo>
                <a:lnTo>
                  <a:pt x="2517798" y="893184"/>
                </a:lnTo>
                <a:cubicBezTo>
                  <a:pt x="2517798" y="933029"/>
                  <a:pt x="2485402" y="961012"/>
                  <a:pt x="2446504" y="955608"/>
                </a:cubicBezTo>
                <a:lnTo>
                  <a:pt x="1869890" y="874911"/>
                </a:lnTo>
                <a:cubicBezTo>
                  <a:pt x="1830992" y="869507"/>
                  <a:pt x="1822361" y="843676"/>
                  <a:pt x="1852628" y="817846"/>
                </a:cubicBezTo>
                <a:lnTo>
                  <a:pt x="1988713" y="699456"/>
                </a:lnTo>
                <a:cubicBezTo>
                  <a:pt x="1902286" y="636986"/>
                  <a:pt x="1778142" y="556289"/>
                  <a:pt x="1643122" y="505682"/>
                </a:cubicBezTo>
                <a:cubicBezTo>
                  <a:pt x="1364569" y="401261"/>
                  <a:pt x="1065444" y="406665"/>
                  <a:pt x="817040" y="491667"/>
                </a:cubicBezTo>
                <a:cubicBezTo>
                  <a:pt x="480199" y="606851"/>
                  <a:pt x="383012" y="772642"/>
                  <a:pt x="293393" y="808136"/>
                </a:cubicBezTo>
                <a:cubicBezTo>
                  <a:pt x="231794" y="832913"/>
                  <a:pt x="159437" y="827555"/>
                  <a:pt x="103277" y="793068"/>
                </a:cubicBezTo>
                <a:cubicBezTo>
                  <a:pt x="-16610" y="720981"/>
                  <a:pt x="-36000" y="550885"/>
                  <a:pt x="65561" y="455074"/>
                </a:cubicBezTo>
                <a:cubicBezTo>
                  <a:pt x="258751" y="261346"/>
                  <a:pt x="588144" y="93402"/>
                  <a:pt x="811719" y="48198"/>
                </a:cubicBezTo>
                <a:cubicBezTo>
                  <a:pt x="933202" y="19534"/>
                  <a:pt x="1053305" y="4343"/>
                  <a:pt x="1169078" y="81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2">
                  <a:lumMod val="50000"/>
                </a:schemeClr>
              </a:gs>
              <a:gs pos="0">
                <a:schemeClr val="accent2"/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Arrow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1AA43A7-02B5-4F4E-B9BB-C1FA589E74FB}"/>
              </a:ext>
            </a:extLst>
          </p:cNvPr>
          <p:cNvSpPr/>
          <p:nvPr/>
        </p:nvSpPr>
        <p:spPr>
          <a:xfrm>
            <a:off x="4868320" y="1202100"/>
            <a:ext cx="6569501" cy="3333412"/>
          </a:xfrm>
          <a:custGeom>
            <a:avLst/>
            <a:gdLst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443800 w 7726630"/>
              <a:gd name="connsiteY24" fmla="*/ 1754240 h 3920548"/>
              <a:gd name="connsiteX25" fmla="*/ 3394038 w 7726630"/>
              <a:gd name="connsiteY25" fmla="*/ 1877596 h 3920548"/>
              <a:gd name="connsiteX26" fmla="*/ 3264524 w 7726630"/>
              <a:gd name="connsiteY26" fmla="*/ 1742934 h 3920548"/>
              <a:gd name="connsiteX27" fmla="*/ 2002166 w 7726630"/>
              <a:gd name="connsiteY27" fmla="*/ 626688 h 3920548"/>
              <a:gd name="connsiteX28" fmla="*/ 427389 w 7726630"/>
              <a:gd name="connsiteY28" fmla="*/ 900950 h 3920548"/>
              <a:gd name="connsiteX29" fmla="*/ 134002 w 7726630"/>
              <a:gd name="connsiteY29" fmla="*/ 942886 h 3920548"/>
              <a:gd name="connsiteX30" fmla="*/ 89597 w 7726630"/>
              <a:gd name="connsiteY30" fmla="*/ 526321 h 3920548"/>
              <a:gd name="connsiteX31" fmla="*/ 1501103 w 7726630"/>
              <a:gd name="connsiteY31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394038 w 7726630"/>
              <a:gd name="connsiteY24" fmla="*/ 1877596 h 3920548"/>
              <a:gd name="connsiteX25" fmla="*/ 3264524 w 7726630"/>
              <a:gd name="connsiteY25" fmla="*/ 1742934 h 3920548"/>
              <a:gd name="connsiteX26" fmla="*/ 2002166 w 7726630"/>
              <a:gd name="connsiteY26" fmla="*/ 626688 h 3920548"/>
              <a:gd name="connsiteX27" fmla="*/ 427389 w 7726630"/>
              <a:gd name="connsiteY27" fmla="*/ 900950 h 3920548"/>
              <a:gd name="connsiteX28" fmla="*/ 134002 w 7726630"/>
              <a:gd name="connsiteY28" fmla="*/ 942886 h 3920548"/>
              <a:gd name="connsiteX29" fmla="*/ 89597 w 7726630"/>
              <a:gd name="connsiteY29" fmla="*/ 526321 h 3920548"/>
              <a:gd name="connsiteX30" fmla="*/ 1501103 w 7726630"/>
              <a:gd name="connsiteY30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394038 w 7726630"/>
              <a:gd name="connsiteY23" fmla="*/ 1877596 h 3920548"/>
              <a:gd name="connsiteX24" fmla="*/ 3264524 w 7726630"/>
              <a:gd name="connsiteY24" fmla="*/ 1742934 h 3920548"/>
              <a:gd name="connsiteX25" fmla="*/ 2002166 w 7726630"/>
              <a:gd name="connsiteY25" fmla="*/ 626688 h 3920548"/>
              <a:gd name="connsiteX26" fmla="*/ 427389 w 7726630"/>
              <a:gd name="connsiteY26" fmla="*/ 900950 h 3920548"/>
              <a:gd name="connsiteX27" fmla="*/ 134002 w 7726630"/>
              <a:gd name="connsiteY27" fmla="*/ 942886 h 3920548"/>
              <a:gd name="connsiteX28" fmla="*/ 89597 w 7726630"/>
              <a:gd name="connsiteY28" fmla="*/ 526321 h 3920548"/>
              <a:gd name="connsiteX29" fmla="*/ 1501103 w 7726630"/>
              <a:gd name="connsiteY29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3394038 w 7726630"/>
              <a:gd name="connsiteY22" fmla="*/ 1877596 h 3920548"/>
              <a:gd name="connsiteX23" fmla="*/ 3264524 w 7726630"/>
              <a:gd name="connsiteY23" fmla="*/ 1742934 h 3920548"/>
              <a:gd name="connsiteX24" fmla="*/ 2002166 w 7726630"/>
              <a:gd name="connsiteY24" fmla="*/ 626688 h 3920548"/>
              <a:gd name="connsiteX25" fmla="*/ 427389 w 7726630"/>
              <a:gd name="connsiteY25" fmla="*/ 900950 h 3920548"/>
              <a:gd name="connsiteX26" fmla="*/ 134002 w 7726630"/>
              <a:gd name="connsiteY26" fmla="*/ 942886 h 3920548"/>
              <a:gd name="connsiteX27" fmla="*/ 89597 w 7726630"/>
              <a:gd name="connsiteY27" fmla="*/ 526321 h 3920548"/>
              <a:gd name="connsiteX28" fmla="*/ 1501103 w 7726630"/>
              <a:gd name="connsiteY28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3394038 w 7726630"/>
              <a:gd name="connsiteY21" fmla="*/ 1877596 h 3920548"/>
              <a:gd name="connsiteX22" fmla="*/ 3264524 w 7726630"/>
              <a:gd name="connsiteY22" fmla="*/ 1742934 h 3920548"/>
              <a:gd name="connsiteX23" fmla="*/ 2002166 w 7726630"/>
              <a:gd name="connsiteY23" fmla="*/ 626688 h 3920548"/>
              <a:gd name="connsiteX24" fmla="*/ 427389 w 7726630"/>
              <a:gd name="connsiteY24" fmla="*/ 900950 h 3920548"/>
              <a:gd name="connsiteX25" fmla="*/ 134002 w 7726630"/>
              <a:gd name="connsiteY25" fmla="*/ 942886 h 3920548"/>
              <a:gd name="connsiteX26" fmla="*/ 89597 w 7726630"/>
              <a:gd name="connsiteY26" fmla="*/ 526321 h 3920548"/>
              <a:gd name="connsiteX27" fmla="*/ 1501103 w 7726630"/>
              <a:gd name="connsiteY27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314136 w 7726630"/>
              <a:gd name="connsiteY6" fmla="*/ 2108176 h 3920548"/>
              <a:gd name="connsiteX7" fmla="*/ 4457569 w 7726630"/>
              <a:gd name="connsiteY7" fmla="*/ 2259327 h 3920548"/>
              <a:gd name="connsiteX8" fmla="*/ 6414726 w 7726630"/>
              <a:gd name="connsiteY8" fmla="*/ 3407390 h 3920548"/>
              <a:gd name="connsiteX9" fmla="*/ 7127167 w 7726630"/>
              <a:gd name="connsiteY9" fmla="*/ 3100088 h 3920548"/>
              <a:gd name="connsiteX10" fmla="*/ 7026764 w 7726630"/>
              <a:gd name="connsiteY10" fmla="*/ 2999730 h 3920548"/>
              <a:gd name="connsiteX11" fmla="*/ 7063672 w 7726630"/>
              <a:gd name="connsiteY11" fmla="*/ 2907004 h 3920548"/>
              <a:gd name="connsiteX12" fmla="*/ 7602070 w 7726630"/>
              <a:gd name="connsiteY12" fmla="*/ 2896828 h 3920548"/>
              <a:gd name="connsiteX13" fmla="*/ 7726611 w 7726630"/>
              <a:gd name="connsiteY13" fmla="*/ 3023854 h 3920548"/>
              <a:gd name="connsiteX14" fmla="*/ 7716466 w 7726630"/>
              <a:gd name="connsiteY14" fmla="*/ 3562313 h 3920548"/>
              <a:gd name="connsiteX15" fmla="*/ 7623759 w 7726630"/>
              <a:gd name="connsiteY15" fmla="*/ 3599158 h 3920548"/>
              <a:gd name="connsiteX16" fmla="*/ 7485224 w 7726630"/>
              <a:gd name="connsiteY16" fmla="*/ 3460727 h 3920548"/>
              <a:gd name="connsiteX17" fmla="*/ 6450234 w 7726630"/>
              <a:gd name="connsiteY17" fmla="*/ 3911636 h 3920548"/>
              <a:gd name="connsiteX18" fmla="*/ 4124875 w 7726630"/>
              <a:gd name="connsiteY18" fmla="*/ 2639003 h 3920548"/>
              <a:gd name="connsiteX19" fmla="*/ 3949607 w 7726630"/>
              <a:gd name="connsiteY19" fmla="*/ 2457411 h 3920548"/>
              <a:gd name="connsiteX20" fmla="*/ 3394038 w 7726630"/>
              <a:gd name="connsiteY20" fmla="*/ 1877596 h 3920548"/>
              <a:gd name="connsiteX21" fmla="*/ 3264524 w 7726630"/>
              <a:gd name="connsiteY21" fmla="*/ 1742934 h 3920548"/>
              <a:gd name="connsiteX22" fmla="*/ 2002166 w 7726630"/>
              <a:gd name="connsiteY22" fmla="*/ 626688 h 3920548"/>
              <a:gd name="connsiteX23" fmla="*/ 427389 w 7726630"/>
              <a:gd name="connsiteY23" fmla="*/ 900950 h 3920548"/>
              <a:gd name="connsiteX24" fmla="*/ 134002 w 7726630"/>
              <a:gd name="connsiteY24" fmla="*/ 942886 h 3920548"/>
              <a:gd name="connsiteX25" fmla="*/ 89597 w 7726630"/>
              <a:gd name="connsiteY25" fmla="*/ 526321 h 3920548"/>
              <a:gd name="connsiteX26" fmla="*/ 1501103 w 7726630"/>
              <a:gd name="connsiteY26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4314136 w 7726630"/>
              <a:gd name="connsiteY5" fmla="*/ 2108176 h 3920548"/>
              <a:gd name="connsiteX6" fmla="*/ 4457569 w 7726630"/>
              <a:gd name="connsiteY6" fmla="*/ 2259327 h 3920548"/>
              <a:gd name="connsiteX7" fmla="*/ 6414726 w 7726630"/>
              <a:gd name="connsiteY7" fmla="*/ 3407390 h 3920548"/>
              <a:gd name="connsiteX8" fmla="*/ 7127167 w 7726630"/>
              <a:gd name="connsiteY8" fmla="*/ 3100088 h 3920548"/>
              <a:gd name="connsiteX9" fmla="*/ 7026764 w 7726630"/>
              <a:gd name="connsiteY9" fmla="*/ 2999730 h 3920548"/>
              <a:gd name="connsiteX10" fmla="*/ 7063672 w 7726630"/>
              <a:gd name="connsiteY10" fmla="*/ 2907004 h 3920548"/>
              <a:gd name="connsiteX11" fmla="*/ 7602070 w 7726630"/>
              <a:gd name="connsiteY11" fmla="*/ 2896828 h 3920548"/>
              <a:gd name="connsiteX12" fmla="*/ 7726611 w 7726630"/>
              <a:gd name="connsiteY12" fmla="*/ 3023854 h 3920548"/>
              <a:gd name="connsiteX13" fmla="*/ 7716466 w 7726630"/>
              <a:gd name="connsiteY13" fmla="*/ 3562313 h 3920548"/>
              <a:gd name="connsiteX14" fmla="*/ 7623759 w 7726630"/>
              <a:gd name="connsiteY14" fmla="*/ 3599158 h 3920548"/>
              <a:gd name="connsiteX15" fmla="*/ 7485224 w 7726630"/>
              <a:gd name="connsiteY15" fmla="*/ 3460727 h 3920548"/>
              <a:gd name="connsiteX16" fmla="*/ 6450234 w 7726630"/>
              <a:gd name="connsiteY16" fmla="*/ 3911636 h 3920548"/>
              <a:gd name="connsiteX17" fmla="*/ 4124875 w 7726630"/>
              <a:gd name="connsiteY17" fmla="*/ 2639003 h 3920548"/>
              <a:gd name="connsiteX18" fmla="*/ 3949607 w 7726630"/>
              <a:gd name="connsiteY18" fmla="*/ 2457411 h 3920548"/>
              <a:gd name="connsiteX19" fmla="*/ 3394038 w 7726630"/>
              <a:gd name="connsiteY19" fmla="*/ 1877596 h 3920548"/>
              <a:gd name="connsiteX20" fmla="*/ 3264524 w 7726630"/>
              <a:gd name="connsiteY20" fmla="*/ 1742934 h 3920548"/>
              <a:gd name="connsiteX21" fmla="*/ 2002166 w 7726630"/>
              <a:gd name="connsiteY21" fmla="*/ 626688 h 3920548"/>
              <a:gd name="connsiteX22" fmla="*/ 427389 w 7726630"/>
              <a:gd name="connsiteY22" fmla="*/ 900950 h 3920548"/>
              <a:gd name="connsiteX23" fmla="*/ 134002 w 7726630"/>
              <a:gd name="connsiteY23" fmla="*/ 942886 h 3920548"/>
              <a:gd name="connsiteX24" fmla="*/ 89597 w 7726630"/>
              <a:gd name="connsiteY24" fmla="*/ 526321 h 3920548"/>
              <a:gd name="connsiteX25" fmla="*/ 1501103 w 7726630"/>
              <a:gd name="connsiteY25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4314136 w 7726630"/>
              <a:gd name="connsiteY4" fmla="*/ 2108176 h 3920548"/>
              <a:gd name="connsiteX5" fmla="*/ 4457569 w 7726630"/>
              <a:gd name="connsiteY5" fmla="*/ 2259327 h 3920548"/>
              <a:gd name="connsiteX6" fmla="*/ 6414726 w 7726630"/>
              <a:gd name="connsiteY6" fmla="*/ 3407390 h 3920548"/>
              <a:gd name="connsiteX7" fmla="*/ 7127167 w 7726630"/>
              <a:gd name="connsiteY7" fmla="*/ 3100088 h 3920548"/>
              <a:gd name="connsiteX8" fmla="*/ 7026764 w 7726630"/>
              <a:gd name="connsiteY8" fmla="*/ 2999730 h 3920548"/>
              <a:gd name="connsiteX9" fmla="*/ 7063672 w 7726630"/>
              <a:gd name="connsiteY9" fmla="*/ 2907004 h 3920548"/>
              <a:gd name="connsiteX10" fmla="*/ 7602070 w 7726630"/>
              <a:gd name="connsiteY10" fmla="*/ 2896828 h 3920548"/>
              <a:gd name="connsiteX11" fmla="*/ 7726611 w 7726630"/>
              <a:gd name="connsiteY11" fmla="*/ 3023854 h 3920548"/>
              <a:gd name="connsiteX12" fmla="*/ 7716466 w 7726630"/>
              <a:gd name="connsiteY12" fmla="*/ 3562313 h 3920548"/>
              <a:gd name="connsiteX13" fmla="*/ 7623759 w 7726630"/>
              <a:gd name="connsiteY13" fmla="*/ 3599158 h 3920548"/>
              <a:gd name="connsiteX14" fmla="*/ 7485224 w 7726630"/>
              <a:gd name="connsiteY14" fmla="*/ 3460727 h 3920548"/>
              <a:gd name="connsiteX15" fmla="*/ 6450234 w 7726630"/>
              <a:gd name="connsiteY15" fmla="*/ 3911636 h 3920548"/>
              <a:gd name="connsiteX16" fmla="*/ 4124875 w 7726630"/>
              <a:gd name="connsiteY16" fmla="*/ 2639003 h 3920548"/>
              <a:gd name="connsiteX17" fmla="*/ 3949607 w 7726630"/>
              <a:gd name="connsiteY17" fmla="*/ 2457411 h 3920548"/>
              <a:gd name="connsiteX18" fmla="*/ 3394038 w 7726630"/>
              <a:gd name="connsiteY18" fmla="*/ 1877596 h 3920548"/>
              <a:gd name="connsiteX19" fmla="*/ 3264524 w 7726630"/>
              <a:gd name="connsiteY19" fmla="*/ 1742934 h 3920548"/>
              <a:gd name="connsiteX20" fmla="*/ 2002166 w 7726630"/>
              <a:gd name="connsiteY20" fmla="*/ 626688 h 3920548"/>
              <a:gd name="connsiteX21" fmla="*/ 427389 w 7726630"/>
              <a:gd name="connsiteY21" fmla="*/ 900950 h 3920548"/>
              <a:gd name="connsiteX22" fmla="*/ 134002 w 7726630"/>
              <a:gd name="connsiteY22" fmla="*/ 942886 h 3920548"/>
              <a:gd name="connsiteX23" fmla="*/ 89597 w 7726630"/>
              <a:gd name="connsiteY23" fmla="*/ 526321 h 3920548"/>
              <a:gd name="connsiteX24" fmla="*/ 1501103 w 7726630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30" h="3920548">
                <a:moveTo>
                  <a:pt x="1501103" y="914"/>
                </a:moveTo>
                <a:cubicBezTo>
                  <a:pt x="1679131" y="6348"/>
                  <a:pt x="1855737" y="36111"/>
                  <a:pt x="2022430" y="93260"/>
                </a:cubicBezTo>
                <a:cubicBezTo>
                  <a:pt x="2560923" y="277407"/>
                  <a:pt x="2874574" y="570773"/>
                  <a:pt x="3602316" y="1367093"/>
                </a:cubicBezTo>
                <a:cubicBezTo>
                  <a:pt x="3618880" y="1383588"/>
                  <a:pt x="3675971" y="1444535"/>
                  <a:pt x="3755970" y="1527103"/>
                </a:cubicBezTo>
                <a:lnTo>
                  <a:pt x="4314136" y="2108176"/>
                </a:lnTo>
                <a:lnTo>
                  <a:pt x="4457569" y="2259327"/>
                </a:lnTo>
                <a:cubicBezTo>
                  <a:pt x="5153568" y="3021310"/>
                  <a:pt x="5746714" y="3515380"/>
                  <a:pt x="6414726" y="3407390"/>
                </a:cubicBezTo>
                <a:cubicBezTo>
                  <a:pt x="6779080" y="3347737"/>
                  <a:pt x="6991256" y="3211850"/>
                  <a:pt x="7127167" y="3100088"/>
                </a:cubicBezTo>
                <a:lnTo>
                  <a:pt x="7026764" y="2999730"/>
                </a:lnTo>
                <a:cubicBezTo>
                  <a:pt x="6977262" y="2950165"/>
                  <a:pt x="6993705" y="2908320"/>
                  <a:pt x="7063672" y="2907004"/>
                </a:cubicBezTo>
                <a:lnTo>
                  <a:pt x="7602070" y="2896828"/>
                </a:lnTo>
                <a:cubicBezTo>
                  <a:pt x="7672036" y="2895600"/>
                  <a:pt x="7727836" y="2952709"/>
                  <a:pt x="7726611" y="3023854"/>
                </a:cubicBezTo>
                <a:lnTo>
                  <a:pt x="7716466" y="3562313"/>
                </a:lnTo>
                <a:cubicBezTo>
                  <a:pt x="7715066" y="3632230"/>
                  <a:pt x="7673261" y="3648723"/>
                  <a:pt x="7623759" y="3599158"/>
                </a:cubicBezTo>
                <a:lnTo>
                  <a:pt x="7485224" y="3460727"/>
                </a:lnTo>
                <a:cubicBezTo>
                  <a:pt x="7266752" y="3643635"/>
                  <a:pt x="6873186" y="3873475"/>
                  <a:pt x="6450234" y="3911636"/>
                </a:cubicBezTo>
                <a:cubicBezTo>
                  <a:pt x="5441832" y="4003046"/>
                  <a:pt x="4831019" y="3378177"/>
                  <a:pt x="4124875" y="2639003"/>
                </a:cubicBezTo>
                <a:cubicBezTo>
                  <a:pt x="4122251" y="2637775"/>
                  <a:pt x="4051234" y="2562857"/>
                  <a:pt x="3949607" y="2457411"/>
                </a:cubicBezTo>
                <a:lnTo>
                  <a:pt x="3394038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0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0" y="187267"/>
                  <a:pt x="967017" y="-15389"/>
                  <a:pt x="1501103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Cercle">
            <a:extLst>
              <a:ext uri="{FF2B5EF4-FFF2-40B4-BE49-F238E27FC236}">
                <a16:creationId xmlns:a16="http://schemas.microsoft.com/office/drawing/2014/main" id="{42B73BBF-773C-4F69-94A1-EADE6BCA4648}"/>
              </a:ext>
            </a:extLst>
          </p:cNvPr>
          <p:cNvSpPr/>
          <p:nvPr/>
        </p:nvSpPr>
        <p:spPr>
          <a:xfrm>
            <a:off x="5267770" y="2097340"/>
            <a:ext cx="1617552" cy="1617551"/>
          </a:xfrm>
          <a:prstGeom prst="ellipse">
            <a:avLst/>
          </a:pr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Cercle">
            <a:extLst>
              <a:ext uri="{FF2B5EF4-FFF2-40B4-BE49-F238E27FC236}">
                <a16:creationId xmlns:a16="http://schemas.microsoft.com/office/drawing/2014/main" id="{3CF3788B-F3A8-47F0-9ABE-805A5C8C2670}"/>
              </a:ext>
            </a:extLst>
          </p:cNvPr>
          <p:cNvSpPr/>
          <p:nvPr/>
        </p:nvSpPr>
        <p:spPr>
          <a:xfrm>
            <a:off x="1110515" y="2098319"/>
            <a:ext cx="1615593" cy="1615592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id="{C89467CF-996B-4708-B800-C408793D914A}"/>
              </a:ext>
            </a:extLst>
          </p:cNvPr>
          <p:cNvSpPr/>
          <p:nvPr/>
        </p:nvSpPr>
        <p:spPr>
          <a:xfrm>
            <a:off x="9414227" y="2098188"/>
            <a:ext cx="1615856" cy="1615854"/>
          </a:xfrm>
          <a:prstGeom prst="ellipse">
            <a:avLst/>
          </a:prstGeom>
          <a:solidFill>
            <a:schemeClr val="accent2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id="{FEC9C14C-F780-4EFD-A8C0-03E6F1D189FD}"/>
              </a:ext>
            </a:extLst>
          </p:cNvPr>
          <p:cNvSpPr/>
          <p:nvPr/>
        </p:nvSpPr>
        <p:spPr>
          <a:xfrm>
            <a:off x="754179" y="3631644"/>
            <a:ext cx="2517737" cy="959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0880" extrusionOk="0">
                <a:moveTo>
                  <a:pt x="20692" y="15"/>
                </a:moveTo>
                <a:lnTo>
                  <a:pt x="15815" y="1777"/>
                </a:lnTo>
                <a:cubicBezTo>
                  <a:pt x="15486" y="1895"/>
                  <a:pt x="15413" y="2459"/>
                  <a:pt x="15669" y="3023"/>
                </a:cubicBezTo>
                <a:lnTo>
                  <a:pt x="16820" y="5608"/>
                </a:lnTo>
                <a:cubicBezTo>
                  <a:pt x="16089" y="6972"/>
                  <a:pt x="15039" y="8734"/>
                  <a:pt x="13897" y="9839"/>
                </a:cubicBezTo>
                <a:cubicBezTo>
                  <a:pt x="11541" y="12119"/>
                  <a:pt x="9011" y="12001"/>
                  <a:pt x="6910" y="10145"/>
                </a:cubicBezTo>
                <a:cubicBezTo>
                  <a:pt x="4061" y="7630"/>
                  <a:pt x="3239" y="4010"/>
                  <a:pt x="2481" y="3235"/>
                </a:cubicBezTo>
                <a:cubicBezTo>
                  <a:pt x="1960" y="2694"/>
                  <a:pt x="1348" y="2811"/>
                  <a:pt x="873" y="3564"/>
                </a:cubicBezTo>
                <a:cubicBezTo>
                  <a:pt x="-141" y="5138"/>
                  <a:pt x="-305" y="8852"/>
                  <a:pt x="554" y="10944"/>
                </a:cubicBezTo>
                <a:cubicBezTo>
                  <a:pt x="2188" y="15174"/>
                  <a:pt x="4974" y="18841"/>
                  <a:pt x="6865" y="19828"/>
                </a:cubicBezTo>
                <a:cubicBezTo>
                  <a:pt x="9605" y="21497"/>
                  <a:pt x="12262" y="21074"/>
                  <a:pt x="14363" y="19311"/>
                </a:cubicBezTo>
                <a:cubicBezTo>
                  <a:pt x="16555" y="17642"/>
                  <a:pt x="18646" y="13905"/>
                  <a:pt x="19614" y="11907"/>
                </a:cubicBezTo>
                <a:lnTo>
                  <a:pt x="20811" y="14587"/>
                </a:lnTo>
                <a:cubicBezTo>
                  <a:pt x="21067" y="15151"/>
                  <a:pt x="21277" y="14916"/>
                  <a:pt x="21277" y="14046"/>
                </a:cubicBezTo>
                <a:lnTo>
                  <a:pt x="21295" y="1378"/>
                </a:lnTo>
                <a:cubicBezTo>
                  <a:pt x="21295" y="508"/>
                  <a:pt x="21021" y="-103"/>
                  <a:pt x="20692" y="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F761FD-CC83-4809-B096-783809D01362}"/>
              </a:ext>
            </a:extLst>
          </p:cNvPr>
          <p:cNvSpPr/>
          <p:nvPr/>
        </p:nvSpPr>
        <p:spPr>
          <a:xfrm>
            <a:off x="765055" y="1202100"/>
            <a:ext cx="6569500" cy="3333412"/>
          </a:xfrm>
          <a:custGeom>
            <a:avLst/>
            <a:gdLst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4084467 w 7726629"/>
              <a:gd name="connsiteY23" fmla="*/ 2406216 h 3920548"/>
              <a:gd name="connsiteX24" fmla="*/ 3434669 w 7726629"/>
              <a:gd name="connsiteY24" fmla="*/ 1776874 h 3920548"/>
              <a:gd name="connsiteX25" fmla="*/ 3394037 w 7726629"/>
              <a:gd name="connsiteY25" fmla="*/ 1877596 h 3920548"/>
              <a:gd name="connsiteX26" fmla="*/ 3264524 w 7726629"/>
              <a:gd name="connsiteY26" fmla="*/ 1742934 h 3920548"/>
              <a:gd name="connsiteX27" fmla="*/ 2002166 w 7726629"/>
              <a:gd name="connsiteY27" fmla="*/ 626688 h 3920548"/>
              <a:gd name="connsiteX28" fmla="*/ 427389 w 7726629"/>
              <a:gd name="connsiteY28" fmla="*/ 900950 h 3920548"/>
              <a:gd name="connsiteX29" fmla="*/ 134002 w 7726629"/>
              <a:gd name="connsiteY29" fmla="*/ 942886 h 3920548"/>
              <a:gd name="connsiteX30" fmla="*/ 89597 w 7726629"/>
              <a:gd name="connsiteY30" fmla="*/ 526321 h 3920548"/>
              <a:gd name="connsiteX31" fmla="*/ 1501102 w 7726629"/>
              <a:gd name="connsiteY31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434669 w 7726629"/>
              <a:gd name="connsiteY23" fmla="*/ 1776874 h 3920548"/>
              <a:gd name="connsiteX24" fmla="*/ 3394037 w 7726629"/>
              <a:gd name="connsiteY24" fmla="*/ 1877596 h 3920548"/>
              <a:gd name="connsiteX25" fmla="*/ 3264524 w 7726629"/>
              <a:gd name="connsiteY25" fmla="*/ 1742934 h 3920548"/>
              <a:gd name="connsiteX26" fmla="*/ 2002166 w 7726629"/>
              <a:gd name="connsiteY26" fmla="*/ 626688 h 3920548"/>
              <a:gd name="connsiteX27" fmla="*/ 427389 w 7726629"/>
              <a:gd name="connsiteY27" fmla="*/ 900950 h 3920548"/>
              <a:gd name="connsiteX28" fmla="*/ 134002 w 7726629"/>
              <a:gd name="connsiteY28" fmla="*/ 942886 h 3920548"/>
              <a:gd name="connsiteX29" fmla="*/ 89597 w 7726629"/>
              <a:gd name="connsiteY29" fmla="*/ 526321 h 3920548"/>
              <a:gd name="connsiteX30" fmla="*/ 1501102 w 7726629"/>
              <a:gd name="connsiteY30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394037 w 7726629"/>
              <a:gd name="connsiteY23" fmla="*/ 1877596 h 3920548"/>
              <a:gd name="connsiteX24" fmla="*/ 3264524 w 7726629"/>
              <a:gd name="connsiteY24" fmla="*/ 1742934 h 3920548"/>
              <a:gd name="connsiteX25" fmla="*/ 2002166 w 7726629"/>
              <a:gd name="connsiteY25" fmla="*/ 626688 h 3920548"/>
              <a:gd name="connsiteX26" fmla="*/ 427389 w 7726629"/>
              <a:gd name="connsiteY26" fmla="*/ 900950 h 3920548"/>
              <a:gd name="connsiteX27" fmla="*/ 134002 w 7726629"/>
              <a:gd name="connsiteY27" fmla="*/ 942886 h 3920548"/>
              <a:gd name="connsiteX28" fmla="*/ 89597 w 7726629"/>
              <a:gd name="connsiteY28" fmla="*/ 526321 h 3920548"/>
              <a:gd name="connsiteX29" fmla="*/ 1501102 w 7726629"/>
              <a:gd name="connsiteY29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3394037 w 7726629"/>
              <a:gd name="connsiteY22" fmla="*/ 1877596 h 3920548"/>
              <a:gd name="connsiteX23" fmla="*/ 3264524 w 7726629"/>
              <a:gd name="connsiteY23" fmla="*/ 1742934 h 3920548"/>
              <a:gd name="connsiteX24" fmla="*/ 2002166 w 7726629"/>
              <a:gd name="connsiteY24" fmla="*/ 626688 h 3920548"/>
              <a:gd name="connsiteX25" fmla="*/ 427389 w 7726629"/>
              <a:gd name="connsiteY25" fmla="*/ 900950 h 3920548"/>
              <a:gd name="connsiteX26" fmla="*/ 134002 w 7726629"/>
              <a:gd name="connsiteY26" fmla="*/ 942886 h 3920548"/>
              <a:gd name="connsiteX27" fmla="*/ 89597 w 7726629"/>
              <a:gd name="connsiteY27" fmla="*/ 526321 h 3920548"/>
              <a:gd name="connsiteX28" fmla="*/ 1501102 w 7726629"/>
              <a:gd name="connsiteY28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314137 w 7726629"/>
              <a:gd name="connsiteY7" fmla="*/ 2108176 h 3920548"/>
              <a:gd name="connsiteX8" fmla="*/ 4457570 w 7726629"/>
              <a:gd name="connsiteY8" fmla="*/ 2259327 h 3920548"/>
              <a:gd name="connsiteX9" fmla="*/ 6414726 w 7726629"/>
              <a:gd name="connsiteY9" fmla="*/ 3407390 h 3920548"/>
              <a:gd name="connsiteX10" fmla="*/ 7127166 w 7726629"/>
              <a:gd name="connsiteY10" fmla="*/ 3100088 h 3920548"/>
              <a:gd name="connsiteX11" fmla="*/ 7026764 w 7726629"/>
              <a:gd name="connsiteY11" fmla="*/ 2999730 h 3920548"/>
              <a:gd name="connsiteX12" fmla="*/ 7063671 w 7726629"/>
              <a:gd name="connsiteY12" fmla="*/ 2907004 h 3920548"/>
              <a:gd name="connsiteX13" fmla="*/ 7602068 w 7726629"/>
              <a:gd name="connsiteY13" fmla="*/ 2896828 h 3920548"/>
              <a:gd name="connsiteX14" fmla="*/ 7726610 w 7726629"/>
              <a:gd name="connsiteY14" fmla="*/ 3023854 h 3920548"/>
              <a:gd name="connsiteX15" fmla="*/ 7716465 w 7726629"/>
              <a:gd name="connsiteY15" fmla="*/ 3562313 h 3920548"/>
              <a:gd name="connsiteX16" fmla="*/ 7623758 w 7726629"/>
              <a:gd name="connsiteY16" fmla="*/ 3599158 h 3920548"/>
              <a:gd name="connsiteX17" fmla="*/ 7485223 w 7726629"/>
              <a:gd name="connsiteY17" fmla="*/ 3460727 h 3920548"/>
              <a:gd name="connsiteX18" fmla="*/ 6450234 w 7726629"/>
              <a:gd name="connsiteY18" fmla="*/ 3911636 h 3920548"/>
              <a:gd name="connsiteX19" fmla="*/ 4124876 w 7726629"/>
              <a:gd name="connsiteY19" fmla="*/ 2639003 h 3920548"/>
              <a:gd name="connsiteX20" fmla="*/ 3949608 w 7726629"/>
              <a:gd name="connsiteY20" fmla="*/ 2457411 h 3920548"/>
              <a:gd name="connsiteX21" fmla="*/ 3394037 w 7726629"/>
              <a:gd name="connsiteY21" fmla="*/ 1877596 h 3920548"/>
              <a:gd name="connsiteX22" fmla="*/ 3264524 w 7726629"/>
              <a:gd name="connsiteY22" fmla="*/ 1742934 h 3920548"/>
              <a:gd name="connsiteX23" fmla="*/ 2002166 w 7726629"/>
              <a:gd name="connsiteY23" fmla="*/ 626688 h 3920548"/>
              <a:gd name="connsiteX24" fmla="*/ 427389 w 7726629"/>
              <a:gd name="connsiteY24" fmla="*/ 900950 h 3920548"/>
              <a:gd name="connsiteX25" fmla="*/ 134002 w 7726629"/>
              <a:gd name="connsiteY25" fmla="*/ 942886 h 3920548"/>
              <a:gd name="connsiteX26" fmla="*/ 89597 w 7726629"/>
              <a:gd name="connsiteY26" fmla="*/ 526321 h 3920548"/>
              <a:gd name="connsiteX27" fmla="*/ 1501102 w 7726629"/>
              <a:gd name="connsiteY27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314137 w 7726629"/>
              <a:gd name="connsiteY6" fmla="*/ 2108176 h 3920548"/>
              <a:gd name="connsiteX7" fmla="*/ 4457570 w 7726629"/>
              <a:gd name="connsiteY7" fmla="*/ 2259327 h 3920548"/>
              <a:gd name="connsiteX8" fmla="*/ 6414726 w 7726629"/>
              <a:gd name="connsiteY8" fmla="*/ 3407390 h 3920548"/>
              <a:gd name="connsiteX9" fmla="*/ 7127166 w 7726629"/>
              <a:gd name="connsiteY9" fmla="*/ 3100088 h 3920548"/>
              <a:gd name="connsiteX10" fmla="*/ 7026764 w 7726629"/>
              <a:gd name="connsiteY10" fmla="*/ 2999730 h 3920548"/>
              <a:gd name="connsiteX11" fmla="*/ 7063671 w 7726629"/>
              <a:gd name="connsiteY11" fmla="*/ 2907004 h 3920548"/>
              <a:gd name="connsiteX12" fmla="*/ 7602068 w 7726629"/>
              <a:gd name="connsiteY12" fmla="*/ 2896828 h 3920548"/>
              <a:gd name="connsiteX13" fmla="*/ 7726610 w 7726629"/>
              <a:gd name="connsiteY13" fmla="*/ 3023854 h 3920548"/>
              <a:gd name="connsiteX14" fmla="*/ 7716465 w 7726629"/>
              <a:gd name="connsiteY14" fmla="*/ 3562313 h 3920548"/>
              <a:gd name="connsiteX15" fmla="*/ 7623758 w 7726629"/>
              <a:gd name="connsiteY15" fmla="*/ 3599158 h 3920548"/>
              <a:gd name="connsiteX16" fmla="*/ 7485223 w 7726629"/>
              <a:gd name="connsiteY16" fmla="*/ 3460727 h 3920548"/>
              <a:gd name="connsiteX17" fmla="*/ 6450234 w 7726629"/>
              <a:gd name="connsiteY17" fmla="*/ 3911636 h 3920548"/>
              <a:gd name="connsiteX18" fmla="*/ 4124876 w 7726629"/>
              <a:gd name="connsiteY18" fmla="*/ 2639003 h 3920548"/>
              <a:gd name="connsiteX19" fmla="*/ 3949608 w 7726629"/>
              <a:gd name="connsiteY19" fmla="*/ 2457411 h 3920548"/>
              <a:gd name="connsiteX20" fmla="*/ 3394037 w 7726629"/>
              <a:gd name="connsiteY20" fmla="*/ 1877596 h 3920548"/>
              <a:gd name="connsiteX21" fmla="*/ 3264524 w 7726629"/>
              <a:gd name="connsiteY21" fmla="*/ 1742934 h 3920548"/>
              <a:gd name="connsiteX22" fmla="*/ 2002166 w 7726629"/>
              <a:gd name="connsiteY22" fmla="*/ 626688 h 3920548"/>
              <a:gd name="connsiteX23" fmla="*/ 427389 w 7726629"/>
              <a:gd name="connsiteY23" fmla="*/ 900950 h 3920548"/>
              <a:gd name="connsiteX24" fmla="*/ 134002 w 7726629"/>
              <a:gd name="connsiteY24" fmla="*/ 942886 h 3920548"/>
              <a:gd name="connsiteX25" fmla="*/ 89597 w 7726629"/>
              <a:gd name="connsiteY25" fmla="*/ 526321 h 3920548"/>
              <a:gd name="connsiteX26" fmla="*/ 1501102 w 7726629"/>
              <a:gd name="connsiteY26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4314137 w 7726629"/>
              <a:gd name="connsiteY5" fmla="*/ 2108176 h 3920548"/>
              <a:gd name="connsiteX6" fmla="*/ 4457570 w 7726629"/>
              <a:gd name="connsiteY6" fmla="*/ 2259327 h 3920548"/>
              <a:gd name="connsiteX7" fmla="*/ 6414726 w 7726629"/>
              <a:gd name="connsiteY7" fmla="*/ 3407390 h 3920548"/>
              <a:gd name="connsiteX8" fmla="*/ 7127166 w 7726629"/>
              <a:gd name="connsiteY8" fmla="*/ 3100088 h 3920548"/>
              <a:gd name="connsiteX9" fmla="*/ 7026764 w 7726629"/>
              <a:gd name="connsiteY9" fmla="*/ 2999730 h 3920548"/>
              <a:gd name="connsiteX10" fmla="*/ 7063671 w 7726629"/>
              <a:gd name="connsiteY10" fmla="*/ 2907004 h 3920548"/>
              <a:gd name="connsiteX11" fmla="*/ 7602068 w 7726629"/>
              <a:gd name="connsiteY11" fmla="*/ 2896828 h 3920548"/>
              <a:gd name="connsiteX12" fmla="*/ 7726610 w 7726629"/>
              <a:gd name="connsiteY12" fmla="*/ 3023854 h 3920548"/>
              <a:gd name="connsiteX13" fmla="*/ 7716465 w 7726629"/>
              <a:gd name="connsiteY13" fmla="*/ 3562313 h 3920548"/>
              <a:gd name="connsiteX14" fmla="*/ 7623758 w 7726629"/>
              <a:gd name="connsiteY14" fmla="*/ 3599158 h 3920548"/>
              <a:gd name="connsiteX15" fmla="*/ 7485223 w 7726629"/>
              <a:gd name="connsiteY15" fmla="*/ 3460727 h 3920548"/>
              <a:gd name="connsiteX16" fmla="*/ 6450234 w 7726629"/>
              <a:gd name="connsiteY16" fmla="*/ 3911636 h 3920548"/>
              <a:gd name="connsiteX17" fmla="*/ 4124876 w 7726629"/>
              <a:gd name="connsiteY17" fmla="*/ 2639003 h 3920548"/>
              <a:gd name="connsiteX18" fmla="*/ 3949608 w 7726629"/>
              <a:gd name="connsiteY18" fmla="*/ 2457411 h 3920548"/>
              <a:gd name="connsiteX19" fmla="*/ 3394037 w 7726629"/>
              <a:gd name="connsiteY19" fmla="*/ 1877596 h 3920548"/>
              <a:gd name="connsiteX20" fmla="*/ 3264524 w 7726629"/>
              <a:gd name="connsiteY20" fmla="*/ 1742934 h 3920548"/>
              <a:gd name="connsiteX21" fmla="*/ 2002166 w 7726629"/>
              <a:gd name="connsiteY21" fmla="*/ 626688 h 3920548"/>
              <a:gd name="connsiteX22" fmla="*/ 427389 w 7726629"/>
              <a:gd name="connsiteY22" fmla="*/ 900950 h 3920548"/>
              <a:gd name="connsiteX23" fmla="*/ 134002 w 7726629"/>
              <a:gd name="connsiteY23" fmla="*/ 942886 h 3920548"/>
              <a:gd name="connsiteX24" fmla="*/ 89597 w 7726629"/>
              <a:gd name="connsiteY24" fmla="*/ 526321 h 3920548"/>
              <a:gd name="connsiteX25" fmla="*/ 1501102 w 7726629"/>
              <a:gd name="connsiteY25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4314137 w 7726629"/>
              <a:gd name="connsiteY4" fmla="*/ 2108176 h 3920548"/>
              <a:gd name="connsiteX5" fmla="*/ 4457570 w 7726629"/>
              <a:gd name="connsiteY5" fmla="*/ 2259327 h 3920548"/>
              <a:gd name="connsiteX6" fmla="*/ 6414726 w 7726629"/>
              <a:gd name="connsiteY6" fmla="*/ 3407390 h 3920548"/>
              <a:gd name="connsiteX7" fmla="*/ 7127166 w 7726629"/>
              <a:gd name="connsiteY7" fmla="*/ 3100088 h 3920548"/>
              <a:gd name="connsiteX8" fmla="*/ 7026764 w 7726629"/>
              <a:gd name="connsiteY8" fmla="*/ 2999730 h 3920548"/>
              <a:gd name="connsiteX9" fmla="*/ 7063671 w 7726629"/>
              <a:gd name="connsiteY9" fmla="*/ 2907004 h 3920548"/>
              <a:gd name="connsiteX10" fmla="*/ 7602068 w 7726629"/>
              <a:gd name="connsiteY10" fmla="*/ 2896828 h 3920548"/>
              <a:gd name="connsiteX11" fmla="*/ 7726610 w 7726629"/>
              <a:gd name="connsiteY11" fmla="*/ 3023854 h 3920548"/>
              <a:gd name="connsiteX12" fmla="*/ 7716465 w 7726629"/>
              <a:gd name="connsiteY12" fmla="*/ 3562313 h 3920548"/>
              <a:gd name="connsiteX13" fmla="*/ 7623758 w 7726629"/>
              <a:gd name="connsiteY13" fmla="*/ 3599158 h 3920548"/>
              <a:gd name="connsiteX14" fmla="*/ 7485223 w 7726629"/>
              <a:gd name="connsiteY14" fmla="*/ 3460727 h 3920548"/>
              <a:gd name="connsiteX15" fmla="*/ 6450234 w 7726629"/>
              <a:gd name="connsiteY15" fmla="*/ 3911636 h 3920548"/>
              <a:gd name="connsiteX16" fmla="*/ 4124876 w 7726629"/>
              <a:gd name="connsiteY16" fmla="*/ 2639003 h 3920548"/>
              <a:gd name="connsiteX17" fmla="*/ 3949608 w 7726629"/>
              <a:gd name="connsiteY17" fmla="*/ 2457411 h 3920548"/>
              <a:gd name="connsiteX18" fmla="*/ 3394037 w 7726629"/>
              <a:gd name="connsiteY18" fmla="*/ 1877596 h 3920548"/>
              <a:gd name="connsiteX19" fmla="*/ 3264524 w 7726629"/>
              <a:gd name="connsiteY19" fmla="*/ 1742934 h 3920548"/>
              <a:gd name="connsiteX20" fmla="*/ 2002166 w 7726629"/>
              <a:gd name="connsiteY20" fmla="*/ 626688 h 3920548"/>
              <a:gd name="connsiteX21" fmla="*/ 427389 w 7726629"/>
              <a:gd name="connsiteY21" fmla="*/ 900950 h 3920548"/>
              <a:gd name="connsiteX22" fmla="*/ 134002 w 7726629"/>
              <a:gd name="connsiteY22" fmla="*/ 942886 h 3920548"/>
              <a:gd name="connsiteX23" fmla="*/ 89597 w 7726629"/>
              <a:gd name="connsiteY23" fmla="*/ 526321 h 3920548"/>
              <a:gd name="connsiteX24" fmla="*/ 1501102 w 7726629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29" h="3920548">
                <a:moveTo>
                  <a:pt x="1501102" y="914"/>
                </a:moveTo>
                <a:cubicBezTo>
                  <a:pt x="1679131" y="6348"/>
                  <a:pt x="1855736" y="36111"/>
                  <a:pt x="2022430" y="93260"/>
                </a:cubicBezTo>
                <a:cubicBezTo>
                  <a:pt x="2559690" y="277407"/>
                  <a:pt x="2873341" y="570773"/>
                  <a:pt x="3602316" y="1367093"/>
                </a:cubicBezTo>
                <a:cubicBezTo>
                  <a:pt x="3617470" y="1383588"/>
                  <a:pt x="3675971" y="1444535"/>
                  <a:pt x="3755970" y="1527103"/>
                </a:cubicBezTo>
                <a:lnTo>
                  <a:pt x="4314137" y="2108176"/>
                </a:lnTo>
                <a:lnTo>
                  <a:pt x="4457570" y="2259327"/>
                </a:lnTo>
                <a:cubicBezTo>
                  <a:pt x="5153568" y="3021310"/>
                  <a:pt x="5746715" y="3515380"/>
                  <a:pt x="6414726" y="3407390"/>
                </a:cubicBezTo>
                <a:cubicBezTo>
                  <a:pt x="6779080" y="3347737"/>
                  <a:pt x="6991255" y="3211850"/>
                  <a:pt x="7127166" y="3100088"/>
                </a:cubicBezTo>
                <a:lnTo>
                  <a:pt x="7026764" y="2999730"/>
                </a:lnTo>
                <a:cubicBezTo>
                  <a:pt x="6977262" y="2950165"/>
                  <a:pt x="6993704" y="2908320"/>
                  <a:pt x="7063671" y="2907004"/>
                </a:cubicBezTo>
                <a:lnTo>
                  <a:pt x="7602068" y="2896828"/>
                </a:lnTo>
                <a:cubicBezTo>
                  <a:pt x="7672036" y="2895600"/>
                  <a:pt x="7727834" y="2952709"/>
                  <a:pt x="7726610" y="3023854"/>
                </a:cubicBezTo>
                <a:lnTo>
                  <a:pt x="7716465" y="3562313"/>
                </a:lnTo>
                <a:cubicBezTo>
                  <a:pt x="7715066" y="3632230"/>
                  <a:pt x="7673260" y="3648723"/>
                  <a:pt x="7623758" y="3599158"/>
                </a:cubicBezTo>
                <a:lnTo>
                  <a:pt x="7485223" y="3460727"/>
                </a:lnTo>
                <a:cubicBezTo>
                  <a:pt x="7266751" y="3643635"/>
                  <a:pt x="6873186" y="3873475"/>
                  <a:pt x="6450234" y="3911636"/>
                </a:cubicBezTo>
                <a:cubicBezTo>
                  <a:pt x="5440608" y="4003046"/>
                  <a:pt x="4829795" y="3378177"/>
                  <a:pt x="4124876" y="2639003"/>
                </a:cubicBezTo>
                <a:cubicBezTo>
                  <a:pt x="4122252" y="2637775"/>
                  <a:pt x="4051236" y="2562857"/>
                  <a:pt x="3949608" y="2457411"/>
                </a:cubicBezTo>
                <a:lnTo>
                  <a:pt x="3394037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1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1" y="187267"/>
                  <a:pt x="967017" y="-15389"/>
                  <a:pt x="1501102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2"/>
              </a:gs>
              <a:gs pos="0">
                <a:srgbClr val="012A35"/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58262A2-A996-4E8B-A70D-CCC984F9BAB7}"/>
              </a:ext>
            </a:extLst>
          </p:cNvPr>
          <p:cNvGrpSpPr/>
          <p:nvPr/>
        </p:nvGrpSpPr>
        <p:grpSpPr>
          <a:xfrm>
            <a:off x="449767" y="4757895"/>
            <a:ext cx="2937088" cy="1351708"/>
            <a:chOff x="332936" y="2566211"/>
            <a:chExt cx="2937088" cy="1351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0A709F4-CA4C-4E26-BD31-2D4A062BDD13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4169CA6-DF45-4263-9DA3-F2ABE7094D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2360EC2-2BE2-43D7-B1DF-94A3C63A93BE}"/>
              </a:ext>
            </a:extLst>
          </p:cNvPr>
          <p:cNvGrpSpPr/>
          <p:nvPr/>
        </p:nvGrpSpPr>
        <p:grpSpPr>
          <a:xfrm>
            <a:off x="4627456" y="4757895"/>
            <a:ext cx="2937088" cy="1351708"/>
            <a:chOff x="332936" y="2566211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A7762E6-5645-40A1-A5F6-7B83C3C2F056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CFB4130-9404-483B-A3C8-28D9C39B3F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99654EA-088A-4C80-B67C-9CBA868EB813}"/>
              </a:ext>
            </a:extLst>
          </p:cNvPr>
          <p:cNvGrpSpPr/>
          <p:nvPr/>
        </p:nvGrpSpPr>
        <p:grpSpPr>
          <a:xfrm>
            <a:off x="8753611" y="4757895"/>
            <a:ext cx="2937088" cy="1351708"/>
            <a:chOff x="332936" y="2566211"/>
            <a:chExt cx="2937088" cy="135170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894EE6B-5589-40D4-B23C-03FA8CD5306B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50841C2-2591-4AD2-B612-D7686AF32B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EF051F01-EAC6-405A-B265-E66C9715D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0312" y="2344272"/>
            <a:ext cx="1123686" cy="1123686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94CFC4E9-C925-4E63-9D0F-BE8D56D64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4703" y="2344272"/>
            <a:ext cx="1123686" cy="1123686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D2978FF2-85DF-4C86-B4EE-35CE288064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56468" y="2344272"/>
            <a:ext cx="1123686" cy="112368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F2AA118-1EF5-42C9-8F0A-B5F0F9C64CC6}"/>
              </a:ext>
            </a:extLst>
          </p:cNvPr>
          <p:cNvSpPr/>
          <p:nvPr/>
        </p:nvSpPr>
        <p:spPr>
          <a:xfrm>
            <a:off x="2516006" y="2508139"/>
            <a:ext cx="795951" cy="795951"/>
          </a:xfrm>
          <a:prstGeom prst="ellipse">
            <a:avLst/>
          </a:prstGeom>
          <a:solidFill>
            <a:srgbClr val="01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ABE6B4-46B0-4978-9563-CEF48580C72F}"/>
              </a:ext>
            </a:extLst>
          </p:cNvPr>
          <p:cNvSpPr/>
          <p:nvPr/>
        </p:nvSpPr>
        <p:spPr>
          <a:xfrm>
            <a:off x="6600175" y="2470830"/>
            <a:ext cx="795951" cy="795951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05EC467-0630-4023-B1A1-5AE16B413133}"/>
              </a:ext>
            </a:extLst>
          </p:cNvPr>
          <p:cNvSpPr/>
          <p:nvPr/>
        </p:nvSpPr>
        <p:spPr>
          <a:xfrm>
            <a:off x="10807742" y="2481905"/>
            <a:ext cx="795951" cy="79595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16967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CAC52B5-619B-4FE3-A109-FCF04B7FCB60}"/>
              </a:ext>
            </a:extLst>
          </p:cNvPr>
          <p:cNvSpPr/>
          <p:nvPr/>
        </p:nvSpPr>
        <p:spPr>
          <a:xfrm>
            <a:off x="8863554" y="1202063"/>
            <a:ext cx="2517798" cy="956275"/>
          </a:xfrm>
          <a:custGeom>
            <a:avLst/>
            <a:gdLst>
              <a:gd name="connsiteX0" fmla="*/ 1169078 w 2517798"/>
              <a:gd name="connsiteY0" fmla="*/ 810 h 956275"/>
              <a:gd name="connsiteX1" fmla="*/ 1698218 w 2517798"/>
              <a:gd name="connsiteY1" fmla="*/ 71876 h 956275"/>
              <a:gd name="connsiteX2" fmla="*/ 2319051 w 2517798"/>
              <a:gd name="connsiteY2" fmla="*/ 410970 h 956275"/>
              <a:gd name="connsiteX3" fmla="*/ 2460574 w 2517798"/>
              <a:gd name="connsiteY3" fmla="*/ 288229 h 956275"/>
              <a:gd name="connsiteX4" fmla="*/ 2515670 w 2517798"/>
              <a:gd name="connsiteY4" fmla="*/ 313006 h 956275"/>
              <a:gd name="connsiteX5" fmla="*/ 2517798 w 2517798"/>
              <a:gd name="connsiteY5" fmla="*/ 893184 h 956275"/>
              <a:gd name="connsiteX6" fmla="*/ 2446504 w 2517798"/>
              <a:gd name="connsiteY6" fmla="*/ 955608 h 956275"/>
              <a:gd name="connsiteX7" fmla="*/ 1869890 w 2517798"/>
              <a:gd name="connsiteY7" fmla="*/ 874911 h 956275"/>
              <a:gd name="connsiteX8" fmla="*/ 1852628 w 2517798"/>
              <a:gd name="connsiteY8" fmla="*/ 817846 h 956275"/>
              <a:gd name="connsiteX9" fmla="*/ 1988713 w 2517798"/>
              <a:gd name="connsiteY9" fmla="*/ 699456 h 956275"/>
              <a:gd name="connsiteX10" fmla="*/ 1643122 w 2517798"/>
              <a:gd name="connsiteY10" fmla="*/ 505682 h 956275"/>
              <a:gd name="connsiteX11" fmla="*/ 817040 w 2517798"/>
              <a:gd name="connsiteY11" fmla="*/ 491667 h 956275"/>
              <a:gd name="connsiteX12" fmla="*/ 293393 w 2517798"/>
              <a:gd name="connsiteY12" fmla="*/ 808136 h 956275"/>
              <a:gd name="connsiteX13" fmla="*/ 103277 w 2517798"/>
              <a:gd name="connsiteY13" fmla="*/ 793068 h 956275"/>
              <a:gd name="connsiteX14" fmla="*/ 65561 w 2517798"/>
              <a:gd name="connsiteY14" fmla="*/ 455074 h 956275"/>
              <a:gd name="connsiteX15" fmla="*/ 811719 w 2517798"/>
              <a:gd name="connsiteY15" fmla="*/ 48198 h 956275"/>
              <a:gd name="connsiteX16" fmla="*/ 1169078 w 2517798"/>
              <a:gd name="connsiteY16" fmla="*/ 810 h 9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7798" h="956275">
                <a:moveTo>
                  <a:pt x="1169078" y="810"/>
                </a:moveTo>
                <a:cubicBezTo>
                  <a:pt x="1362035" y="-5080"/>
                  <a:pt x="1542966" y="21412"/>
                  <a:pt x="1698218" y="71876"/>
                </a:cubicBezTo>
                <a:cubicBezTo>
                  <a:pt x="1957381" y="148314"/>
                  <a:pt x="2204603" y="319464"/>
                  <a:pt x="2319051" y="410970"/>
                </a:cubicBezTo>
                <a:lnTo>
                  <a:pt x="2460574" y="288229"/>
                </a:lnTo>
                <a:cubicBezTo>
                  <a:pt x="2490841" y="262399"/>
                  <a:pt x="2515670" y="273162"/>
                  <a:pt x="2515670" y="313006"/>
                </a:cubicBezTo>
                <a:lnTo>
                  <a:pt x="2517798" y="893184"/>
                </a:lnTo>
                <a:cubicBezTo>
                  <a:pt x="2517798" y="933029"/>
                  <a:pt x="2485402" y="961012"/>
                  <a:pt x="2446504" y="955608"/>
                </a:cubicBezTo>
                <a:lnTo>
                  <a:pt x="1869890" y="874911"/>
                </a:lnTo>
                <a:cubicBezTo>
                  <a:pt x="1830992" y="869507"/>
                  <a:pt x="1822361" y="843676"/>
                  <a:pt x="1852628" y="817846"/>
                </a:cubicBezTo>
                <a:lnTo>
                  <a:pt x="1988713" y="699456"/>
                </a:lnTo>
                <a:cubicBezTo>
                  <a:pt x="1902286" y="636986"/>
                  <a:pt x="1778142" y="556289"/>
                  <a:pt x="1643122" y="505682"/>
                </a:cubicBezTo>
                <a:cubicBezTo>
                  <a:pt x="1364569" y="401261"/>
                  <a:pt x="1065444" y="406665"/>
                  <a:pt x="817040" y="491667"/>
                </a:cubicBezTo>
                <a:cubicBezTo>
                  <a:pt x="480199" y="606851"/>
                  <a:pt x="383012" y="772642"/>
                  <a:pt x="293393" y="808136"/>
                </a:cubicBezTo>
                <a:cubicBezTo>
                  <a:pt x="231794" y="832913"/>
                  <a:pt x="159437" y="827555"/>
                  <a:pt x="103277" y="793068"/>
                </a:cubicBezTo>
                <a:cubicBezTo>
                  <a:pt x="-16610" y="720981"/>
                  <a:pt x="-36000" y="550885"/>
                  <a:pt x="65561" y="455074"/>
                </a:cubicBezTo>
                <a:cubicBezTo>
                  <a:pt x="258751" y="261346"/>
                  <a:pt x="588144" y="93402"/>
                  <a:pt x="811719" y="48198"/>
                </a:cubicBezTo>
                <a:cubicBezTo>
                  <a:pt x="933202" y="19534"/>
                  <a:pt x="1053305" y="4343"/>
                  <a:pt x="1169078" y="81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4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Arrow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1AA43A7-02B5-4F4E-B9BB-C1FA589E74FB}"/>
              </a:ext>
            </a:extLst>
          </p:cNvPr>
          <p:cNvSpPr/>
          <p:nvPr/>
        </p:nvSpPr>
        <p:spPr>
          <a:xfrm>
            <a:off x="4868320" y="1202100"/>
            <a:ext cx="6569501" cy="3333412"/>
          </a:xfrm>
          <a:custGeom>
            <a:avLst/>
            <a:gdLst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443800 w 7726630"/>
              <a:gd name="connsiteY24" fmla="*/ 1754240 h 3920548"/>
              <a:gd name="connsiteX25" fmla="*/ 3394038 w 7726630"/>
              <a:gd name="connsiteY25" fmla="*/ 1877596 h 3920548"/>
              <a:gd name="connsiteX26" fmla="*/ 3264524 w 7726630"/>
              <a:gd name="connsiteY26" fmla="*/ 1742934 h 3920548"/>
              <a:gd name="connsiteX27" fmla="*/ 2002166 w 7726630"/>
              <a:gd name="connsiteY27" fmla="*/ 626688 h 3920548"/>
              <a:gd name="connsiteX28" fmla="*/ 427389 w 7726630"/>
              <a:gd name="connsiteY28" fmla="*/ 900950 h 3920548"/>
              <a:gd name="connsiteX29" fmla="*/ 134002 w 7726630"/>
              <a:gd name="connsiteY29" fmla="*/ 942886 h 3920548"/>
              <a:gd name="connsiteX30" fmla="*/ 89597 w 7726630"/>
              <a:gd name="connsiteY30" fmla="*/ 526321 h 3920548"/>
              <a:gd name="connsiteX31" fmla="*/ 1501103 w 7726630"/>
              <a:gd name="connsiteY31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394038 w 7726630"/>
              <a:gd name="connsiteY24" fmla="*/ 1877596 h 3920548"/>
              <a:gd name="connsiteX25" fmla="*/ 3264524 w 7726630"/>
              <a:gd name="connsiteY25" fmla="*/ 1742934 h 3920548"/>
              <a:gd name="connsiteX26" fmla="*/ 2002166 w 7726630"/>
              <a:gd name="connsiteY26" fmla="*/ 626688 h 3920548"/>
              <a:gd name="connsiteX27" fmla="*/ 427389 w 7726630"/>
              <a:gd name="connsiteY27" fmla="*/ 900950 h 3920548"/>
              <a:gd name="connsiteX28" fmla="*/ 134002 w 7726630"/>
              <a:gd name="connsiteY28" fmla="*/ 942886 h 3920548"/>
              <a:gd name="connsiteX29" fmla="*/ 89597 w 7726630"/>
              <a:gd name="connsiteY29" fmla="*/ 526321 h 3920548"/>
              <a:gd name="connsiteX30" fmla="*/ 1501103 w 7726630"/>
              <a:gd name="connsiteY30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394038 w 7726630"/>
              <a:gd name="connsiteY23" fmla="*/ 1877596 h 3920548"/>
              <a:gd name="connsiteX24" fmla="*/ 3264524 w 7726630"/>
              <a:gd name="connsiteY24" fmla="*/ 1742934 h 3920548"/>
              <a:gd name="connsiteX25" fmla="*/ 2002166 w 7726630"/>
              <a:gd name="connsiteY25" fmla="*/ 626688 h 3920548"/>
              <a:gd name="connsiteX26" fmla="*/ 427389 w 7726630"/>
              <a:gd name="connsiteY26" fmla="*/ 900950 h 3920548"/>
              <a:gd name="connsiteX27" fmla="*/ 134002 w 7726630"/>
              <a:gd name="connsiteY27" fmla="*/ 942886 h 3920548"/>
              <a:gd name="connsiteX28" fmla="*/ 89597 w 7726630"/>
              <a:gd name="connsiteY28" fmla="*/ 526321 h 3920548"/>
              <a:gd name="connsiteX29" fmla="*/ 1501103 w 7726630"/>
              <a:gd name="connsiteY29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3394038 w 7726630"/>
              <a:gd name="connsiteY22" fmla="*/ 1877596 h 3920548"/>
              <a:gd name="connsiteX23" fmla="*/ 3264524 w 7726630"/>
              <a:gd name="connsiteY23" fmla="*/ 1742934 h 3920548"/>
              <a:gd name="connsiteX24" fmla="*/ 2002166 w 7726630"/>
              <a:gd name="connsiteY24" fmla="*/ 626688 h 3920548"/>
              <a:gd name="connsiteX25" fmla="*/ 427389 w 7726630"/>
              <a:gd name="connsiteY25" fmla="*/ 900950 h 3920548"/>
              <a:gd name="connsiteX26" fmla="*/ 134002 w 7726630"/>
              <a:gd name="connsiteY26" fmla="*/ 942886 h 3920548"/>
              <a:gd name="connsiteX27" fmla="*/ 89597 w 7726630"/>
              <a:gd name="connsiteY27" fmla="*/ 526321 h 3920548"/>
              <a:gd name="connsiteX28" fmla="*/ 1501103 w 7726630"/>
              <a:gd name="connsiteY28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3394038 w 7726630"/>
              <a:gd name="connsiteY21" fmla="*/ 1877596 h 3920548"/>
              <a:gd name="connsiteX22" fmla="*/ 3264524 w 7726630"/>
              <a:gd name="connsiteY22" fmla="*/ 1742934 h 3920548"/>
              <a:gd name="connsiteX23" fmla="*/ 2002166 w 7726630"/>
              <a:gd name="connsiteY23" fmla="*/ 626688 h 3920548"/>
              <a:gd name="connsiteX24" fmla="*/ 427389 w 7726630"/>
              <a:gd name="connsiteY24" fmla="*/ 900950 h 3920548"/>
              <a:gd name="connsiteX25" fmla="*/ 134002 w 7726630"/>
              <a:gd name="connsiteY25" fmla="*/ 942886 h 3920548"/>
              <a:gd name="connsiteX26" fmla="*/ 89597 w 7726630"/>
              <a:gd name="connsiteY26" fmla="*/ 526321 h 3920548"/>
              <a:gd name="connsiteX27" fmla="*/ 1501103 w 7726630"/>
              <a:gd name="connsiteY27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314136 w 7726630"/>
              <a:gd name="connsiteY6" fmla="*/ 2108176 h 3920548"/>
              <a:gd name="connsiteX7" fmla="*/ 4457569 w 7726630"/>
              <a:gd name="connsiteY7" fmla="*/ 2259327 h 3920548"/>
              <a:gd name="connsiteX8" fmla="*/ 6414726 w 7726630"/>
              <a:gd name="connsiteY8" fmla="*/ 3407390 h 3920548"/>
              <a:gd name="connsiteX9" fmla="*/ 7127167 w 7726630"/>
              <a:gd name="connsiteY9" fmla="*/ 3100088 h 3920548"/>
              <a:gd name="connsiteX10" fmla="*/ 7026764 w 7726630"/>
              <a:gd name="connsiteY10" fmla="*/ 2999730 h 3920548"/>
              <a:gd name="connsiteX11" fmla="*/ 7063672 w 7726630"/>
              <a:gd name="connsiteY11" fmla="*/ 2907004 h 3920548"/>
              <a:gd name="connsiteX12" fmla="*/ 7602070 w 7726630"/>
              <a:gd name="connsiteY12" fmla="*/ 2896828 h 3920548"/>
              <a:gd name="connsiteX13" fmla="*/ 7726611 w 7726630"/>
              <a:gd name="connsiteY13" fmla="*/ 3023854 h 3920548"/>
              <a:gd name="connsiteX14" fmla="*/ 7716466 w 7726630"/>
              <a:gd name="connsiteY14" fmla="*/ 3562313 h 3920548"/>
              <a:gd name="connsiteX15" fmla="*/ 7623759 w 7726630"/>
              <a:gd name="connsiteY15" fmla="*/ 3599158 h 3920548"/>
              <a:gd name="connsiteX16" fmla="*/ 7485224 w 7726630"/>
              <a:gd name="connsiteY16" fmla="*/ 3460727 h 3920548"/>
              <a:gd name="connsiteX17" fmla="*/ 6450234 w 7726630"/>
              <a:gd name="connsiteY17" fmla="*/ 3911636 h 3920548"/>
              <a:gd name="connsiteX18" fmla="*/ 4124875 w 7726630"/>
              <a:gd name="connsiteY18" fmla="*/ 2639003 h 3920548"/>
              <a:gd name="connsiteX19" fmla="*/ 3949607 w 7726630"/>
              <a:gd name="connsiteY19" fmla="*/ 2457411 h 3920548"/>
              <a:gd name="connsiteX20" fmla="*/ 3394038 w 7726630"/>
              <a:gd name="connsiteY20" fmla="*/ 1877596 h 3920548"/>
              <a:gd name="connsiteX21" fmla="*/ 3264524 w 7726630"/>
              <a:gd name="connsiteY21" fmla="*/ 1742934 h 3920548"/>
              <a:gd name="connsiteX22" fmla="*/ 2002166 w 7726630"/>
              <a:gd name="connsiteY22" fmla="*/ 626688 h 3920548"/>
              <a:gd name="connsiteX23" fmla="*/ 427389 w 7726630"/>
              <a:gd name="connsiteY23" fmla="*/ 900950 h 3920548"/>
              <a:gd name="connsiteX24" fmla="*/ 134002 w 7726630"/>
              <a:gd name="connsiteY24" fmla="*/ 942886 h 3920548"/>
              <a:gd name="connsiteX25" fmla="*/ 89597 w 7726630"/>
              <a:gd name="connsiteY25" fmla="*/ 526321 h 3920548"/>
              <a:gd name="connsiteX26" fmla="*/ 1501103 w 7726630"/>
              <a:gd name="connsiteY26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4314136 w 7726630"/>
              <a:gd name="connsiteY5" fmla="*/ 2108176 h 3920548"/>
              <a:gd name="connsiteX6" fmla="*/ 4457569 w 7726630"/>
              <a:gd name="connsiteY6" fmla="*/ 2259327 h 3920548"/>
              <a:gd name="connsiteX7" fmla="*/ 6414726 w 7726630"/>
              <a:gd name="connsiteY7" fmla="*/ 3407390 h 3920548"/>
              <a:gd name="connsiteX8" fmla="*/ 7127167 w 7726630"/>
              <a:gd name="connsiteY8" fmla="*/ 3100088 h 3920548"/>
              <a:gd name="connsiteX9" fmla="*/ 7026764 w 7726630"/>
              <a:gd name="connsiteY9" fmla="*/ 2999730 h 3920548"/>
              <a:gd name="connsiteX10" fmla="*/ 7063672 w 7726630"/>
              <a:gd name="connsiteY10" fmla="*/ 2907004 h 3920548"/>
              <a:gd name="connsiteX11" fmla="*/ 7602070 w 7726630"/>
              <a:gd name="connsiteY11" fmla="*/ 2896828 h 3920548"/>
              <a:gd name="connsiteX12" fmla="*/ 7726611 w 7726630"/>
              <a:gd name="connsiteY12" fmla="*/ 3023854 h 3920548"/>
              <a:gd name="connsiteX13" fmla="*/ 7716466 w 7726630"/>
              <a:gd name="connsiteY13" fmla="*/ 3562313 h 3920548"/>
              <a:gd name="connsiteX14" fmla="*/ 7623759 w 7726630"/>
              <a:gd name="connsiteY14" fmla="*/ 3599158 h 3920548"/>
              <a:gd name="connsiteX15" fmla="*/ 7485224 w 7726630"/>
              <a:gd name="connsiteY15" fmla="*/ 3460727 h 3920548"/>
              <a:gd name="connsiteX16" fmla="*/ 6450234 w 7726630"/>
              <a:gd name="connsiteY16" fmla="*/ 3911636 h 3920548"/>
              <a:gd name="connsiteX17" fmla="*/ 4124875 w 7726630"/>
              <a:gd name="connsiteY17" fmla="*/ 2639003 h 3920548"/>
              <a:gd name="connsiteX18" fmla="*/ 3949607 w 7726630"/>
              <a:gd name="connsiteY18" fmla="*/ 2457411 h 3920548"/>
              <a:gd name="connsiteX19" fmla="*/ 3394038 w 7726630"/>
              <a:gd name="connsiteY19" fmla="*/ 1877596 h 3920548"/>
              <a:gd name="connsiteX20" fmla="*/ 3264524 w 7726630"/>
              <a:gd name="connsiteY20" fmla="*/ 1742934 h 3920548"/>
              <a:gd name="connsiteX21" fmla="*/ 2002166 w 7726630"/>
              <a:gd name="connsiteY21" fmla="*/ 626688 h 3920548"/>
              <a:gd name="connsiteX22" fmla="*/ 427389 w 7726630"/>
              <a:gd name="connsiteY22" fmla="*/ 900950 h 3920548"/>
              <a:gd name="connsiteX23" fmla="*/ 134002 w 7726630"/>
              <a:gd name="connsiteY23" fmla="*/ 942886 h 3920548"/>
              <a:gd name="connsiteX24" fmla="*/ 89597 w 7726630"/>
              <a:gd name="connsiteY24" fmla="*/ 526321 h 3920548"/>
              <a:gd name="connsiteX25" fmla="*/ 1501103 w 7726630"/>
              <a:gd name="connsiteY25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4314136 w 7726630"/>
              <a:gd name="connsiteY4" fmla="*/ 2108176 h 3920548"/>
              <a:gd name="connsiteX5" fmla="*/ 4457569 w 7726630"/>
              <a:gd name="connsiteY5" fmla="*/ 2259327 h 3920548"/>
              <a:gd name="connsiteX6" fmla="*/ 6414726 w 7726630"/>
              <a:gd name="connsiteY6" fmla="*/ 3407390 h 3920548"/>
              <a:gd name="connsiteX7" fmla="*/ 7127167 w 7726630"/>
              <a:gd name="connsiteY7" fmla="*/ 3100088 h 3920548"/>
              <a:gd name="connsiteX8" fmla="*/ 7026764 w 7726630"/>
              <a:gd name="connsiteY8" fmla="*/ 2999730 h 3920548"/>
              <a:gd name="connsiteX9" fmla="*/ 7063672 w 7726630"/>
              <a:gd name="connsiteY9" fmla="*/ 2907004 h 3920548"/>
              <a:gd name="connsiteX10" fmla="*/ 7602070 w 7726630"/>
              <a:gd name="connsiteY10" fmla="*/ 2896828 h 3920548"/>
              <a:gd name="connsiteX11" fmla="*/ 7726611 w 7726630"/>
              <a:gd name="connsiteY11" fmla="*/ 3023854 h 3920548"/>
              <a:gd name="connsiteX12" fmla="*/ 7716466 w 7726630"/>
              <a:gd name="connsiteY12" fmla="*/ 3562313 h 3920548"/>
              <a:gd name="connsiteX13" fmla="*/ 7623759 w 7726630"/>
              <a:gd name="connsiteY13" fmla="*/ 3599158 h 3920548"/>
              <a:gd name="connsiteX14" fmla="*/ 7485224 w 7726630"/>
              <a:gd name="connsiteY14" fmla="*/ 3460727 h 3920548"/>
              <a:gd name="connsiteX15" fmla="*/ 6450234 w 7726630"/>
              <a:gd name="connsiteY15" fmla="*/ 3911636 h 3920548"/>
              <a:gd name="connsiteX16" fmla="*/ 4124875 w 7726630"/>
              <a:gd name="connsiteY16" fmla="*/ 2639003 h 3920548"/>
              <a:gd name="connsiteX17" fmla="*/ 3949607 w 7726630"/>
              <a:gd name="connsiteY17" fmla="*/ 2457411 h 3920548"/>
              <a:gd name="connsiteX18" fmla="*/ 3394038 w 7726630"/>
              <a:gd name="connsiteY18" fmla="*/ 1877596 h 3920548"/>
              <a:gd name="connsiteX19" fmla="*/ 3264524 w 7726630"/>
              <a:gd name="connsiteY19" fmla="*/ 1742934 h 3920548"/>
              <a:gd name="connsiteX20" fmla="*/ 2002166 w 7726630"/>
              <a:gd name="connsiteY20" fmla="*/ 626688 h 3920548"/>
              <a:gd name="connsiteX21" fmla="*/ 427389 w 7726630"/>
              <a:gd name="connsiteY21" fmla="*/ 900950 h 3920548"/>
              <a:gd name="connsiteX22" fmla="*/ 134002 w 7726630"/>
              <a:gd name="connsiteY22" fmla="*/ 942886 h 3920548"/>
              <a:gd name="connsiteX23" fmla="*/ 89597 w 7726630"/>
              <a:gd name="connsiteY23" fmla="*/ 526321 h 3920548"/>
              <a:gd name="connsiteX24" fmla="*/ 1501103 w 7726630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30" h="3920548">
                <a:moveTo>
                  <a:pt x="1501103" y="914"/>
                </a:moveTo>
                <a:cubicBezTo>
                  <a:pt x="1679131" y="6348"/>
                  <a:pt x="1855737" y="36111"/>
                  <a:pt x="2022430" y="93260"/>
                </a:cubicBezTo>
                <a:cubicBezTo>
                  <a:pt x="2560923" y="277407"/>
                  <a:pt x="2874574" y="570773"/>
                  <a:pt x="3602316" y="1367093"/>
                </a:cubicBezTo>
                <a:cubicBezTo>
                  <a:pt x="3618880" y="1383588"/>
                  <a:pt x="3675971" y="1444535"/>
                  <a:pt x="3755970" y="1527103"/>
                </a:cubicBezTo>
                <a:lnTo>
                  <a:pt x="4314136" y="2108176"/>
                </a:lnTo>
                <a:lnTo>
                  <a:pt x="4457569" y="2259327"/>
                </a:lnTo>
                <a:cubicBezTo>
                  <a:pt x="5153568" y="3021310"/>
                  <a:pt x="5746714" y="3515380"/>
                  <a:pt x="6414726" y="3407390"/>
                </a:cubicBezTo>
                <a:cubicBezTo>
                  <a:pt x="6779080" y="3347737"/>
                  <a:pt x="6991256" y="3211850"/>
                  <a:pt x="7127167" y="3100088"/>
                </a:cubicBezTo>
                <a:lnTo>
                  <a:pt x="7026764" y="2999730"/>
                </a:lnTo>
                <a:cubicBezTo>
                  <a:pt x="6977262" y="2950165"/>
                  <a:pt x="6993705" y="2908320"/>
                  <a:pt x="7063672" y="2907004"/>
                </a:cubicBezTo>
                <a:lnTo>
                  <a:pt x="7602070" y="2896828"/>
                </a:lnTo>
                <a:cubicBezTo>
                  <a:pt x="7672036" y="2895600"/>
                  <a:pt x="7727836" y="2952709"/>
                  <a:pt x="7726611" y="3023854"/>
                </a:cubicBezTo>
                <a:lnTo>
                  <a:pt x="7716466" y="3562313"/>
                </a:lnTo>
                <a:cubicBezTo>
                  <a:pt x="7715066" y="3632230"/>
                  <a:pt x="7673261" y="3648723"/>
                  <a:pt x="7623759" y="3599158"/>
                </a:cubicBezTo>
                <a:lnTo>
                  <a:pt x="7485224" y="3460727"/>
                </a:lnTo>
                <a:cubicBezTo>
                  <a:pt x="7266752" y="3643635"/>
                  <a:pt x="6873186" y="3873475"/>
                  <a:pt x="6450234" y="3911636"/>
                </a:cubicBezTo>
                <a:cubicBezTo>
                  <a:pt x="5441832" y="4003046"/>
                  <a:pt x="4831019" y="3378177"/>
                  <a:pt x="4124875" y="2639003"/>
                </a:cubicBezTo>
                <a:cubicBezTo>
                  <a:pt x="4122251" y="2637775"/>
                  <a:pt x="4051234" y="2562857"/>
                  <a:pt x="3949607" y="2457411"/>
                </a:cubicBezTo>
                <a:lnTo>
                  <a:pt x="3394038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0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0" y="187267"/>
                  <a:pt x="967017" y="-15389"/>
                  <a:pt x="1501103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Cercle">
            <a:extLst>
              <a:ext uri="{FF2B5EF4-FFF2-40B4-BE49-F238E27FC236}">
                <a16:creationId xmlns:a16="http://schemas.microsoft.com/office/drawing/2014/main" id="{42B73BBF-773C-4F69-94A1-EADE6BCA4648}"/>
              </a:ext>
            </a:extLst>
          </p:cNvPr>
          <p:cNvSpPr/>
          <p:nvPr/>
        </p:nvSpPr>
        <p:spPr>
          <a:xfrm>
            <a:off x="5267770" y="2097340"/>
            <a:ext cx="1617552" cy="1617551"/>
          </a:xfrm>
          <a:prstGeom prst="ellipse">
            <a:avLst/>
          </a:pr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Cercle">
            <a:extLst>
              <a:ext uri="{FF2B5EF4-FFF2-40B4-BE49-F238E27FC236}">
                <a16:creationId xmlns:a16="http://schemas.microsoft.com/office/drawing/2014/main" id="{3CF3788B-F3A8-47F0-9ABE-805A5C8C2670}"/>
              </a:ext>
            </a:extLst>
          </p:cNvPr>
          <p:cNvSpPr/>
          <p:nvPr/>
        </p:nvSpPr>
        <p:spPr>
          <a:xfrm>
            <a:off x="1110515" y="2098319"/>
            <a:ext cx="1615593" cy="1615592"/>
          </a:xfrm>
          <a:prstGeom prst="ellipse">
            <a:avLst/>
          </a:prstGeom>
          <a:solidFill>
            <a:schemeClr val="accent6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id="{C89467CF-996B-4708-B800-C408793D914A}"/>
              </a:ext>
            </a:extLst>
          </p:cNvPr>
          <p:cNvSpPr/>
          <p:nvPr/>
        </p:nvSpPr>
        <p:spPr>
          <a:xfrm>
            <a:off x="9414227" y="2098188"/>
            <a:ext cx="1615856" cy="1615854"/>
          </a:xfrm>
          <a:prstGeom prst="ellipse">
            <a:avLst/>
          </a:prstGeom>
          <a:solidFill>
            <a:schemeClr val="accent4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id="{FEC9C14C-F780-4EFD-A8C0-03E6F1D189FD}"/>
              </a:ext>
            </a:extLst>
          </p:cNvPr>
          <p:cNvSpPr/>
          <p:nvPr/>
        </p:nvSpPr>
        <p:spPr>
          <a:xfrm>
            <a:off x="754179" y="3631644"/>
            <a:ext cx="2517737" cy="959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0880" extrusionOk="0">
                <a:moveTo>
                  <a:pt x="20692" y="15"/>
                </a:moveTo>
                <a:lnTo>
                  <a:pt x="15815" y="1777"/>
                </a:lnTo>
                <a:cubicBezTo>
                  <a:pt x="15486" y="1895"/>
                  <a:pt x="15413" y="2459"/>
                  <a:pt x="15669" y="3023"/>
                </a:cubicBezTo>
                <a:lnTo>
                  <a:pt x="16820" y="5608"/>
                </a:lnTo>
                <a:cubicBezTo>
                  <a:pt x="16089" y="6972"/>
                  <a:pt x="15039" y="8734"/>
                  <a:pt x="13897" y="9839"/>
                </a:cubicBezTo>
                <a:cubicBezTo>
                  <a:pt x="11541" y="12119"/>
                  <a:pt x="9011" y="12001"/>
                  <a:pt x="6910" y="10145"/>
                </a:cubicBezTo>
                <a:cubicBezTo>
                  <a:pt x="4061" y="7630"/>
                  <a:pt x="3239" y="4010"/>
                  <a:pt x="2481" y="3235"/>
                </a:cubicBezTo>
                <a:cubicBezTo>
                  <a:pt x="1960" y="2694"/>
                  <a:pt x="1348" y="2811"/>
                  <a:pt x="873" y="3564"/>
                </a:cubicBezTo>
                <a:cubicBezTo>
                  <a:pt x="-141" y="5138"/>
                  <a:pt x="-305" y="8852"/>
                  <a:pt x="554" y="10944"/>
                </a:cubicBezTo>
                <a:cubicBezTo>
                  <a:pt x="2188" y="15174"/>
                  <a:pt x="4974" y="18841"/>
                  <a:pt x="6865" y="19828"/>
                </a:cubicBezTo>
                <a:cubicBezTo>
                  <a:pt x="9605" y="21497"/>
                  <a:pt x="12262" y="21074"/>
                  <a:pt x="14363" y="19311"/>
                </a:cubicBezTo>
                <a:cubicBezTo>
                  <a:pt x="16555" y="17642"/>
                  <a:pt x="18646" y="13905"/>
                  <a:pt x="19614" y="11907"/>
                </a:cubicBezTo>
                <a:lnTo>
                  <a:pt x="20811" y="14587"/>
                </a:lnTo>
                <a:cubicBezTo>
                  <a:pt x="21067" y="15151"/>
                  <a:pt x="21277" y="14916"/>
                  <a:pt x="21277" y="14046"/>
                </a:cubicBezTo>
                <a:lnTo>
                  <a:pt x="21295" y="1378"/>
                </a:lnTo>
                <a:cubicBezTo>
                  <a:pt x="21295" y="508"/>
                  <a:pt x="21021" y="-103"/>
                  <a:pt x="20692" y="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F761FD-CC83-4809-B096-783809D01362}"/>
              </a:ext>
            </a:extLst>
          </p:cNvPr>
          <p:cNvSpPr/>
          <p:nvPr/>
        </p:nvSpPr>
        <p:spPr>
          <a:xfrm>
            <a:off x="765055" y="1202100"/>
            <a:ext cx="6569500" cy="3333412"/>
          </a:xfrm>
          <a:custGeom>
            <a:avLst/>
            <a:gdLst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4084467 w 7726629"/>
              <a:gd name="connsiteY23" fmla="*/ 2406216 h 3920548"/>
              <a:gd name="connsiteX24" fmla="*/ 3434669 w 7726629"/>
              <a:gd name="connsiteY24" fmla="*/ 1776874 h 3920548"/>
              <a:gd name="connsiteX25" fmla="*/ 3394037 w 7726629"/>
              <a:gd name="connsiteY25" fmla="*/ 1877596 h 3920548"/>
              <a:gd name="connsiteX26" fmla="*/ 3264524 w 7726629"/>
              <a:gd name="connsiteY26" fmla="*/ 1742934 h 3920548"/>
              <a:gd name="connsiteX27" fmla="*/ 2002166 w 7726629"/>
              <a:gd name="connsiteY27" fmla="*/ 626688 h 3920548"/>
              <a:gd name="connsiteX28" fmla="*/ 427389 w 7726629"/>
              <a:gd name="connsiteY28" fmla="*/ 900950 h 3920548"/>
              <a:gd name="connsiteX29" fmla="*/ 134002 w 7726629"/>
              <a:gd name="connsiteY29" fmla="*/ 942886 h 3920548"/>
              <a:gd name="connsiteX30" fmla="*/ 89597 w 7726629"/>
              <a:gd name="connsiteY30" fmla="*/ 526321 h 3920548"/>
              <a:gd name="connsiteX31" fmla="*/ 1501102 w 7726629"/>
              <a:gd name="connsiteY31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434669 w 7726629"/>
              <a:gd name="connsiteY23" fmla="*/ 1776874 h 3920548"/>
              <a:gd name="connsiteX24" fmla="*/ 3394037 w 7726629"/>
              <a:gd name="connsiteY24" fmla="*/ 1877596 h 3920548"/>
              <a:gd name="connsiteX25" fmla="*/ 3264524 w 7726629"/>
              <a:gd name="connsiteY25" fmla="*/ 1742934 h 3920548"/>
              <a:gd name="connsiteX26" fmla="*/ 2002166 w 7726629"/>
              <a:gd name="connsiteY26" fmla="*/ 626688 h 3920548"/>
              <a:gd name="connsiteX27" fmla="*/ 427389 w 7726629"/>
              <a:gd name="connsiteY27" fmla="*/ 900950 h 3920548"/>
              <a:gd name="connsiteX28" fmla="*/ 134002 w 7726629"/>
              <a:gd name="connsiteY28" fmla="*/ 942886 h 3920548"/>
              <a:gd name="connsiteX29" fmla="*/ 89597 w 7726629"/>
              <a:gd name="connsiteY29" fmla="*/ 526321 h 3920548"/>
              <a:gd name="connsiteX30" fmla="*/ 1501102 w 7726629"/>
              <a:gd name="connsiteY30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394037 w 7726629"/>
              <a:gd name="connsiteY23" fmla="*/ 1877596 h 3920548"/>
              <a:gd name="connsiteX24" fmla="*/ 3264524 w 7726629"/>
              <a:gd name="connsiteY24" fmla="*/ 1742934 h 3920548"/>
              <a:gd name="connsiteX25" fmla="*/ 2002166 w 7726629"/>
              <a:gd name="connsiteY25" fmla="*/ 626688 h 3920548"/>
              <a:gd name="connsiteX26" fmla="*/ 427389 w 7726629"/>
              <a:gd name="connsiteY26" fmla="*/ 900950 h 3920548"/>
              <a:gd name="connsiteX27" fmla="*/ 134002 w 7726629"/>
              <a:gd name="connsiteY27" fmla="*/ 942886 h 3920548"/>
              <a:gd name="connsiteX28" fmla="*/ 89597 w 7726629"/>
              <a:gd name="connsiteY28" fmla="*/ 526321 h 3920548"/>
              <a:gd name="connsiteX29" fmla="*/ 1501102 w 7726629"/>
              <a:gd name="connsiteY29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3394037 w 7726629"/>
              <a:gd name="connsiteY22" fmla="*/ 1877596 h 3920548"/>
              <a:gd name="connsiteX23" fmla="*/ 3264524 w 7726629"/>
              <a:gd name="connsiteY23" fmla="*/ 1742934 h 3920548"/>
              <a:gd name="connsiteX24" fmla="*/ 2002166 w 7726629"/>
              <a:gd name="connsiteY24" fmla="*/ 626688 h 3920548"/>
              <a:gd name="connsiteX25" fmla="*/ 427389 w 7726629"/>
              <a:gd name="connsiteY25" fmla="*/ 900950 h 3920548"/>
              <a:gd name="connsiteX26" fmla="*/ 134002 w 7726629"/>
              <a:gd name="connsiteY26" fmla="*/ 942886 h 3920548"/>
              <a:gd name="connsiteX27" fmla="*/ 89597 w 7726629"/>
              <a:gd name="connsiteY27" fmla="*/ 526321 h 3920548"/>
              <a:gd name="connsiteX28" fmla="*/ 1501102 w 7726629"/>
              <a:gd name="connsiteY28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314137 w 7726629"/>
              <a:gd name="connsiteY7" fmla="*/ 2108176 h 3920548"/>
              <a:gd name="connsiteX8" fmla="*/ 4457570 w 7726629"/>
              <a:gd name="connsiteY8" fmla="*/ 2259327 h 3920548"/>
              <a:gd name="connsiteX9" fmla="*/ 6414726 w 7726629"/>
              <a:gd name="connsiteY9" fmla="*/ 3407390 h 3920548"/>
              <a:gd name="connsiteX10" fmla="*/ 7127166 w 7726629"/>
              <a:gd name="connsiteY10" fmla="*/ 3100088 h 3920548"/>
              <a:gd name="connsiteX11" fmla="*/ 7026764 w 7726629"/>
              <a:gd name="connsiteY11" fmla="*/ 2999730 h 3920548"/>
              <a:gd name="connsiteX12" fmla="*/ 7063671 w 7726629"/>
              <a:gd name="connsiteY12" fmla="*/ 2907004 h 3920548"/>
              <a:gd name="connsiteX13" fmla="*/ 7602068 w 7726629"/>
              <a:gd name="connsiteY13" fmla="*/ 2896828 h 3920548"/>
              <a:gd name="connsiteX14" fmla="*/ 7726610 w 7726629"/>
              <a:gd name="connsiteY14" fmla="*/ 3023854 h 3920548"/>
              <a:gd name="connsiteX15" fmla="*/ 7716465 w 7726629"/>
              <a:gd name="connsiteY15" fmla="*/ 3562313 h 3920548"/>
              <a:gd name="connsiteX16" fmla="*/ 7623758 w 7726629"/>
              <a:gd name="connsiteY16" fmla="*/ 3599158 h 3920548"/>
              <a:gd name="connsiteX17" fmla="*/ 7485223 w 7726629"/>
              <a:gd name="connsiteY17" fmla="*/ 3460727 h 3920548"/>
              <a:gd name="connsiteX18" fmla="*/ 6450234 w 7726629"/>
              <a:gd name="connsiteY18" fmla="*/ 3911636 h 3920548"/>
              <a:gd name="connsiteX19" fmla="*/ 4124876 w 7726629"/>
              <a:gd name="connsiteY19" fmla="*/ 2639003 h 3920548"/>
              <a:gd name="connsiteX20" fmla="*/ 3949608 w 7726629"/>
              <a:gd name="connsiteY20" fmla="*/ 2457411 h 3920548"/>
              <a:gd name="connsiteX21" fmla="*/ 3394037 w 7726629"/>
              <a:gd name="connsiteY21" fmla="*/ 1877596 h 3920548"/>
              <a:gd name="connsiteX22" fmla="*/ 3264524 w 7726629"/>
              <a:gd name="connsiteY22" fmla="*/ 1742934 h 3920548"/>
              <a:gd name="connsiteX23" fmla="*/ 2002166 w 7726629"/>
              <a:gd name="connsiteY23" fmla="*/ 626688 h 3920548"/>
              <a:gd name="connsiteX24" fmla="*/ 427389 w 7726629"/>
              <a:gd name="connsiteY24" fmla="*/ 900950 h 3920548"/>
              <a:gd name="connsiteX25" fmla="*/ 134002 w 7726629"/>
              <a:gd name="connsiteY25" fmla="*/ 942886 h 3920548"/>
              <a:gd name="connsiteX26" fmla="*/ 89597 w 7726629"/>
              <a:gd name="connsiteY26" fmla="*/ 526321 h 3920548"/>
              <a:gd name="connsiteX27" fmla="*/ 1501102 w 7726629"/>
              <a:gd name="connsiteY27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314137 w 7726629"/>
              <a:gd name="connsiteY6" fmla="*/ 2108176 h 3920548"/>
              <a:gd name="connsiteX7" fmla="*/ 4457570 w 7726629"/>
              <a:gd name="connsiteY7" fmla="*/ 2259327 h 3920548"/>
              <a:gd name="connsiteX8" fmla="*/ 6414726 w 7726629"/>
              <a:gd name="connsiteY8" fmla="*/ 3407390 h 3920548"/>
              <a:gd name="connsiteX9" fmla="*/ 7127166 w 7726629"/>
              <a:gd name="connsiteY9" fmla="*/ 3100088 h 3920548"/>
              <a:gd name="connsiteX10" fmla="*/ 7026764 w 7726629"/>
              <a:gd name="connsiteY10" fmla="*/ 2999730 h 3920548"/>
              <a:gd name="connsiteX11" fmla="*/ 7063671 w 7726629"/>
              <a:gd name="connsiteY11" fmla="*/ 2907004 h 3920548"/>
              <a:gd name="connsiteX12" fmla="*/ 7602068 w 7726629"/>
              <a:gd name="connsiteY12" fmla="*/ 2896828 h 3920548"/>
              <a:gd name="connsiteX13" fmla="*/ 7726610 w 7726629"/>
              <a:gd name="connsiteY13" fmla="*/ 3023854 h 3920548"/>
              <a:gd name="connsiteX14" fmla="*/ 7716465 w 7726629"/>
              <a:gd name="connsiteY14" fmla="*/ 3562313 h 3920548"/>
              <a:gd name="connsiteX15" fmla="*/ 7623758 w 7726629"/>
              <a:gd name="connsiteY15" fmla="*/ 3599158 h 3920548"/>
              <a:gd name="connsiteX16" fmla="*/ 7485223 w 7726629"/>
              <a:gd name="connsiteY16" fmla="*/ 3460727 h 3920548"/>
              <a:gd name="connsiteX17" fmla="*/ 6450234 w 7726629"/>
              <a:gd name="connsiteY17" fmla="*/ 3911636 h 3920548"/>
              <a:gd name="connsiteX18" fmla="*/ 4124876 w 7726629"/>
              <a:gd name="connsiteY18" fmla="*/ 2639003 h 3920548"/>
              <a:gd name="connsiteX19" fmla="*/ 3949608 w 7726629"/>
              <a:gd name="connsiteY19" fmla="*/ 2457411 h 3920548"/>
              <a:gd name="connsiteX20" fmla="*/ 3394037 w 7726629"/>
              <a:gd name="connsiteY20" fmla="*/ 1877596 h 3920548"/>
              <a:gd name="connsiteX21" fmla="*/ 3264524 w 7726629"/>
              <a:gd name="connsiteY21" fmla="*/ 1742934 h 3920548"/>
              <a:gd name="connsiteX22" fmla="*/ 2002166 w 7726629"/>
              <a:gd name="connsiteY22" fmla="*/ 626688 h 3920548"/>
              <a:gd name="connsiteX23" fmla="*/ 427389 w 7726629"/>
              <a:gd name="connsiteY23" fmla="*/ 900950 h 3920548"/>
              <a:gd name="connsiteX24" fmla="*/ 134002 w 7726629"/>
              <a:gd name="connsiteY24" fmla="*/ 942886 h 3920548"/>
              <a:gd name="connsiteX25" fmla="*/ 89597 w 7726629"/>
              <a:gd name="connsiteY25" fmla="*/ 526321 h 3920548"/>
              <a:gd name="connsiteX26" fmla="*/ 1501102 w 7726629"/>
              <a:gd name="connsiteY26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4314137 w 7726629"/>
              <a:gd name="connsiteY5" fmla="*/ 2108176 h 3920548"/>
              <a:gd name="connsiteX6" fmla="*/ 4457570 w 7726629"/>
              <a:gd name="connsiteY6" fmla="*/ 2259327 h 3920548"/>
              <a:gd name="connsiteX7" fmla="*/ 6414726 w 7726629"/>
              <a:gd name="connsiteY7" fmla="*/ 3407390 h 3920548"/>
              <a:gd name="connsiteX8" fmla="*/ 7127166 w 7726629"/>
              <a:gd name="connsiteY8" fmla="*/ 3100088 h 3920548"/>
              <a:gd name="connsiteX9" fmla="*/ 7026764 w 7726629"/>
              <a:gd name="connsiteY9" fmla="*/ 2999730 h 3920548"/>
              <a:gd name="connsiteX10" fmla="*/ 7063671 w 7726629"/>
              <a:gd name="connsiteY10" fmla="*/ 2907004 h 3920548"/>
              <a:gd name="connsiteX11" fmla="*/ 7602068 w 7726629"/>
              <a:gd name="connsiteY11" fmla="*/ 2896828 h 3920548"/>
              <a:gd name="connsiteX12" fmla="*/ 7726610 w 7726629"/>
              <a:gd name="connsiteY12" fmla="*/ 3023854 h 3920548"/>
              <a:gd name="connsiteX13" fmla="*/ 7716465 w 7726629"/>
              <a:gd name="connsiteY13" fmla="*/ 3562313 h 3920548"/>
              <a:gd name="connsiteX14" fmla="*/ 7623758 w 7726629"/>
              <a:gd name="connsiteY14" fmla="*/ 3599158 h 3920548"/>
              <a:gd name="connsiteX15" fmla="*/ 7485223 w 7726629"/>
              <a:gd name="connsiteY15" fmla="*/ 3460727 h 3920548"/>
              <a:gd name="connsiteX16" fmla="*/ 6450234 w 7726629"/>
              <a:gd name="connsiteY16" fmla="*/ 3911636 h 3920548"/>
              <a:gd name="connsiteX17" fmla="*/ 4124876 w 7726629"/>
              <a:gd name="connsiteY17" fmla="*/ 2639003 h 3920548"/>
              <a:gd name="connsiteX18" fmla="*/ 3949608 w 7726629"/>
              <a:gd name="connsiteY18" fmla="*/ 2457411 h 3920548"/>
              <a:gd name="connsiteX19" fmla="*/ 3394037 w 7726629"/>
              <a:gd name="connsiteY19" fmla="*/ 1877596 h 3920548"/>
              <a:gd name="connsiteX20" fmla="*/ 3264524 w 7726629"/>
              <a:gd name="connsiteY20" fmla="*/ 1742934 h 3920548"/>
              <a:gd name="connsiteX21" fmla="*/ 2002166 w 7726629"/>
              <a:gd name="connsiteY21" fmla="*/ 626688 h 3920548"/>
              <a:gd name="connsiteX22" fmla="*/ 427389 w 7726629"/>
              <a:gd name="connsiteY22" fmla="*/ 900950 h 3920548"/>
              <a:gd name="connsiteX23" fmla="*/ 134002 w 7726629"/>
              <a:gd name="connsiteY23" fmla="*/ 942886 h 3920548"/>
              <a:gd name="connsiteX24" fmla="*/ 89597 w 7726629"/>
              <a:gd name="connsiteY24" fmla="*/ 526321 h 3920548"/>
              <a:gd name="connsiteX25" fmla="*/ 1501102 w 7726629"/>
              <a:gd name="connsiteY25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4314137 w 7726629"/>
              <a:gd name="connsiteY4" fmla="*/ 2108176 h 3920548"/>
              <a:gd name="connsiteX5" fmla="*/ 4457570 w 7726629"/>
              <a:gd name="connsiteY5" fmla="*/ 2259327 h 3920548"/>
              <a:gd name="connsiteX6" fmla="*/ 6414726 w 7726629"/>
              <a:gd name="connsiteY6" fmla="*/ 3407390 h 3920548"/>
              <a:gd name="connsiteX7" fmla="*/ 7127166 w 7726629"/>
              <a:gd name="connsiteY7" fmla="*/ 3100088 h 3920548"/>
              <a:gd name="connsiteX8" fmla="*/ 7026764 w 7726629"/>
              <a:gd name="connsiteY8" fmla="*/ 2999730 h 3920548"/>
              <a:gd name="connsiteX9" fmla="*/ 7063671 w 7726629"/>
              <a:gd name="connsiteY9" fmla="*/ 2907004 h 3920548"/>
              <a:gd name="connsiteX10" fmla="*/ 7602068 w 7726629"/>
              <a:gd name="connsiteY10" fmla="*/ 2896828 h 3920548"/>
              <a:gd name="connsiteX11" fmla="*/ 7726610 w 7726629"/>
              <a:gd name="connsiteY11" fmla="*/ 3023854 h 3920548"/>
              <a:gd name="connsiteX12" fmla="*/ 7716465 w 7726629"/>
              <a:gd name="connsiteY12" fmla="*/ 3562313 h 3920548"/>
              <a:gd name="connsiteX13" fmla="*/ 7623758 w 7726629"/>
              <a:gd name="connsiteY13" fmla="*/ 3599158 h 3920548"/>
              <a:gd name="connsiteX14" fmla="*/ 7485223 w 7726629"/>
              <a:gd name="connsiteY14" fmla="*/ 3460727 h 3920548"/>
              <a:gd name="connsiteX15" fmla="*/ 6450234 w 7726629"/>
              <a:gd name="connsiteY15" fmla="*/ 3911636 h 3920548"/>
              <a:gd name="connsiteX16" fmla="*/ 4124876 w 7726629"/>
              <a:gd name="connsiteY16" fmla="*/ 2639003 h 3920548"/>
              <a:gd name="connsiteX17" fmla="*/ 3949608 w 7726629"/>
              <a:gd name="connsiteY17" fmla="*/ 2457411 h 3920548"/>
              <a:gd name="connsiteX18" fmla="*/ 3394037 w 7726629"/>
              <a:gd name="connsiteY18" fmla="*/ 1877596 h 3920548"/>
              <a:gd name="connsiteX19" fmla="*/ 3264524 w 7726629"/>
              <a:gd name="connsiteY19" fmla="*/ 1742934 h 3920548"/>
              <a:gd name="connsiteX20" fmla="*/ 2002166 w 7726629"/>
              <a:gd name="connsiteY20" fmla="*/ 626688 h 3920548"/>
              <a:gd name="connsiteX21" fmla="*/ 427389 w 7726629"/>
              <a:gd name="connsiteY21" fmla="*/ 900950 h 3920548"/>
              <a:gd name="connsiteX22" fmla="*/ 134002 w 7726629"/>
              <a:gd name="connsiteY22" fmla="*/ 942886 h 3920548"/>
              <a:gd name="connsiteX23" fmla="*/ 89597 w 7726629"/>
              <a:gd name="connsiteY23" fmla="*/ 526321 h 3920548"/>
              <a:gd name="connsiteX24" fmla="*/ 1501102 w 7726629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29" h="3920548">
                <a:moveTo>
                  <a:pt x="1501102" y="914"/>
                </a:moveTo>
                <a:cubicBezTo>
                  <a:pt x="1679131" y="6348"/>
                  <a:pt x="1855736" y="36111"/>
                  <a:pt x="2022430" y="93260"/>
                </a:cubicBezTo>
                <a:cubicBezTo>
                  <a:pt x="2559690" y="277407"/>
                  <a:pt x="2873341" y="570773"/>
                  <a:pt x="3602316" y="1367093"/>
                </a:cubicBezTo>
                <a:cubicBezTo>
                  <a:pt x="3617470" y="1383588"/>
                  <a:pt x="3675971" y="1444535"/>
                  <a:pt x="3755970" y="1527103"/>
                </a:cubicBezTo>
                <a:lnTo>
                  <a:pt x="4314137" y="2108176"/>
                </a:lnTo>
                <a:lnTo>
                  <a:pt x="4457570" y="2259327"/>
                </a:lnTo>
                <a:cubicBezTo>
                  <a:pt x="5153568" y="3021310"/>
                  <a:pt x="5746715" y="3515380"/>
                  <a:pt x="6414726" y="3407390"/>
                </a:cubicBezTo>
                <a:cubicBezTo>
                  <a:pt x="6779080" y="3347737"/>
                  <a:pt x="6991255" y="3211850"/>
                  <a:pt x="7127166" y="3100088"/>
                </a:cubicBezTo>
                <a:lnTo>
                  <a:pt x="7026764" y="2999730"/>
                </a:lnTo>
                <a:cubicBezTo>
                  <a:pt x="6977262" y="2950165"/>
                  <a:pt x="6993704" y="2908320"/>
                  <a:pt x="7063671" y="2907004"/>
                </a:cubicBezTo>
                <a:lnTo>
                  <a:pt x="7602068" y="2896828"/>
                </a:lnTo>
                <a:cubicBezTo>
                  <a:pt x="7672036" y="2895600"/>
                  <a:pt x="7727834" y="2952709"/>
                  <a:pt x="7726610" y="3023854"/>
                </a:cubicBezTo>
                <a:lnTo>
                  <a:pt x="7716465" y="3562313"/>
                </a:lnTo>
                <a:cubicBezTo>
                  <a:pt x="7715066" y="3632230"/>
                  <a:pt x="7673260" y="3648723"/>
                  <a:pt x="7623758" y="3599158"/>
                </a:cubicBezTo>
                <a:lnTo>
                  <a:pt x="7485223" y="3460727"/>
                </a:lnTo>
                <a:cubicBezTo>
                  <a:pt x="7266751" y="3643635"/>
                  <a:pt x="6873186" y="3873475"/>
                  <a:pt x="6450234" y="3911636"/>
                </a:cubicBezTo>
                <a:cubicBezTo>
                  <a:pt x="5440608" y="4003046"/>
                  <a:pt x="4829795" y="3378177"/>
                  <a:pt x="4124876" y="2639003"/>
                </a:cubicBezTo>
                <a:cubicBezTo>
                  <a:pt x="4122252" y="2637775"/>
                  <a:pt x="4051236" y="2562857"/>
                  <a:pt x="3949608" y="2457411"/>
                </a:cubicBezTo>
                <a:lnTo>
                  <a:pt x="3394037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1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1" y="187267"/>
                  <a:pt x="967017" y="-15389"/>
                  <a:pt x="1501102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/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58262A2-A996-4E8B-A70D-CCC984F9BAB7}"/>
              </a:ext>
            </a:extLst>
          </p:cNvPr>
          <p:cNvGrpSpPr/>
          <p:nvPr/>
        </p:nvGrpSpPr>
        <p:grpSpPr>
          <a:xfrm>
            <a:off x="449767" y="4757895"/>
            <a:ext cx="2937088" cy="1351708"/>
            <a:chOff x="332936" y="2566211"/>
            <a:chExt cx="2937088" cy="13517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0A709F4-CA4C-4E26-BD31-2D4A062BDD13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4169CA6-DF45-4263-9DA3-F2ABE7094D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2360EC2-2BE2-43D7-B1DF-94A3C63A93BE}"/>
              </a:ext>
            </a:extLst>
          </p:cNvPr>
          <p:cNvGrpSpPr/>
          <p:nvPr/>
        </p:nvGrpSpPr>
        <p:grpSpPr>
          <a:xfrm>
            <a:off x="4627456" y="4757895"/>
            <a:ext cx="2937088" cy="1351708"/>
            <a:chOff x="332936" y="2566211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A7762E6-5645-40A1-A5F6-7B83C3C2F056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CFB4130-9404-483B-A3C8-28D9C39B3F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99654EA-088A-4C80-B67C-9CBA868EB813}"/>
              </a:ext>
            </a:extLst>
          </p:cNvPr>
          <p:cNvGrpSpPr/>
          <p:nvPr/>
        </p:nvGrpSpPr>
        <p:grpSpPr>
          <a:xfrm>
            <a:off x="8753611" y="4757895"/>
            <a:ext cx="2937088" cy="1351708"/>
            <a:chOff x="332936" y="2566211"/>
            <a:chExt cx="2937088" cy="135170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894EE6B-5589-40D4-B23C-03FA8CD5306B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50841C2-2591-4AD2-B612-D7686AF32B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EF051F01-EAC6-405A-B265-E66C9715D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0312" y="2344272"/>
            <a:ext cx="1123686" cy="1123686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94CFC4E9-C925-4E63-9D0F-BE8D56D64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4703" y="2344272"/>
            <a:ext cx="1123686" cy="1123686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D2978FF2-85DF-4C86-B4EE-35CE288064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56468" y="2344272"/>
            <a:ext cx="1123686" cy="112368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F2AA118-1EF5-42C9-8F0A-B5F0F9C64CC6}"/>
              </a:ext>
            </a:extLst>
          </p:cNvPr>
          <p:cNvSpPr/>
          <p:nvPr/>
        </p:nvSpPr>
        <p:spPr>
          <a:xfrm>
            <a:off x="2516006" y="2508139"/>
            <a:ext cx="795951" cy="795951"/>
          </a:xfrm>
          <a:prstGeom prst="ellipse">
            <a:avLst/>
          </a:prstGeom>
          <a:solidFill>
            <a:srgbClr val="01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ABE6B4-46B0-4978-9563-CEF48580C72F}"/>
              </a:ext>
            </a:extLst>
          </p:cNvPr>
          <p:cNvSpPr/>
          <p:nvPr/>
        </p:nvSpPr>
        <p:spPr>
          <a:xfrm>
            <a:off x="6600175" y="2470830"/>
            <a:ext cx="795951" cy="795951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05EC467-0630-4023-B1A1-5AE16B413133}"/>
              </a:ext>
            </a:extLst>
          </p:cNvPr>
          <p:cNvSpPr/>
          <p:nvPr/>
        </p:nvSpPr>
        <p:spPr>
          <a:xfrm>
            <a:off x="10807742" y="2481905"/>
            <a:ext cx="795951" cy="79595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solidFill>
                  <a:srgbClr val="012A35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58351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286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Wavy Arrow Process for PowerPoint</vt:lpstr>
      <vt:lpstr>Wavy Arrow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Wavy Arrow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2018-09-26T19:42:28Z</dcterms:modified>
  <cp:category>Charts &amp; Diagrams</cp:category>
</cp:coreProperties>
</file>