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22" d="100"/>
          <a:sy n="122" d="100"/>
        </p:scale>
        <p:origin x="114" y="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9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Wavy Block Process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379EFF19-43E5-B183-3B2E-703E73819E93}"/>
              </a:ext>
            </a:extLst>
          </p:cNvPr>
          <p:cNvSpPr/>
          <p:nvPr/>
        </p:nvSpPr>
        <p:spPr>
          <a:xfrm>
            <a:off x="1302067" y="2972882"/>
            <a:ext cx="1061084" cy="106108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6A5D9A0-471E-837A-7926-DA7D95ADAF75}"/>
              </a:ext>
            </a:extLst>
          </p:cNvPr>
          <p:cNvSpPr/>
          <p:nvPr/>
        </p:nvSpPr>
        <p:spPr>
          <a:xfrm>
            <a:off x="3207067" y="2972882"/>
            <a:ext cx="1055372" cy="1061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47"/>
                  <a:pt x="4835" y="19"/>
                  <a:pt x="10800" y="0"/>
                </a:cubicBezTo>
                <a:cubicBezTo>
                  <a:pt x="16765" y="19"/>
                  <a:pt x="21600" y="4847"/>
                  <a:pt x="21600" y="10800"/>
                </a:cubicBezTo>
                <a:cubicBezTo>
                  <a:pt x="21600" y="16753"/>
                  <a:pt x="16765" y="21581"/>
                  <a:pt x="10800" y="21600"/>
                </a:cubicBezTo>
                <a:cubicBezTo>
                  <a:pt x="4835" y="21581"/>
                  <a:pt x="0" y="16753"/>
                  <a:pt x="0" y="108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9FA9CD1-C174-1D58-9FCE-E0CD0183641B}"/>
              </a:ext>
            </a:extLst>
          </p:cNvPr>
          <p:cNvSpPr/>
          <p:nvPr/>
        </p:nvSpPr>
        <p:spPr>
          <a:xfrm>
            <a:off x="5112067" y="2972882"/>
            <a:ext cx="1061084" cy="1061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28"/>
                  <a:pt x="4828" y="0"/>
                  <a:pt x="10800" y="0"/>
                </a:cubicBezTo>
                <a:cubicBezTo>
                  <a:pt x="16753" y="0"/>
                  <a:pt x="21600" y="4828"/>
                  <a:pt x="21600" y="10800"/>
                </a:cubicBezTo>
                <a:cubicBezTo>
                  <a:pt x="21600" y="16772"/>
                  <a:pt x="16772" y="21600"/>
                  <a:pt x="10800" y="21600"/>
                </a:cubicBezTo>
                <a:cubicBezTo>
                  <a:pt x="4828" y="21600"/>
                  <a:pt x="0" y="16772"/>
                  <a:pt x="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2992150-4FF1-9CEB-1578-C4D1E2AA1FE4}"/>
              </a:ext>
            </a:extLst>
          </p:cNvPr>
          <p:cNvSpPr/>
          <p:nvPr/>
        </p:nvSpPr>
        <p:spPr>
          <a:xfrm>
            <a:off x="7026592" y="2972729"/>
            <a:ext cx="1061390" cy="1061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32" h="19032" extrusionOk="0">
                <a:moveTo>
                  <a:pt x="5875" y="727"/>
                </a:moveTo>
                <a:cubicBezTo>
                  <a:pt x="10729" y="-1284"/>
                  <a:pt x="16295" y="1021"/>
                  <a:pt x="18305" y="5875"/>
                </a:cubicBezTo>
                <a:cubicBezTo>
                  <a:pt x="20316" y="10729"/>
                  <a:pt x="18011" y="16295"/>
                  <a:pt x="13157" y="18305"/>
                </a:cubicBezTo>
                <a:cubicBezTo>
                  <a:pt x="8303" y="20316"/>
                  <a:pt x="2737" y="18011"/>
                  <a:pt x="727" y="13157"/>
                </a:cubicBezTo>
                <a:cubicBezTo>
                  <a:pt x="-1284" y="8303"/>
                  <a:pt x="1021" y="2737"/>
                  <a:pt x="5875" y="72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719865A-4FCD-FD25-94CC-0AC616D4BBD6}"/>
              </a:ext>
            </a:extLst>
          </p:cNvPr>
          <p:cNvSpPr/>
          <p:nvPr/>
        </p:nvSpPr>
        <p:spPr>
          <a:xfrm>
            <a:off x="873441" y="2543781"/>
            <a:ext cx="7641909" cy="1919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86" y="0"/>
                </a:moveTo>
                <a:cubicBezTo>
                  <a:pt x="18224" y="0"/>
                  <a:pt x="17583" y="965"/>
                  <a:pt x="17088" y="2723"/>
                </a:cubicBezTo>
                <a:cubicBezTo>
                  <a:pt x="17066" y="2798"/>
                  <a:pt x="17047" y="2873"/>
                  <a:pt x="17023" y="2969"/>
                </a:cubicBezTo>
                <a:cubicBezTo>
                  <a:pt x="16988" y="3098"/>
                  <a:pt x="16956" y="3227"/>
                  <a:pt x="16926" y="3355"/>
                </a:cubicBezTo>
                <a:cubicBezTo>
                  <a:pt x="16719" y="4052"/>
                  <a:pt x="16460" y="4427"/>
                  <a:pt x="16189" y="4427"/>
                </a:cubicBezTo>
                <a:cubicBezTo>
                  <a:pt x="15922" y="4427"/>
                  <a:pt x="15666" y="4063"/>
                  <a:pt x="15459" y="3387"/>
                </a:cubicBezTo>
                <a:cubicBezTo>
                  <a:pt x="15096" y="1854"/>
                  <a:pt x="14632" y="793"/>
                  <a:pt x="14118" y="300"/>
                </a:cubicBezTo>
                <a:cubicBezTo>
                  <a:pt x="14116" y="300"/>
                  <a:pt x="14110" y="289"/>
                  <a:pt x="14107" y="289"/>
                </a:cubicBezTo>
                <a:cubicBezTo>
                  <a:pt x="14070" y="257"/>
                  <a:pt x="14035" y="225"/>
                  <a:pt x="14000" y="193"/>
                </a:cubicBezTo>
                <a:cubicBezTo>
                  <a:pt x="13994" y="193"/>
                  <a:pt x="13986" y="182"/>
                  <a:pt x="13978" y="182"/>
                </a:cubicBezTo>
                <a:lnTo>
                  <a:pt x="13978" y="182"/>
                </a:lnTo>
                <a:cubicBezTo>
                  <a:pt x="13941" y="150"/>
                  <a:pt x="13908" y="129"/>
                  <a:pt x="13876" y="118"/>
                </a:cubicBezTo>
                <a:cubicBezTo>
                  <a:pt x="13865" y="107"/>
                  <a:pt x="13857" y="107"/>
                  <a:pt x="13846" y="107"/>
                </a:cubicBezTo>
                <a:lnTo>
                  <a:pt x="13844" y="107"/>
                </a:lnTo>
                <a:cubicBezTo>
                  <a:pt x="13817" y="96"/>
                  <a:pt x="13784" y="75"/>
                  <a:pt x="13749" y="64"/>
                </a:cubicBezTo>
                <a:cubicBezTo>
                  <a:pt x="13736" y="64"/>
                  <a:pt x="13722" y="54"/>
                  <a:pt x="13709" y="54"/>
                </a:cubicBezTo>
                <a:lnTo>
                  <a:pt x="13704" y="54"/>
                </a:lnTo>
                <a:lnTo>
                  <a:pt x="13693" y="54"/>
                </a:lnTo>
                <a:cubicBezTo>
                  <a:pt x="13674" y="43"/>
                  <a:pt x="13650" y="43"/>
                  <a:pt x="13620" y="32"/>
                </a:cubicBezTo>
                <a:cubicBezTo>
                  <a:pt x="13588" y="21"/>
                  <a:pt x="13558" y="21"/>
                  <a:pt x="13529" y="21"/>
                </a:cubicBezTo>
                <a:cubicBezTo>
                  <a:pt x="13515" y="21"/>
                  <a:pt x="13504" y="21"/>
                  <a:pt x="13491" y="21"/>
                </a:cubicBezTo>
                <a:cubicBezTo>
                  <a:pt x="13491" y="21"/>
                  <a:pt x="13488" y="21"/>
                  <a:pt x="13488" y="21"/>
                </a:cubicBezTo>
                <a:cubicBezTo>
                  <a:pt x="13477" y="21"/>
                  <a:pt x="13464" y="21"/>
                  <a:pt x="13453" y="21"/>
                </a:cubicBezTo>
                <a:cubicBezTo>
                  <a:pt x="13424" y="21"/>
                  <a:pt x="13394" y="21"/>
                  <a:pt x="13359" y="32"/>
                </a:cubicBezTo>
                <a:cubicBezTo>
                  <a:pt x="13332" y="32"/>
                  <a:pt x="13308" y="43"/>
                  <a:pt x="13289" y="54"/>
                </a:cubicBezTo>
                <a:lnTo>
                  <a:pt x="13278" y="54"/>
                </a:lnTo>
                <a:lnTo>
                  <a:pt x="13270" y="54"/>
                </a:lnTo>
                <a:cubicBezTo>
                  <a:pt x="13257" y="54"/>
                  <a:pt x="13241" y="64"/>
                  <a:pt x="13227" y="64"/>
                </a:cubicBezTo>
                <a:cubicBezTo>
                  <a:pt x="13192" y="75"/>
                  <a:pt x="13162" y="96"/>
                  <a:pt x="13136" y="107"/>
                </a:cubicBezTo>
                <a:lnTo>
                  <a:pt x="13133" y="107"/>
                </a:lnTo>
                <a:cubicBezTo>
                  <a:pt x="13122" y="107"/>
                  <a:pt x="13111" y="118"/>
                  <a:pt x="13101" y="129"/>
                </a:cubicBezTo>
                <a:cubicBezTo>
                  <a:pt x="13071" y="150"/>
                  <a:pt x="13039" y="172"/>
                  <a:pt x="13001" y="193"/>
                </a:cubicBezTo>
                <a:lnTo>
                  <a:pt x="13001" y="193"/>
                </a:lnTo>
                <a:cubicBezTo>
                  <a:pt x="12993" y="193"/>
                  <a:pt x="12987" y="204"/>
                  <a:pt x="12979" y="204"/>
                </a:cubicBezTo>
                <a:cubicBezTo>
                  <a:pt x="12944" y="225"/>
                  <a:pt x="12909" y="257"/>
                  <a:pt x="12872" y="300"/>
                </a:cubicBezTo>
                <a:cubicBezTo>
                  <a:pt x="12872" y="300"/>
                  <a:pt x="12872" y="300"/>
                  <a:pt x="12872" y="300"/>
                </a:cubicBezTo>
                <a:lnTo>
                  <a:pt x="12861" y="311"/>
                </a:lnTo>
                <a:cubicBezTo>
                  <a:pt x="12347" y="793"/>
                  <a:pt x="11884" y="1865"/>
                  <a:pt x="11520" y="3398"/>
                </a:cubicBezTo>
                <a:cubicBezTo>
                  <a:pt x="11316" y="4073"/>
                  <a:pt x="11057" y="4438"/>
                  <a:pt x="10791" y="4438"/>
                </a:cubicBezTo>
                <a:cubicBezTo>
                  <a:pt x="10540" y="4438"/>
                  <a:pt x="10303" y="4127"/>
                  <a:pt x="10104" y="3527"/>
                </a:cubicBezTo>
                <a:cubicBezTo>
                  <a:pt x="9590" y="1286"/>
                  <a:pt x="8868" y="11"/>
                  <a:pt x="8106" y="11"/>
                </a:cubicBezTo>
                <a:cubicBezTo>
                  <a:pt x="8104" y="11"/>
                  <a:pt x="8101" y="11"/>
                  <a:pt x="8098" y="11"/>
                </a:cubicBezTo>
                <a:cubicBezTo>
                  <a:pt x="8096" y="11"/>
                  <a:pt x="8093" y="11"/>
                  <a:pt x="8093" y="11"/>
                </a:cubicBezTo>
                <a:cubicBezTo>
                  <a:pt x="7331" y="11"/>
                  <a:pt x="6607" y="1286"/>
                  <a:pt x="6095" y="3527"/>
                </a:cubicBezTo>
                <a:cubicBezTo>
                  <a:pt x="5896" y="4127"/>
                  <a:pt x="5659" y="4438"/>
                  <a:pt x="5409" y="4438"/>
                </a:cubicBezTo>
                <a:cubicBezTo>
                  <a:pt x="5140" y="4438"/>
                  <a:pt x="4878" y="4063"/>
                  <a:pt x="4671" y="3366"/>
                </a:cubicBezTo>
                <a:cubicBezTo>
                  <a:pt x="4655" y="3302"/>
                  <a:pt x="4641" y="3248"/>
                  <a:pt x="4628" y="3184"/>
                </a:cubicBezTo>
                <a:cubicBezTo>
                  <a:pt x="4590" y="3034"/>
                  <a:pt x="4553" y="2884"/>
                  <a:pt x="4507" y="2733"/>
                </a:cubicBezTo>
                <a:cubicBezTo>
                  <a:pt x="4011" y="975"/>
                  <a:pt x="3373" y="11"/>
                  <a:pt x="2708" y="11"/>
                </a:cubicBezTo>
                <a:cubicBezTo>
                  <a:pt x="1214" y="11"/>
                  <a:pt x="0" y="4845"/>
                  <a:pt x="0" y="10795"/>
                </a:cubicBezTo>
                <a:cubicBezTo>
                  <a:pt x="0" y="16744"/>
                  <a:pt x="1214" y="21579"/>
                  <a:pt x="2708" y="21579"/>
                </a:cubicBezTo>
                <a:cubicBezTo>
                  <a:pt x="3403" y="21579"/>
                  <a:pt x="4065" y="20528"/>
                  <a:pt x="4571" y="18620"/>
                </a:cubicBezTo>
                <a:cubicBezTo>
                  <a:pt x="4571" y="18620"/>
                  <a:pt x="4571" y="18620"/>
                  <a:pt x="4571" y="18620"/>
                </a:cubicBezTo>
                <a:cubicBezTo>
                  <a:pt x="4577" y="18599"/>
                  <a:pt x="4582" y="18577"/>
                  <a:pt x="4588" y="18556"/>
                </a:cubicBezTo>
                <a:cubicBezTo>
                  <a:pt x="4601" y="18502"/>
                  <a:pt x="4612" y="18459"/>
                  <a:pt x="4628" y="18406"/>
                </a:cubicBezTo>
                <a:cubicBezTo>
                  <a:pt x="4841" y="17612"/>
                  <a:pt x="5118" y="17184"/>
                  <a:pt x="5409" y="17184"/>
                </a:cubicBezTo>
                <a:cubicBezTo>
                  <a:pt x="5729" y="17184"/>
                  <a:pt x="5963" y="17687"/>
                  <a:pt x="6114" y="18148"/>
                </a:cubicBezTo>
                <a:cubicBezTo>
                  <a:pt x="6626" y="20335"/>
                  <a:pt x="7344" y="21579"/>
                  <a:pt x="8096" y="21579"/>
                </a:cubicBezTo>
                <a:cubicBezTo>
                  <a:pt x="8098" y="21579"/>
                  <a:pt x="8101" y="21579"/>
                  <a:pt x="8104" y="21579"/>
                </a:cubicBezTo>
                <a:cubicBezTo>
                  <a:pt x="8106" y="21579"/>
                  <a:pt x="8109" y="21579"/>
                  <a:pt x="8112" y="21579"/>
                </a:cubicBezTo>
                <a:cubicBezTo>
                  <a:pt x="8863" y="21579"/>
                  <a:pt x="9582" y="20335"/>
                  <a:pt x="10093" y="18148"/>
                </a:cubicBezTo>
                <a:cubicBezTo>
                  <a:pt x="10241" y="17687"/>
                  <a:pt x="10478" y="17184"/>
                  <a:pt x="10799" y="17184"/>
                </a:cubicBezTo>
                <a:cubicBezTo>
                  <a:pt x="11084" y="17184"/>
                  <a:pt x="11356" y="17602"/>
                  <a:pt x="11566" y="18363"/>
                </a:cubicBezTo>
                <a:cubicBezTo>
                  <a:pt x="12010" y="20164"/>
                  <a:pt x="12602" y="21289"/>
                  <a:pt x="13232" y="21536"/>
                </a:cubicBezTo>
                <a:cubicBezTo>
                  <a:pt x="13238" y="21536"/>
                  <a:pt x="13243" y="21536"/>
                  <a:pt x="13249" y="21546"/>
                </a:cubicBezTo>
                <a:cubicBezTo>
                  <a:pt x="13289" y="21557"/>
                  <a:pt x="13327" y="21568"/>
                  <a:pt x="13364" y="21579"/>
                </a:cubicBezTo>
                <a:cubicBezTo>
                  <a:pt x="13381" y="21579"/>
                  <a:pt x="13399" y="21579"/>
                  <a:pt x="13418" y="21589"/>
                </a:cubicBezTo>
                <a:lnTo>
                  <a:pt x="13426" y="21589"/>
                </a:lnTo>
                <a:lnTo>
                  <a:pt x="13437" y="21589"/>
                </a:lnTo>
                <a:cubicBezTo>
                  <a:pt x="13453" y="21589"/>
                  <a:pt x="13472" y="21589"/>
                  <a:pt x="13496" y="21589"/>
                </a:cubicBezTo>
                <a:cubicBezTo>
                  <a:pt x="13496" y="21589"/>
                  <a:pt x="13496" y="21589"/>
                  <a:pt x="13496" y="21589"/>
                </a:cubicBezTo>
                <a:cubicBezTo>
                  <a:pt x="13496" y="21589"/>
                  <a:pt x="13496" y="21589"/>
                  <a:pt x="13496" y="21589"/>
                </a:cubicBezTo>
                <a:cubicBezTo>
                  <a:pt x="13521" y="21589"/>
                  <a:pt x="13542" y="21589"/>
                  <a:pt x="13556" y="21589"/>
                </a:cubicBezTo>
                <a:lnTo>
                  <a:pt x="13566" y="21589"/>
                </a:lnTo>
                <a:lnTo>
                  <a:pt x="13574" y="21589"/>
                </a:lnTo>
                <a:cubicBezTo>
                  <a:pt x="13593" y="21589"/>
                  <a:pt x="13612" y="21589"/>
                  <a:pt x="13628" y="21579"/>
                </a:cubicBezTo>
                <a:cubicBezTo>
                  <a:pt x="13666" y="21568"/>
                  <a:pt x="13704" y="21557"/>
                  <a:pt x="13744" y="21546"/>
                </a:cubicBezTo>
                <a:cubicBezTo>
                  <a:pt x="13749" y="21546"/>
                  <a:pt x="13752" y="21546"/>
                  <a:pt x="13757" y="21546"/>
                </a:cubicBezTo>
                <a:lnTo>
                  <a:pt x="13757" y="21546"/>
                </a:lnTo>
                <a:cubicBezTo>
                  <a:pt x="14387" y="21300"/>
                  <a:pt x="14977" y="20174"/>
                  <a:pt x="15424" y="18373"/>
                </a:cubicBezTo>
                <a:cubicBezTo>
                  <a:pt x="15637" y="17612"/>
                  <a:pt x="15909" y="17194"/>
                  <a:pt x="16191" y="17194"/>
                </a:cubicBezTo>
                <a:cubicBezTo>
                  <a:pt x="16485" y="17194"/>
                  <a:pt x="16765" y="17634"/>
                  <a:pt x="16980" y="18448"/>
                </a:cubicBezTo>
                <a:cubicBezTo>
                  <a:pt x="16988" y="18481"/>
                  <a:pt x="16999" y="18513"/>
                  <a:pt x="17007" y="18556"/>
                </a:cubicBezTo>
                <a:cubicBezTo>
                  <a:pt x="17010" y="18566"/>
                  <a:pt x="17010" y="18566"/>
                  <a:pt x="17012" y="18577"/>
                </a:cubicBezTo>
                <a:cubicBezTo>
                  <a:pt x="17023" y="18620"/>
                  <a:pt x="17037" y="18663"/>
                  <a:pt x="17047" y="18706"/>
                </a:cubicBezTo>
                <a:cubicBezTo>
                  <a:pt x="17551" y="20571"/>
                  <a:pt x="18205" y="21600"/>
                  <a:pt x="18892" y="21600"/>
                </a:cubicBezTo>
                <a:cubicBezTo>
                  <a:pt x="20386" y="21600"/>
                  <a:pt x="21600" y="16765"/>
                  <a:pt x="21600" y="10816"/>
                </a:cubicBezTo>
                <a:cubicBezTo>
                  <a:pt x="21595" y="4835"/>
                  <a:pt x="20380" y="0"/>
                  <a:pt x="18886" y="0"/>
                </a:cubicBezTo>
                <a:close/>
                <a:moveTo>
                  <a:pt x="18886" y="18448"/>
                </a:moveTo>
                <a:cubicBezTo>
                  <a:pt x="18375" y="18448"/>
                  <a:pt x="17909" y="17655"/>
                  <a:pt x="17564" y="16358"/>
                </a:cubicBezTo>
                <a:lnTo>
                  <a:pt x="17564" y="16358"/>
                </a:lnTo>
                <a:cubicBezTo>
                  <a:pt x="17564" y="16358"/>
                  <a:pt x="17562" y="16347"/>
                  <a:pt x="17562" y="16347"/>
                </a:cubicBezTo>
                <a:cubicBezTo>
                  <a:pt x="17545" y="16283"/>
                  <a:pt x="17529" y="16219"/>
                  <a:pt x="17513" y="16154"/>
                </a:cubicBezTo>
                <a:cubicBezTo>
                  <a:pt x="17169" y="14847"/>
                  <a:pt x="16703" y="14053"/>
                  <a:pt x="16189" y="14053"/>
                </a:cubicBezTo>
                <a:cubicBezTo>
                  <a:pt x="15682" y="14053"/>
                  <a:pt x="15222" y="14836"/>
                  <a:pt x="14877" y="16112"/>
                </a:cubicBezTo>
                <a:cubicBezTo>
                  <a:pt x="14568" y="17387"/>
                  <a:pt x="14148" y="18234"/>
                  <a:pt x="13679" y="18416"/>
                </a:cubicBezTo>
                <a:cubicBezTo>
                  <a:pt x="13677" y="18416"/>
                  <a:pt x="13677" y="18416"/>
                  <a:pt x="13674" y="18416"/>
                </a:cubicBezTo>
                <a:cubicBezTo>
                  <a:pt x="13644" y="18427"/>
                  <a:pt x="13615" y="18438"/>
                  <a:pt x="13585" y="18438"/>
                </a:cubicBezTo>
                <a:cubicBezTo>
                  <a:pt x="13569" y="18438"/>
                  <a:pt x="13556" y="18438"/>
                  <a:pt x="13539" y="18438"/>
                </a:cubicBezTo>
                <a:cubicBezTo>
                  <a:pt x="13523" y="18438"/>
                  <a:pt x="13507" y="18438"/>
                  <a:pt x="13491" y="18438"/>
                </a:cubicBezTo>
                <a:cubicBezTo>
                  <a:pt x="13491" y="18438"/>
                  <a:pt x="13491" y="18438"/>
                  <a:pt x="13491" y="18438"/>
                </a:cubicBezTo>
                <a:cubicBezTo>
                  <a:pt x="13491" y="18438"/>
                  <a:pt x="13491" y="18438"/>
                  <a:pt x="13491" y="18438"/>
                </a:cubicBezTo>
                <a:cubicBezTo>
                  <a:pt x="13475" y="18438"/>
                  <a:pt x="13459" y="18438"/>
                  <a:pt x="13440" y="18438"/>
                </a:cubicBezTo>
                <a:cubicBezTo>
                  <a:pt x="13426" y="18438"/>
                  <a:pt x="13410" y="18438"/>
                  <a:pt x="13397" y="18438"/>
                </a:cubicBezTo>
                <a:cubicBezTo>
                  <a:pt x="13367" y="18427"/>
                  <a:pt x="13337" y="18427"/>
                  <a:pt x="13308" y="18416"/>
                </a:cubicBezTo>
                <a:cubicBezTo>
                  <a:pt x="13305" y="18416"/>
                  <a:pt x="13305" y="18416"/>
                  <a:pt x="13302" y="18416"/>
                </a:cubicBezTo>
                <a:cubicBezTo>
                  <a:pt x="12834" y="18234"/>
                  <a:pt x="12414" y="17387"/>
                  <a:pt x="12104" y="16112"/>
                </a:cubicBezTo>
                <a:cubicBezTo>
                  <a:pt x="11760" y="14836"/>
                  <a:pt x="11299" y="14053"/>
                  <a:pt x="10793" y="14053"/>
                </a:cubicBezTo>
                <a:cubicBezTo>
                  <a:pt x="10319" y="14053"/>
                  <a:pt x="9886" y="14739"/>
                  <a:pt x="9549" y="15865"/>
                </a:cubicBezTo>
                <a:cubicBezTo>
                  <a:pt x="9197" y="17452"/>
                  <a:pt x="8683" y="18448"/>
                  <a:pt x="8109" y="18448"/>
                </a:cubicBezTo>
                <a:cubicBezTo>
                  <a:pt x="8106" y="18448"/>
                  <a:pt x="8104" y="18448"/>
                  <a:pt x="8101" y="18448"/>
                </a:cubicBezTo>
                <a:cubicBezTo>
                  <a:pt x="8098" y="18448"/>
                  <a:pt x="8096" y="18448"/>
                  <a:pt x="8093" y="18448"/>
                </a:cubicBezTo>
                <a:cubicBezTo>
                  <a:pt x="7519" y="18448"/>
                  <a:pt x="7005" y="17452"/>
                  <a:pt x="6653" y="15865"/>
                </a:cubicBezTo>
                <a:cubicBezTo>
                  <a:pt x="6316" y="14729"/>
                  <a:pt x="5883" y="14053"/>
                  <a:pt x="5409" y="14053"/>
                </a:cubicBezTo>
                <a:cubicBezTo>
                  <a:pt x="4895" y="14053"/>
                  <a:pt x="4429" y="14857"/>
                  <a:pt x="4084" y="16154"/>
                </a:cubicBezTo>
                <a:cubicBezTo>
                  <a:pt x="4073" y="16208"/>
                  <a:pt x="4060" y="16251"/>
                  <a:pt x="4049" y="16294"/>
                </a:cubicBezTo>
                <a:cubicBezTo>
                  <a:pt x="4044" y="16315"/>
                  <a:pt x="4041" y="16326"/>
                  <a:pt x="4036" y="16347"/>
                </a:cubicBezTo>
                <a:cubicBezTo>
                  <a:pt x="3691" y="17655"/>
                  <a:pt x="3225" y="18448"/>
                  <a:pt x="2711" y="18448"/>
                </a:cubicBezTo>
                <a:cubicBezTo>
                  <a:pt x="1648" y="18448"/>
                  <a:pt x="783" y="15018"/>
                  <a:pt x="783" y="10773"/>
                </a:cubicBezTo>
                <a:cubicBezTo>
                  <a:pt x="783" y="6539"/>
                  <a:pt x="1645" y="3098"/>
                  <a:pt x="2711" y="3098"/>
                </a:cubicBezTo>
                <a:cubicBezTo>
                  <a:pt x="3201" y="3098"/>
                  <a:pt x="3651" y="3827"/>
                  <a:pt x="3990" y="5038"/>
                </a:cubicBezTo>
                <a:cubicBezTo>
                  <a:pt x="4020" y="5145"/>
                  <a:pt x="4049" y="5253"/>
                  <a:pt x="4076" y="5360"/>
                </a:cubicBezTo>
                <a:cubicBezTo>
                  <a:pt x="4095" y="5435"/>
                  <a:pt x="4114" y="5510"/>
                  <a:pt x="4130" y="5585"/>
                </a:cubicBezTo>
                <a:cubicBezTo>
                  <a:pt x="4469" y="6786"/>
                  <a:pt x="4919" y="7525"/>
                  <a:pt x="5409" y="7525"/>
                </a:cubicBezTo>
                <a:cubicBezTo>
                  <a:pt x="5875" y="7525"/>
                  <a:pt x="6300" y="6871"/>
                  <a:pt x="6634" y="5778"/>
                </a:cubicBezTo>
                <a:cubicBezTo>
                  <a:pt x="6986" y="4148"/>
                  <a:pt x="7511" y="3109"/>
                  <a:pt x="8096" y="3109"/>
                </a:cubicBezTo>
                <a:cubicBezTo>
                  <a:pt x="8098" y="3109"/>
                  <a:pt x="8101" y="3109"/>
                  <a:pt x="8104" y="3109"/>
                </a:cubicBezTo>
                <a:cubicBezTo>
                  <a:pt x="8106" y="3109"/>
                  <a:pt x="8109" y="3109"/>
                  <a:pt x="8112" y="3109"/>
                </a:cubicBezTo>
                <a:cubicBezTo>
                  <a:pt x="8696" y="3109"/>
                  <a:pt x="9218" y="4148"/>
                  <a:pt x="9574" y="5778"/>
                </a:cubicBezTo>
                <a:cubicBezTo>
                  <a:pt x="9908" y="6871"/>
                  <a:pt x="10333" y="7525"/>
                  <a:pt x="10799" y="7525"/>
                </a:cubicBezTo>
                <a:cubicBezTo>
                  <a:pt x="11286" y="7525"/>
                  <a:pt x="11730" y="6807"/>
                  <a:pt x="12069" y="5617"/>
                </a:cubicBezTo>
                <a:cubicBezTo>
                  <a:pt x="12325" y="4492"/>
                  <a:pt x="12664" y="3677"/>
                  <a:pt x="13049" y="3312"/>
                </a:cubicBezTo>
                <a:cubicBezTo>
                  <a:pt x="13052" y="3312"/>
                  <a:pt x="13055" y="3312"/>
                  <a:pt x="13057" y="3302"/>
                </a:cubicBezTo>
                <a:cubicBezTo>
                  <a:pt x="13084" y="3280"/>
                  <a:pt x="13109" y="3259"/>
                  <a:pt x="13136" y="3237"/>
                </a:cubicBezTo>
                <a:cubicBezTo>
                  <a:pt x="13141" y="3237"/>
                  <a:pt x="13146" y="3227"/>
                  <a:pt x="13152" y="3227"/>
                </a:cubicBezTo>
                <a:cubicBezTo>
                  <a:pt x="13176" y="3205"/>
                  <a:pt x="13200" y="3194"/>
                  <a:pt x="13224" y="3184"/>
                </a:cubicBezTo>
                <a:cubicBezTo>
                  <a:pt x="13232" y="3184"/>
                  <a:pt x="13241" y="3173"/>
                  <a:pt x="13249" y="3173"/>
                </a:cubicBezTo>
                <a:cubicBezTo>
                  <a:pt x="13270" y="3162"/>
                  <a:pt x="13292" y="3152"/>
                  <a:pt x="13316" y="3141"/>
                </a:cubicBezTo>
                <a:cubicBezTo>
                  <a:pt x="13327" y="3141"/>
                  <a:pt x="13340" y="3130"/>
                  <a:pt x="13351" y="3130"/>
                </a:cubicBezTo>
                <a:cubicBezTo>
                  <a:pt x="13370" y="3119"/>
                  <a:pt x="13389" y="3119"/>
                  <a:pt x="13407" y="3119"/>
                </a:cubicBezTo>
                <a:cubicBezTo>
                  <a:pt x="13432" y="3119"/>
                  <a:pt x="13456" y="3109"/>
                  <a:pt x="13480" y="3109"/>
                </a:cubicBezTo>
                <a:cubicBezTo>
                  <a:pt x="13488" y="3109"/>
                  <a:pt x="13494" y="3109"/>
                  <a:pt x="13502" y="3109"/>
                </a:cubicBezTo>
                <a:cubicBezTo>
                  <a:pt x="13502" y="3109"/>
                  <a:pt x="13502" y="3109"/>
                  <a:pt x="13502" y="3109"/>
                </a:cubicBezTo>
                <a:cubicBezTo>
                  <a:pt x="13502" y="3109"/>
                  <a:pt x="13502" y="3109"/>
                  <a:pt x="13502" y="3109"/>
                </a:cubicBezTo>
                <a:cubicBezTo>
                  <a:pt x="13510" y="3109"/>
                  <a:pt x="13518" y="3109"/>
                  <a:pt x="13523" y="3109"/>
                </a:cubicBezTo>
                <a:cubicBezTo>
                  <a:pt x="13547" y="3109"/>
                  <a:pt x="13569" y="3109"/>
                  <a:pt x="13593" y="3119"/>
                </a:cubicBezTo>
                <a:cubicBezTo>
                  <a:pt x="13612" y="3119"/>
                  <a:pt x="13631" y="3130"/>
                  <a:pt x="13652" y="3141"/>
                </a:cubicBezTo>
                <a:cubicBezTo>
                  <a:pt x="13663" y="3141"/>
                  <a:pt x="13674" y="3152"/>
                  <a:pt x="13687" y="3152"/>
                </a:cubicBezTo>
                <a:cubicBezTo>
                  <a:pt x="13709" y="3162"/>
                  <a:pt x="13733" y="3173"/>
                  <a:pt x="13755" y="3184"/>
                </a:cubicBezTo>
                <a:cubicBezTo>
                  <a:pt x="13763" y="3184"/>
                  <a:pt x="13771" y="3194"/>
                  <a:pt x="13779" y="3194"/>
                </a:cubicBezTo>
                <a:cubicBezTo>
                  <a:pt x="13803" y="3205"/>
                  <a:pt x="13827" y="3227"/>
                  <a:pt x="13852" y="3237"/>
                </a:cubicBezTo>
                <a:cubicBezTo>
                  <a:pt x="13857" y="3237"/>
                  <a:pt x="13862" y="3248"/>
                  <a:pt x="13868" y="3248"/>
                </a:cubicBezTo>
                <a:cubicBezTo>
                  <a:pt x="13895" y="3269"/>
                  <a:pt x="13919" y="3291"/>
                  <a:pt x="13946" y="3312"/>
                </a:cubicBezTo>
                <a:cubicBezTo>
                  <a:pt x="13949" y="3312"/>
                  <a:pt x="13951" y="3312"/>
                  <a:pt x="13954" y="3323"/>
                </a:cubicBezTo>
                <a:cubicBezTo>
                  <a:pt x="14339" y="3688"/>
                  <a:pt x="14678" y="4502"/>
                  <a:pt x="14934" y="5628"/>
                </a:cubicBezTo>
                <a:cubicBezTo>
                  <a:pt x="15273" y="6818"/>
                  <a:pt x="15717" y="7536"/>
                  <a:pt x="16205" y="7536"/>
                </a:cubicBezTo>
                <a:cubicBezTo>
                  <a:pt x="16695" y="7536"/>
                  <a:pt x="17144" y="6807"/>
                  <a:pt x="17484" y="5596"/>
                </a:cubicBezTo>
                <a:cubicBezTo>
                  <a:pt x="17513" y="5467"/>
                  <a:pt x="17545" y="5338"/>
                  <a:pt x="17578" y="5220"/>
                </a:cubicBezTo>
                <a:cubicBezTo>
                  <a:pt x="17594" y="5167"/>
                  <a:pt x="17607" y="5103"/>
                  <a:pt x="17624" y="5049"/>
                </a:cubicBezTo>
                <a:cubicBezTo>
                  <a:pt x="17963" y="3848"/>
                  <a:pt x="18412" y="3109"/>
                  <a:pt x="18902" y="3109"/>
                </a:cubicBezTo>
                <a:cubicBezTo>
                  <a:pt x="19966" y="3109"/>
                  <a:pt x="20830" y="6539"/>
                  <a:pt x="20830" y="10784"/>
                </a:cubicBezTo>
                <a:cubicBezTo>
                  <a:pt x="20814" y="15018"/>
                  <a:pt x="19950" y="18448"/>
                  <a:pt x="18886" y="18448"/>
                </a:cubicBezTo>
                <a:close/>
                <a:moveTo>
                  <a:pt x="5759" y="10473"/>
                </a:moveTo>
                <a:cubicBezTo>
                  <a:pt x="5799" y="10634"/>
                  <a:pt x="5799" y="10913"/>
                  <a:pt x="5759" y="11073"/>
                </a:cubicBezTo>
                <a:lnTo>
                  <a:pt x="5379" y="12585"/>
                </a:lnTo>
                <a:cubicBezTo>
                  <a:pt x="5339" y="12746"/>
                  <a:pt x="5269" y="12746"/>
                  <a:pt x="5228" y="12585"/>
                </a:cubicBezTo>
                <a:cubicBezTo>
                  <a:pt x="5188" y="12424"/>
                  <a:pt x="5188" y="12145"/>
                  <a:pt x="5228" y="11985"/>
                </a:cubicBezTo>
                <a:lnTo>
                  <a:pt x="5457" y="11073"/>
                </a:lnTo>
                <a:cubicBezTo>
                  <a:pt x="5498" y="10913"/>
                  <a:pt x="5498" y="10634"/>
                  <a:pt x="5457" y="10473"/>
                </a:cubicBezTo>
                <a:lnTo>
                  <a:pt x="5228" y="9562"/>
                </a:lnTo>
                <a:cubicBezTo>
                  <a:pt x="5188" y="9401"/>
                  <a:pt x="5188" y="9122"/>
                  <a:pt x="5228" y="8962"/>
                </a:cubicBezTo>
                <a:cubicBezTo>
                  <a:pt x="5269" y="8801"/>
                  <a:pt x="5339" y="8801"/>
                  <a:pt x="5379" y="8962"/>
                </a:cubicBezTo>
                <a:lnTo>
                  <a:pt x="5759" y="10473"/>
                </a:lnTo>
                <a:close/>
                <a:moveTo>
                  <a:pt x="11106" y="10473"/>
                </a:moveTo>
                <a:cubicBezTo>
                  <a:pt x="11146" y="10634"/>
                  <a:pt x="11146" y="10913"/>
                  <a:pt x="11106" y="11073"/>
                </a:cubicBezTo>
                <a:lnTo>
                  <a:pt x="10726" y="12585"/>
                </a:lnTo>
                <a:cubicBezTo>
                  <a:pt x="10686" y="12746"/>
                  <a:pt x="10616" y="12746"/>
                  <a:pt x="10575" y="12585"/>
                </a:cubicBezTo>
                <a:cubicBezTo>
                  <a:pt x="10535" y="12424"/>
                  <a:pt x="10535" y="12145"/>
                  <a:pt x="10575" y="11985"/>
                </a:cubicBezTo>
                <a:lnTo>
                  <a:pt x="10804" y="11073"/>
                </a:lnTo>
                <a:cubicBezTo>
                  <a:pt x="10844" y="10913"/>
                  <a:pt x="10844" y="10634"/>
                  <a:pt x="10804" y="10473"/>
                </a:cubicBezTo>
                <a:lnTo>
                  <a:pt x="10575" y="9562"/>
                </a:lnTo>
                <a:cubicBezTo>
                  <a:pt x="10535" y="9401"/>
                  <a:pt x="10535" y="9122"/>
                  <a:pt x="10575" y="8962"/>
                </a:cubicBezTo>
                <a:cubicBezTo>
                  <a:pt x="10616" y="8801"/>
                  <a:pt x="10686" y="8801"/>
                  <a:pt x="10726" y="8962"/>
                </a:cubicBezTo>
                <a:lnTo>
                  <a:pt x="11106" y="10473"/>
                </a:lnTo>
                <a:close/>
                <a:moveTo>
                  <a:pt x="16452" y="10473"/>
                </a:moveTo>
                <a:cubicBezTo>
                  <a:pt x="16493" y="10634"/>
                  <a:pt x="16493" y="10913"/>
                  <a:pt x="16452" y="11073"/>
                </a:cubicBezTo>
                <a:lnTo>
                  <a:pt x="16073" y="12585"/>
                </a:lnTo>
                <a:cubicBezTo>
                  <a:pt x="16032" y="12746"/>
                  <a:pt x="15962" y="12746"/>
                  <a:pt x="15922" y="12585"/>
                </a:cubicBezTo>
                <a:cubicBezTo>
                  <a:pt x="15882" y="12424"/>
                  <a:pt x="15882" y="12145"/>
                  <a:pt x="15922" y="11985"/>
                </a:cubicBezTo>
                <a:lnTo>
                  <a:pt x="16151" y="11073"/>
                </a:lnTo>
                <a:cubicBezTo>
                  <a:pt x="16191" y="10913"/>
                  <a:pt x="16191" y="10634"/>
                  <a:pt x="16151" y="10473"/>
                </a:cubicBezTo>
                <a:lnTo>
                  <a:pt x="15922" y="9562"/>
                </a:lnTo>
                <a:cubicBezTo>
                  <a:pt x="15882" y="9401"/>
                  <a:pt x="15882" y="9122"/>
                  <a:pt x="15922" y="8962"/>
                </a:cubicBezTo>
                <a:cubicBezTo>
                  <a:pt x="15962" y="8801"/>
                  <a:pt x="16032" y="8801"/>
                  <a:pt x="16073" y="8962"/>
                </a:cubicBezTo>
                <a:lnTo>
                  <a:pt x="16452" y="104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E3C3154C-F890-07AC-798F-A733611F3F27}"/>
              </a:ext>
            </a:extLst>
          </p:cNvPr>
          <p:cNvSpPr/>
          <p:nvPr/>
        </p:nvSpPr>
        <p:spPr>
          <a:xfrm>
            <a:off x="1767837" y="2477105"/>
            <a:ext cx="129542" cy="12954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FC8824DD-7003-2681-8487-5689A6AF8E99}"/>
              </a:ext>
            </a:extLst>
          </p:cNvPr>
          <p:cNvSpPr/>
          <p:nvPr/>
        </p:nvSpPr>
        <p:spPr>
          <a:xfrm>
            <a:off x="1767837" y="4391631"/>
            <a:ext cx="129542" cy="12954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6C9D52C3-2267-88AF-109E-12972F2405FD}"/>
              </a:ext>
            </a:extLst>
          </p:cNvPr>
          <p:cNvSpPr/>
          <p:nvPr/>
        </p:nvSpPr>
        <p:spPr>
          <a:xfrm>
            <a:off x="3669982" y="2477105"/>
            <a:ext cx="129542" cy="12954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09A3B3F7-E8DD-C7AA-50DD-FE49AA6998A0}"/>
              </a:ext>
            </a:extLst>
          </p:cNvPr>
          <p:cNvSpPr/>
          <p:nvPr/>
        </p:nvSpPr>
        <p:spPr>
          <a:xfrm>
            <a:off x="3669982" y="4391631"/>
            <a:ext cx="129542" cy="12954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E77BA139-4996-7442-C617-C82968740D1F}"/>
              </a:ext>
            </a:extLst>
          </p:cNvPr>
          <p:cNvSpPr/>
          <p:nvPr/>
        </p:nvSpPr>
        <p:spPr>
          <a:xfrm>
            <a:off x="5577838" y="2477105"/>
            <a:ext cx="129542" cy="12954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92E91E39-76D8-A707-CD7F-40400334E8BB}"/>
              </a:ext>
            </a:extLst>
          </p:cNvPr>
          <p:cNvSpPr/>
          <p:nvPr/>
        </p:nvSpPr>
        <p:spPr>
          <a:xfrm>
            <a:off x="5577838" y="4391631"/>
            <a:ext cx="129542" cy="12954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41B13901-C962-883A-B84D-73F2FE3717DC}"/>
              </a:ext>
            </a:extLst>
          </p:cNvPr>
          <p:cNvSpPr/>
          <p:nvPr/>
        </p:nvSpPr>
        <p:spPr>
          <a:xfrm>
            <a:off x="7492516" y="2477105"/>
            <a:ext cx="129542" cy="129540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59733E1D-3E0E-A231-D4A1-B691EC85171A}"/>
              </a:ext>
            </a:extLst>
          </p:cNvPr>
          <p:cNvSpPr/>
          <p:nvPr/>
        </p:nvSpPr>
        <p:spPr>
          <a:xfrm>
            <a:off x="7492516" y="4391631"/>
            <a:ext cx="129542" cy="12954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EE19D114-3BCF-BB7B-A65E-DE77F10D9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64454" y="3125269"/>
            <a:ext cx="756311" cy="7563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AA30481C-E77D-61ED-737B-B3C536C7A3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6598" y="3125269"/>
            <a:ext cx="756311" cy="7563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Hourglass 30% with solid fill">
            <a:extLst>
              <a:ext uri="{FF2B5EF4-FFF2-40B4-BE49-F238E27FC236}">
                <a16:creationId xmlns:a16="http://schemas.microsoft.com/office/drawing/2014/main" id="{1C80F79E-066A-63BF-FB92-DE9B70FC18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79132" y="3125269"/>
            <a:ext cx="756311" cy="7563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Lightbulb with solid fill">
            <a:extLst>
              <a:ext uri="{FF2B5EF4-FFF2-40B4-BE49-F238E27FC236}">
                <a16:creationId xmlns:a16="http://schemas.microsoft.com/office/drawing/2014/main" id="{74902CAB-EC3D-8B07-AEDB-61DDC104AC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54453" y="3125269"/>
            <a:ext cx="756311" cy="7563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AF21DEC4-DE92-C83E-F438-64134EE4B33A}"/>
              </a:ext>
            </a:extLst>
          </p:cNvPr>
          <p:cNvGrpSpPr/>
          <p:nvPr/>
        </p:nvGrpSpPr>
        <p:grpSpPr>
          <a:xfrm>
            <a:off x="1168516" y="1500707"/>
            <a:ext cx="1328186" cy="828523"/>
            <a:chOff x="332936" y="2659333"/>
            <a:chExt cx="2926080" cy="110469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68CFCA7-9554-FC5A-2B17-CD734A44CAA7}"/>
                </a:ext>
              </a:extLst>
            </p:cNvPr>
            <p:cNvSpPr txBox="1"/>
            <p:nvPr/>
          </p:nvSpPr>
          <p:spPr>
            <a:xfrm>
              <a:off x="332936" y="2659333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FC2E1B6-A7CE-1D35-8AAD-1B08DF81BC6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9C3EE01-2D5D-8BAA-7010-F0A2EE962C6B}"/>
              </a:ext>
            </a:extLst>
          </p:cNvPr>
          <p:cNvGrpSpPr/>
          <p:nvPr/>
        </p:nvGrpSpPr>
        <p:grpSpPr>
          <a:xfrm>
            <a:off x="1168516" y="4615456"/>
            <a:ext cx="1328186" cy="828522"/>
            <a:chOff x="332936" y="2659334"/>
            <a:chExt cx="2926080" cy="110469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26678AB-4BFF-70D2-9829-52F3C88C36D0}"/>
                </a:ext>
              </a:extLst>
            </p:cNvPr>
            <p:cNvSpPr txBox="1"/>
            <p:nvPr/>
          </p:nvSpPr>
          <p:spPr>
            <a:xfrm>
              <a:off x="332936" y="265933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EE9D2B9-670E-63E7-1080-61DBE7D88F9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DD5FDBD-FBD1-F8BC-E1BA-B563077F5CA8}"/>
              </a:ext>
            </a:extLst>
          </p:cNvPr>
          <p:cNvGrpSpPr/>
          <p:nvPr/>
        </p:nvGrpSpPr>
        <p:grpSpPr>
          <a:xfrm>
            <a:off x="3070660" y="1500707"/>
            <a:ext cx="1328186" cy="828523"/>
            <a:chOff x="332936" y="2659333"/>
            <a:chExt cx="2926080" cy="110469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BD2CAE8-600D-90E4-393A-9EEDED2A2606}"/>
                </a:ext>
              </a:extLst>
            </p:cNvPr>
            <p:cNvSpPr txBox="1"/>
            <p:nvPr/>
          </p:nvSpPr>
          <p:spPr>
            <a:xfrm>
              <a:off x="332936" y="2659333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905E6ED-DBBF-61A2-9DFC-58BE73CC030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64DDFE2-9C9A-00B5-EF2B-8763CF1D2158}"/>
              </a:ext>
            </a:extLst>
          </p:cNvPr>
          <p:cNvGrpSpPr/>
          <p:nvPr/>
        </p:nvGrpSpPr>
        <p:grpSpPr>
          <a:xfrm>
            <a:off x="4978516" y="1500707"/>
            <a:ext cx="1328186" cy="828523"/>
            <a:chOff x="332936" y="2659333"/>
            <a:chExt cx="2926080" cy="110469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238E51-172F-3854-1CFC-C8C32DD1E74E}"/>
                </a:ext>
              </a:extLst>
            </p:cNvPr>
            <p:cNvSpPr txBox="1"/>
            <p:nvPr/>
          </p:nvSpPr>
          <p:spPr>
            <a:xfrm>
              <a:off x="332936" y="2659333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E0FC31-8DB8-10FE-9AD8-C784E4D2043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6ABA20F-B46F-2D05-E9CD-CC0A5C10928F}"/>
              </a:ext>
            </a:extLst>
          </p:cNvPr>
          <p:cNvGrpSpPr/>
          <p:nvPr/>
        </p:nvGrpSpPr>
        <p:grpSpPr>
          <a:xfrm>
            <a:off x="6893194" y="1500707"/>
            <a:ext cx="1328186" cy="828523"/>
            <a:chOff x="332936" y="2659333"/>
            <a:chExt cx="2926080" cy="110469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72DECF-1929-2275-ED24-AC9624449185}"/>
                </a:ext>
              </a:extLst>
            </p:cNvPr>
            <p:cNvSpPr txBox="1"/>
            <p:nvPr/>
          </p:nvSpPr>
          <p:spPr>
            <a:xfrm>
              <a:off x="332936" y="2659333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26C1BDC-1321-67E1-974A-E87185A681B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688448C-6EBD-5A75-70FC-10E3836FEF90}"/>
              </a:ext>
            </a:extLst>
          </p:cNvPr>
          <p:cNvGrpSpPr/>
          <p:nvPr/>
        </p:nvGrpSpPr>
        <p:grpSpPr>
          <a:xfrm>
            <a:off x="3070659" y="4615456"/>
            <a:ext cx="1328186" cy="828522"/>
            <a:chOff x="332936" y="2659334"/>
            <a:chExt cx="2926080" cy="110469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8547B39-70E9-BA55-C9C8-BC4A2F4EC2BD}"/>
                </a:ext>
              </a:extLst>
            </p:cNvPr>
            <p:cNvSpPr txBox="1"/>
            <p:nvPr/>
          </p:nvSpPr>
          <p:spPr>
            <a:xfrm>
              <a:off x="332936" y="265933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94D5D24-BC0E-E8DC-FC48-838E49873A5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6748016-9AB2-77B0-BF70-4ED769946821}"/>
              </a:ext>
            </a:extLst>
          </p:cNvPr>
          <p:cNvGrpSpPr/>
          <p:nvPr/>
        </p:nvGrpSpPr>
        <p:grpSpPr>
          <a:xfrm>
            <a:off x="4978515" y="4615456"/>
            <a:ext cx="1328186" cy="828522"/>
            <a:chOff x="332936" y="2659334"/>
            <a:chExt cx="2926080" cy="110469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4931ECA-6B09-80EF-A288-A708AF40E8C5}"/>
                </a:ext>
              </a:extLst>
            </p:cNvPr>
            <p:cNvSpPr txBox="1"/>
            <p:nvPr/>
          </p:nvSpPr>
          <p:spPr>
            <a:xfrm>
              <a:off x="332936" y="265933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316E1FD-55F5-06B4-5A17-BB90DA8F9F9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0F790DF-1E33-20C3-43B3-529920089AF4}"/>
              </a:ext>
            </a:extLst>
          </p:cNvPr>
          <p:cNvGrpSpPr/>
          <p:nvPr/>
        </p:nvGrpSpPr>
        <p:grpSpPr>
          <a:xfrm>
            <a:off x="6893193" y="4615456"/>
            <a:ext cx="1328186" cy="828522"/>
            <a:chOff x="332936" y="2659334"/>
            <a:chExt cx="2926080" cy="110469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B7A5683-6FD0-E0F7-2D01-7223625EDFE6}"/>
                </a:ext>
              </a:extLst>
            </p:cNvPr>
            <p:cNvSpPr txBox="1"/>
            <p:nvPr/>
          </p:nvSpPr>
          <p:spPr>
            <a:xfrm>
              <a:off x="332936" y="265933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2B7224C-6243-2338-F936-64D1AFD01A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Wavy Block Process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379EFF19-43E5-B183-3B2E-703E73819E93}"/>
              </a:ext>
            </a:extLst>
          </p:cNvPr>
          <p:cNvSpPr/>
          <p:nvPr/>
        </p:nvSpPr>
        <p:spPr>
          <a:xfrm>
            <a:off x="1302067" y="2972882"/>
            <a:ext cx="1061084" cy="106108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6A5D9A0-471E-837A-7926-DA7D95ADAF75}"/>
              </a:ext>
            </a:extLst>
          </p:cNvPr>
          <p:cNvSpPr/>
          <p:nvPr/>
        </p:nvSpPr>
        <p:spPr>
          <a:xfrm>
            <a:off x="3207067" y="2972882"/>
            <a:ext cx="1055372" cy="1061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47"/>
                  <a:pt x="4835" y="19"/>
                  <a:pt x="10800" y="0"/>
                </a:cubicBezTo>
                <a:cubicBezTo>
                  <a:pt x="16765" y="19"/>
                  <a:pt x="21600" y="4847"/>
                  <a:pt x="21600" y="10800"/>
                </a:cubicBezTo>
                <a:cubicBezTo>
                  <a:pt x="21600" y="16753"/>
                  <a:pt x="16765" y="21581"/>
                  <a:pt x="10800" y="21600"/>
                </a:cubicBezTo>
                <a:cubicBezTo>
                  <a:pt x="4835" y="21581"/>
                  <a:pt x="0" y="16753"/>
                  <a:pt x="0" y="108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9FA9CD1-C174-1D58-9FCE-E0CD0183641B}"/>
              </a:ext>
            </a:extLst>
          </p:cNvPr>
          <p:cNvSpPr/>
          <p:nvPr/>
        </p:nvSpPr>
        <p:spPr>
          <a:xfrm>
            <a:off x="5112067" y="2972882"/>
            <a:ext cx="1061084" cy="1061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28"/>
                  <a:pt x="4828" y="0"/>
                  <a:pt x="10800" y="0"/>
                </a:cubicBezTo>
                <a:cubicBezTo>
                  <a:pt x="16753" y="0"/>
                  <a:pt x="21600" y="4828"/>
                  <a:pt x="21600" y="10800"/>
                </a:cubicBezTo>
                <a:cubicBezTo>
                  <a:pt x="21600" y="16772"/>
                  <a:pt x="16772" y="21600"/>
                  <a:pt x="10800" y="21600"/>
                </a:cubicBezTo>
                <a:cubicBezTo>
                  <a:pt x="4828" y="21600"/>
                  <a:pt x="0" y="16772"/>
                  <a:pt x="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2992150-4FF1-9CEB-1578-C4D1E2AA1FE4}"/>
              </a:ext>
            </a:extLst>
          </p:cNvPr>
          <p:cNvSpPr/>
          <p:nvPr/>
        </p:nvSpPr>
        <p:spPr>
          <a:xfrm>
            <a:off x="7026592" y="2972729"/>
            <a:ext cx="1061390" cy="1061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32" h="19032" extrusionOk="0">
                <a:moveTo>
                  <a:pt x="5875" y="727"/>
                </a:moveTo>
                <a:cubicBezTo>
                  <a:pt x="10729" y="-1284"/>
                  <a:pt x="16295" y="1021"/>
                  <a:pt x="18305" y="5875"/>
                </a:cubicBezTo>
                <a:cubicBezTo>
                  <a:pt x="20316" y="10729"/>
                  <a:pt x="18011" y="16295"/>
                  <a:pt x="13157" y="18305"/>
                </a:cubicBezTo>
                <a:cubicBezTo>
                  <a:pt x="8303" y="20316"/>
                  <a:pt x="2737" y="18011"/>
                  <a:pt x="727" y="13157"/>
                </a:cubicBezTo>
                <a:cubicBezTo>
                  <a:pt x="-1284" y="8303"/>
                  <a:pt x="1021" y="2737"/>
                  <a:pt x="5875" y="72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719865A-4FCD-FD25-94CC-0AC616D4BBD6}"/>
              </a:ext>
            </a:extLst>
          </p:cNvPr>
          <p:cNvSpPr/>
          <p:nvPr/>
        </p:nvSpPr>
        <p:spPr>
          <a:xfrm>
            <a:off x="873441" y="2543781"/>
            <a:ext cx="7641909" cy="1919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86" y="0"/>
                </a:moveTo>
                <a:cubicBezTo>
                  <a:pt x="18224" y="0"/>
                  <a:pt x="17583" y="965"/>
                  <a:pt x="17088" y="2723"/>
                </a:cubicBezTo>
                <a:cubicBezTo>
                  <a:pt x="17066" y="2798"/>
                  <a:pt x="17047" y="2873"/>
                  <a:pt x="17023" y="2969"/>
                </a:cubicBezTo>
                <a:cubicBezTo>
                  <a:pt x="16988" y="3098"/>
                  <a:pt x="16956" y="3227"/>
                  <a:pt x="16926" y="3355"/>
                </a:cubicBezTo>
                <a:cubicBezTo>
                  <a:pt x="16719" y="4052"/>
                  <a:pt x="16460" y="4427"/>
                  <a:pt x="16189" y="4427"/>
                </a:cubicBezTo>
                <a:cubicBezTo>
                  <a:pt x="15922" y="4427"/>
                  <a:pt x="15666" y="4063"/>
                  <a:pt x="15459" y="3387"/>
                </a:cubicBezTo>
                <a:cubicBezTo>
                  <a:pt x="15096" y="1854"/>
                  <a:pt x="14632" y="793"/>
                  <a:pt x="14118" y="300"/>
                </a:cubicBezTo>
                <a:cubicBezTo>
                  <a:pt x="14116" y="300"/>
                  <a:pt x="14110" y="289"/>
                  <a:pt x="14107" y="289"/>
                </a:cubicBezTo>
                <a:cubicBezTo>
                  <a:pt x="14070" y="257"/>
                  <a:pt x="14035" y="225"/>
                  <a:pt x="14000" y="193"/>
                </a:cubicBezTo>
                <a:cubicBezTo>
                  <a:pt x="13994" y="193"/>
                  <a:pt x="13986" y="182"/>
                  <a:pt x="13978" y="182"/>
                </a:cubicBezTo>
                <a:lnTo>
                  <a:pt x="13978" y="182"/>
                </a:lnTo>
                <a:cubicBezTo>
                  <a:pt x="13941" y="150"/>
                  <a:pt x="13908" y="129"/>
                  <a:pt x="13876" y="118"/>
                </a:cubicBezTo>
                <a:cubicBezTo>
                  <a:pt x="13865" y="107"/>
                  <a:pt x="13857" y="107"/>
                  <a:pt x="13846" y="107"/>
                </a:cubicBezTo>
                <a:lnTo>
                  <a:pt x="13844" y="107"/>
                </a:lnTo>
                <a:cubicBezTo>
                  <a:pt x="13817" y="96"/>
                  <a:pt x="13784" y="75"/>
                  <a:pt x="13749" y="64"/>
                </a:cubicBezTo>
                <a:cubicBezTo>
                  <a:pt x="13736" y="64"/>
                  <a:pt x="13722" y="54"/>
                  <a:pt x="13709" y="54"/>
                </a:cubicBezTo>
                <a:lnTo>
                  <a:pt x="13704" y="54"/>
                </a:lnTo>
                <a:lnTo>
                  <a:pt x="13693" y="54"/>
                </a:lnTo>
                <a:cubicBezTo>
                  <a:pt x="13674" y="43"/>
                  <a:pt x="13650" y="43"/>
                  <a:pt x="13620" y="32"/>
                </a:cubicBezTo>
                <a:cubicBezTo>
                  <a:pt x="13588" y="21"/>
                  <a:pt x="13558" y="21"/>
                  <a:pt x="13529" y="21"/>
                </a:cubicBezTo>
                <a:cubicBezTo>
                  <a:pt x="13515" y="21"/>
                  <a:pt x="13504" y="21"/>
                  <a:pt x="13491" y="21"/>
                </a:cubicBezTo>
                <a:cubicBezTo>
                  <a:pt x="13491" y="21"/>
                  <a:pt x="13488" y="21"/>
                  <a:pt x="13488" y="21"/>
                </a:cubicBezTo>
                <a:cubicBezTo>
                  <a:pt x="13477" y="21"/>
                  <a:pt x="13464" y="21"/>
                  <a:pt x="13453" y="21"/>
                </a:cubicBezTo>
                <a:cubicBezTo>
                  <a:pt x="13424" y="21"/>
                  <a:pt x="13394" y="21"/>
                  <a:pt x="13359" y="32"/>
                </a:cubicBezTo>
                <a:cubicBezTo>
                  <a:pt x="13332" y="32"/>
                  <a:pt x="13308" y="43"/>
                  <a:pt x="13289" y="54"/>
                </a:cubicBezTo>
                <a:lnTo>
                  <a:pt x="13278" y="54"/>
                </a:lnTo>
                <a:lnTo>
                  <a:pt x="13270" y="54"/>
                </a:lnTo>
                <a:cubicBezTo>
                  <a:pt x="13257" y="54"/>
                  <a:pt x="13241" y="64"/>
                  <a:pt x="13227" y="64"/>
                </a:cubicBezTo>
                <a:cubicBezTo>
                  <a:pt x="13192" y="75"/>
                  <a:pt x="13162" y="96"/>
                  <a:pt x="13136" y="107"/>
                </a:cubicBezTo>
                <a:lnTo>
                  <a:pt x="13133" y="107"/>
                </a:lnTo>
                <a:cubicBezTo>
                  <a:pt x="13122" y="107"/>
                  <a:pt x="13111" y="118"/>
                  <a:pt x="13101" y="129"/>
                </a:cubicBezTo>
                <a:cubicBezTo>
                  <a:pt x="13071" y="150"/>
                  <a:pt x="13039" y="172"/>
                  <a:pt x="13001" y="193"/>
                </a:cubicBezTo>
                <a:lnTo>
                  <a:pt x="13001" y="193"/>
                </a:lnTo>
                <a:cubicBezTo>
                  <a:pt x="12993" y="193"/>
                  <a:pt x="12987" y="204"/>
                  <a:pt x="12979" y="204"/>
                </a:cubicBezTo>
                <a:cubicBezTo>
                  <a:pt x="12944" y="225"/>
                  <a:pt x="12909" y="257"/>
                  <a:pt x="12872" y="300"/>
                </a:cubicBezTo>
                <a:cubicBezTo>
                  <a:pt x="12872" y="300"/>
                  <a:pt x="12872" y="300"/>
                  <a:pt x="12872" y="300"/>
                </a:cubicBezTo>
                <a:lnTo>
                  <a:pt x="12861" y="311"/>
                </a:lnTo>
                <a:cubicBezTo>
                  <a:pt x="12347" y="793"/>
                  <a:pt x="11884" y="1865"/>
                  <a:pt x="11520" y="3398"/>
                </a:cubicBezTo>
                <a:cubicBezTo>
                  <a:pt x="11316" y="4073"/>
                  <a:pt x="11057" y="4438"/>
                  <a:pt x="10791" y="4438"/>
                </a:cubicBezTo>
                <a:cubicBezTo>
                  <a:pt x="10540" y="4438"/>
                  <a:pt x="10303" y="4127"/>
                  <a:pt x="10104" y="3527"/>
                </a:cubicBezTo>
                <a:cubicBezTo>
                  <a:pt x="9590" y="1286"/>
                  <a:pt x="8868" y="11"/>
                  <a:pt x="8106" y="11"/>
                </a:cubicBezTo>
                <a:cubicBezTo>
                  <a:pt x="8104" y="11"/>
                  <a:pt x="8101" y="11"/>
                  <a:pt x="8098" y="11"/>
                </a:cubicBezTo>
                <a:cubicBezTo>
                  <a:pt x="8096" y="11"/>
                  <a:pt x="8093" y="11"/>
                  <a:pt x="8093" y="11"/>
                </a:cubicBezTo>
                <a:cubicBezTo>
                  <a:pt x="7331" y="11"/>
                  <a:pt x="6607" y="1286"/>
                  <a:pt x="6095" y="3527"/>
                </a:cubicBezTo>
                <a:cubicBezTo>
                  <a:pt x="5896" y="4127"/>
                  <a:pt x="5659" y="4438"/>
                  <a:pt x="5409" y="4438"/>
                </a:cubicBezTo>
                <a:cubicBezTo>
                  <a:pt x="5140" y="4438"/>
                  <a:pt x="4878" y="4063"/>
                  <a:pt x="4671" y="3366"/>
                </a:cubicBezTo>
                <a:cubicBezTo>
                  <a:pt x="4655" y="3302"/>
                  <a:pt x="4641" y="3248"/>
                  <a:pt x="4628" y="3184"/>
                </a:cubicBezTo>
                <a:cubicBezTo>
                  <a:pt x="4590" y="3034"/>
                  <a:pt x="4553" y="2884"/>
                  <a:pt x="4507" y="2733"/>
                </a:cubicBezTo>
                <a:cubicBezTo>
                  <a:pt x="4011" y="975"/>
                  <a:pt x="3373" y="11"/>
                  <a:pt x="2708" y="11"/>
                </a:cubicBezTo>
                <a:cubicBezTo>
                  <a:pt x="1214" y="11"/>
                  <a:pt x="0" y="4845"/>
                  <a:pt x="0" y="10795"/>
                </a:cubicBezTo>
                <a:cubicBezTo>
                  <a:pt x="0" y="16744"/>
                  <a:pt x="1214" y="21579"/>
                  <a:pt x="2708" y="21579"/>
                </a:cubicBezTo>
                <a:cubicBezTo>
                  <a:pt x="3403" y="21579"/>
                  <a:pt x="4065" y="20528"/>
                  <a:pt x="4571" y="18620"/>
                </a:cubicBezTo>
                <a:cubicBezTo>
                  <a:pt x="4571" y="18620"/>
                  <a:pt x="4571" y="18620"/>
                  <a:pt x="4571" y="18620"/>
                </a:cubicBezTo>
                <a:cubicBezTo>
                  <a:pt x="4577" y="18599"/>
                  <a:pt x="4582" y="18577"/>
                  <a:pt x="4588" y="18556"/>
                </a:cubicBezTo>
                <a:cubicBezTo>
                  <a:pt x="4601" y="18502"/>
                  <a:pt x="4612" y="18459"/>
                  <a:pt x="4628" y="18406"/>
                </a:cubicBezTo>
                <a:cubicBezTo>
                  <a:pt x="4841" y="17612"/>
                  <a:pt x="5118" y="17184"/>
                  <a:pt x="5409" y="17184"/>
                </a:cubicBezTo>
                <a:cubicBezTo>
                  <a:pt x="5729" y="17184"/>
                  <a:pt x="5963" y="17687"/>
                  <a:pt x="6114" y="18148"/>
                </a:cubicBezTo>
                <a:cubicBezTo>
                  <a:pt x="6626" y="20335"/>
                  <a:pt x="7344" y="21579"/>
                  <a:pt x="8096" y="21579"/>
                </a:cubicBezTo>
                <a:cubicBezTo>
                  <a:pt x="8098" y="21579"/>
                  <a:pt x="8101" y="21579"/>
                  <a:pt x="8104" y="21579"/>
                </a:cubicBezTo>
                <a:cubicBezTo>
                  <a:pt x="8106" y="21579"/>
                  <a:pt x="8109" y="21579"/>
                  <a:pt x="8112" y="21579"/>
                </a:cubicBezTo>
                <a:cubicBezTo>
                  <a:pt x="8863" y="21579"/>
                  <a:pt x="9582" y="20335"/>
                  <a:pt x="10093" y="18148"/>
                </a:cubicBezTo>
                <a:cubicBezTo>
                  <a:pt x="10241" y="17687"/>
                  <a:pt x="10478" y="17184"/>
                  <a:pt x="10799" y="17184"/>
                </a:cubicBezTo>
                <a:cubicBezTo>
                  <a:pt x="11084" y="17184"/>
                  <a:pt x="11356" y="17602"/>
                  <a:pt x="11566" y="18363"/>
                </a:cubicBezTo>
                <a:cubicBezTo>
                  <a:pt x="12010" y="20164"/>
                  <a:pt x="12602" y="21289"/>
                  <a:pt x="13232" y="21536"/>
                </a:cubicBezTo>
                <a:cubicBezTo>
                  <a:pt x="13238" y="21536"/>
                  <a:pt x="13243" y="21536"/>
                  <a:pt x="13249" y="21546"/>
                </a:cubicBezTo>
                <a:cubicBezTo>
                  <a:pt x="13289" y="21557"/>
                  <a:pt x="13327" y="21568"/>
                  <a:pt x="13364" y="21579"/>
                </a:cubicBezTo>
                <a:cubicBezTo>
                  <a:pt x="13381" y="21579"/>
                  <a:pt x="13399" y="21579"/>
                  <a:pt x="13418" y="21589"/>
                </a:cubicBezTo>
                <a:lnTo>
                  <a:pt x="13426" y="21589"/>
                </a:lnTo>
                <a:lnTo>
                  <a:pt x="13437" y="21589"/>
                </a:lnTo>
                <a:cubicBezTo>
                  <a:pt x="13453" y="21589"/>
                  <a:pt x="13472" y="21589"/>
                  <a:pt x="13496" y="21589"/>
                </a:cubicBezTo>
                <a:cubicBezTo>
                  <a:pt x="13496" y="21589"/>
                  <a:pt x="13496" y="21589"/>
                  <a:pt x="13496" y="21589"/>
                </a:cubicBezTo>
                <a:cubicBezTo>
                  <a:pt x="13496" y="21589"/>
                  <a:pt x="13496" y="21589"/>
                  <a:pt x="13496" y="21589"/>
                </a:cubicBezTo>
                <a:cubicBezTo>
                  <a:pt x="13521" y="21589"/>
                  <a:pt x="13542" y="21589"/>
                  <a:pt x="13556" y="21589"/>
                </a:cubicBezTo>
                <a:lnTo>
                  <a:pt x="13566" y="21589"/>
                </a:lnTo>
                <a:lnTo>
                  <a:pt x="13574" y="21589"/>
                </a:lnTo>
                <a:cubicBezTo>
                  <a:pt x="13593" y="21589"/>
                  <a:pt x="13612" y="21589"/>
                  <a:pt x="13628" y="21579"/>
                </a:cubicBezTo>
                <a:cubicBezTo>
                  <a:pt x="13666" y="21568"/>
                  <a:pt x="13704" y="21557"/>
                  <a:pt x="13744" y="21546"/>
                </a:cubicBezTo>
                <a:cubicBezTo>
                  <a:pt x="13749" y="21546"/>
                  <a:pt x="13752" y="21546"/>
                  <a:pt x="13757" y="21546"/>
                </a:cubicBezTo>
                <a:lnTo>
                  <a:pt x="13757" y="21546"/>
                </a:lnTo>
                <a:cubicBezTo>
                  <a:pt x="14387" y="21300"/>
                  <a:pt x="14977" y="20174"/>
                  <a:pt x="15424" y="18373"/>
                </a:cubicBezTo>
                <a:cubicBezTo>
                  <a:pt x="15637" y="17612"/>
                  <a:pt x="15909" y="17194"/>
                  <a:pt x="16191" y="17194"/>
                </a:cubicBezTo>
                <a:cubicBezTo>
                  <a:pt x="16485" y="17194"/>
                  <a:pt x="16765" y="17634"/>
                  <a:pt x="16980" y="18448"/>
                </a:cubicBezTo>
                <a:cubicBezTo>
                  <a:pt x="16988" y="18481"/>
                  <a:pt x="16999" y="18513"/>
                  <a:pt x="17007" y="18556"/>
                </a:cubicBezTo>
                <a:cubicBezTo>
                  <a:pt x="17010" y="18566"/>
                  <a:pt x="17010" y="18566"/>
                  <a:pt x="17012" y="18577"/>
                </a:cubicBezTo>
                <a:cubicBezTo>
                  <a:pt x="17023" y="18620"/>
                  <a:pt x="17037" y="18663"/>
                  <a:pt x="17047" y="18706"/>
                </a:cubicBezTo>
                <a:cubicBezTo>
                  <a:pt x="17551" y="20571"/>
                  <a:pt x="18205" y="21600"/>
                  <a:pt x="18892" y="21600"/>
                </a:cubicBezTo>
                <a:cubicBezTo>
                  <a:pt x="20386" y="21600"/>
                  <a:pt x="21600" y="16765"/>
                  <a:pt x="21600" y="10816"/>
                </a:cubicBezTo>
                <a:cubicBezTo>
                  <a:pt x="21595" y="4835"/>
                  <a:pt x="20380" y="0"/>
                  <a:pt x="18886" y="0"/>
                </a:cubicBezTo>
                <a:close/>
                <a:moveTo>
                  <a:pt x="18886" y="18448"/>
                </a:moveTo>
                <a:cubicBezTo>
                  <a:pt x="18375" y="18448"/>
                  <a:pt x="17909" y="17655"/>
                  <a:pt x="17564" y="16358"/>
                </a:cubicBezTo>
                <a:lnTo>
                  <a:pt x="17564" y="16358"/>
                </a:lnTo>
                <a:cubicBezTo>
                  <a:pt x="17564" y="16358"/>
                  <a:pt x="17562" y="16347"/>
                  <a:pt x="17562" y="16347"/>
                </a:cubicBezTo>
                <a:cubicBezTo>
                  <a:pt x="17545" y="16283"/>
                  <a:pt x="17529" y="16219"/>
                  <a:pt x="17513" y="16154"/>
                </a:cubicBezTo>
                <a:cubicBezTo>
                  <a:pt x="17169" y="14847"/>
                  <a:pt x="16703" y="14053"/>
                  <a:pt x="16189" y="14053"/>
                </a:cubicBezTo>
                <a:cubicBezTo>
                  <a:pt x="15682" y="14053"/>
                  <a:pt x="15222" y="14836"/>
                  <a:pt x="14877" y="16112"/>
                </a:cubicBezTo>
                <a:cubicBezTo>
                  <a:pt x="14568" y="17387"/>
                  <a:pt x="14148" y="18234"/>
                  <a:pt x="13679" y="18416"/>
                </a:cubicBezTo>
                <a:cubicBezTo>
                  <a:pt x="13677" y="18416"/>
                  <a:pt x="13677" y="18416"/>
                  <a:pt x="13674" y="18416"/>
                </a:cubicBezTo>
                <a:cubicBezTo>
                  <a:pt x="13644" y="18427"/>
                  <a:pt x="13615" y="18438"/>
                  <a:pt x="13585" y="18438"/>
                </a:cubicBezTo>
                <a:cubicBezTo>
                  <a:pt x="13569" y="18438"/>
                  <a:pt x="13556" y="18438"/>
                  <a:pt x="13539" y="18438"/>
                </a:cubicBezTo>
                <a:cubicBezTo>
                  <a:pt x="13523" y="18438"/>
                  <a:pt x="13507" y="18438"/>
                  <a:pt x="13491" y="18438"/>
                </a:cubicBezTo>
                <a:cubicBezTo>
                  <a:pt x="13491" y="18438"/>
                  <a:pt x="13491" y="18438"/>
                  <a:pt x="13491" y="18438"/>
                </a:cubicBezTo>
                <a:cubicBezTo>
                  <a:pt x="13491" y="18438"/>
                  <a:pt x="13491" y="18438"/>
                  <a:pt x="13491" y="18438"/>
                </a:cubicBezTo>
                <a:cubicBezTo>
                  <a:pt x="13475" y="18438"/>
                  <a:pt x="13459" y="18438"/>
                  <a:pt x="13440" y="18438"/>
                </a:cubicBezTo>
                <a:cubicBezTo>
                  <a:pt x="13426" y="18438"/>
                  <a:pt x="13410" y="18438"/>
                  <a:pt x="13397" y="18438"/>
                </a:cubicBezTo>
                <a:cubicBezTo>
                  <a:pt x="13367" y="18427"/>
                  <a:pt x="13337" y="18427"/>
                  <a:pt x="13308" y="18416"/>
                </a:cubicBezTo>
                <a:cubicBezTo>
                  <a:pt x="13305" y="18416"/>
                  <a:pt x="13305" y="18416"/>
                  <a:pt x="13302" y="18416"/>
                </a:cubicBezTo>
                <a:cubicBezTo>
                  <a:pt x="12834" y="18234"/>
                  <a:pt x="12414" y="17387"/>
                  <a:pt x="12104" y="16112"/>
                </a:cubicBezTo>
                <a:cubicBezTo>
                  <a:pt x="11760" y="14836"/>
                  <a:pt x="11299" y="14053"/>
                  <a:pt x="10793" y="14053"/>
                </a:cubicBezTo>
                <a:cubicBezTo>
                  <a:pt x="10319" y="14053"/>
                  <a:pt x="9886" y="14739"/>
                  <a:pt x="9549" y="15865"/>
                </a:cubicBezTo>
                <a:cubicBezTo>
                  <a:pt x="9197" y="17452"/>
                  <a:pt x="8683" y="18448"/>
                  <a:pt x="8109" y="18448"/>
                </a:cubicBezTo>
                <a:cubicBezTo>
                  <a:pt x="8106" y="18448"/>
                  <a:pt x="8104" y="18448"/>
                  <a:pt x="8101" y="18448"/>
                </a:cubicBezTo>
                <a:cubicBezTo>
                  <a:pt x="8098" y="18448"/>
                  <a:pt x="8096" y="18448"/>
                  <a:pt x="8093" y="18448"/>
                </a:cubicBezTo>
                <a:cubicBezTo>
                  <a:pt x="7519" y="18448"/>
                  <a:pt x="7005" y="17452"/>
                  <a:pt x="6653" y="15865"/>
                </a:cubicBezTo>
                <a:cubicBezTo>
                  <a:pt x="6316" y="14729"/>
                  <a:pt x="5883" y="14053"/>
                  <a:pt x="5409" y="14053"/>
                </a:cubicBezTo>
                <a:cubicBezTo>
                  <a:pt x="4895" y="14053"/>
                  <a:pt x="4429" y="14857"/>
                  <a:pt x="4084" y="16154"/>
                </a:cubicBezTo>
                <a:cubicBezTo>
                  <a:pt x="4073" y="16208"/>
                  <a:pt x="4060" y="16251"/>
                  <a:pt x="4049" y="16294"/>
                </a:cubicBezTo>
                <a:cubicBezTo>
                  <a:pt x="4044" y="16315"/>
                  <a:pt x="4041" y="16326"/>
                  <a:pt x="4036" y="16347"/>
                </a:cubicBezTo>
                <a:cubicBezTo>
                  <a:pt x="3691" y="17655"/>
                  <a:pt x="3225" y="18448"/>
                  <a:pt x="2711" y="18448"/>
                </a:cubicBezTo>
                <a:cubicBezTo>
                  <a:pt x="1648" y="18448"/>
                  <a:pt x="783" y="15018"/>
                  <a:pt x="783" y="10773"/>
                </a:cubicBezTo>
                <a:cubicBezTo>
                  <a:pt x="783" y="6539"/>
                  <a:pt x="1645" y="3098"/>
                  <a:pt x="2711" y="3098"/>
                </a:cubicBezTo>
                <a:cubicBezTo>
                  <a:pt x="3201" y="3098"/>
                  <a:pt x="3651" y="3827"/>
                  <a:pt x="3990" y="5038"/>
                </a:cubicBezTo>
                <a:cubicBezTo>
                  <a:pt x="4020" y="5145"/>
                  <a:pt x="4049" y="5253"/>
                  <a:pt x="4076" y="5360"/>
                </a:cubicBezTo>
                <a:cubicBezTo>
                  <a:pt x="4095" y="5435"/>
                  <a:pt x="4114" y="5510"/>
                  <a:pt x="4130" y="5585"/>
                </a:cubicBezTo>
                <a:cubicBezTo>
                  <a:pt x="4469" y="6786"/>
                  <a:pt x="4919" y="7525"/>
                  <a:pt x="5409" y="7525"/>
                </a:cubicBezTo>
                <a:cubicBezTo>
                  <a:pt x="5875" y="7525"/>
                  <a:pt x="6300" y="6871"/>
                  <a:pt x="6634" y="5778"/>
                </a:cubicBezTo>
                <a:cubicBezTo>
                  <a:pt x="6986" y="4148"/>
                  <a:pt x="7511" y="3109"/>
                  <a:pt x="8096" y="3109"/>
                </a:cubicBezTo>
                <a:cubicBezTo>
                  <a:pt x="8098" y="3109"/>
                  <a:pt x="8101" y="3109"/>
                  <a:pt x="8104" y="3109"/>
                </a:cubicBezTo>
                <a:cubicBezTo>
                  <a:pt x="8106" y="3109"/>
                  <a:pt x="8109" y="3109"/>
                  <a:pt x="8112" y="3109"/>
                </a:cubicBezTo>
                <a:cubicBezTo>
                  <a:pt x="8696" y="3109"/>
                  <a:pt x="9218" y="4148"/>
                  <a:pt x="9574" y="5778"/>
                </a:cubicBezTo>
                <a:cubicBezTo>
                  <a:pt x="9908" y="6871"/>
                  <a:pt x="10333" y="7525"/>
                  <a:pt x="10799" y="7525"/>
                </a:cubicBezTo>
                <a:cubicBezTo>
                  <a:pt x="11286" y="7525"/>
                  <a:pt x="11730" y="6807"/>
                  <a:pt x="12069" y="5617"/>
                </a:cubicBezTo>
                <a:cubicBezTo>
                  <a:pt x="12325" y="4492"/>
                  <a:pt x="12664" y="3677"/>
                  <a:pt x="13049" y="3312"/>
                </a:cubicBezTo>
                <a:cubicBezTo>
                  <a:pt x="13052" y="3312"/>
                  <a:pt x="13055" y="3312"/>
                  <a:pt x="13057" y="3302"/>
                </a:cubicBezTo>
                <a:cubicBezTo>
                  <a:pt x="13084" y="3280"/>
                  <a:pt x="13109" y="3259"/>
                  <a:pt x="13136" y="3237"/>
                </a:cubicBezTo>
                <a:cubicBezTo>
                  <a:pt x="13141" y="3237"/>
                  <a:pt x="13146" y="3227"/>
                  <a:pt x="13152" y="3227"/>
                </a:cubicBezTo>
                <a:cubicBezTo>
                  <a:pt x="13176" y="3205"/>
                  <a:pt x="13200" y="3194"/>
                  <a:pt x="13224" y="3184"/>
                </a:cubicBezTo>
                <a:cubicBezTo>
                  <a:pt x="13232" y="3184"/>
                  <a:pt x="13241" y="3173"/>
                  <a:pt x="13249" y="3173"/>
                </a:cubicBezTo>
                <a:cubicBezTo>
                  <a:pt x="13270" y="3162"/>
                  <a:pt x="13292" y="3152"/>
                  <a:pt x="13316" y="3141"/>
                </a:cubicBezTo>
                <a:cubicBezTo>
                  <a:pt x="13327" y="3141"/>
                  <a:pt x="13340" y="3130"/>
                  <a:pt x="13351" y="3130"/>
                </a:cubicBezTo>
                <a:cubicBezTo>
                  <a:pt x="13370" y="3119"/>
                  <a:pt x="13389" y="3119"/>
                  <a:pt x="13407" y="3119"/>
                </a:cubicBezTo>
                <a:cubicBezTo>
                  <a:pt x="13432" y="3119"/>
                  <a:pt x="13456" y="3109"/>
                  <a:pt x="13480" y="3109"/>
                </a:cubicBezTo>
                <a:cubicBezTo>
                  <a:pt x="13488" y="3109"/>
                  <a:pt x="13494" y="3109"/>
                  <a:pt x="13502" y="3109"/>
                </a:cubicBezTo>
                <a:cubicBezTo>
                  <a:pt x="13502" y="3109"/>
                  <a:pt x="13502" y="3109"/>
                  <a:pt x="13502" y="3109"/>
                </a:cubicBezTo>
                <a:cubicBezTo>
                  <a:pt x="13502" y="3109"/>
                  <a:pt x="13502" y="3109"/>
                  <a:pt x="13502" y="3109"/>
                </a:cubicBezTo>
                <a:cubicBezTo>
                  <a:pt x="13510" y="3109"/>
                  <a:pt x="13518" y="3109"/>
                  <a:pt x="13523" y="3109"/>
                </a:cubicBezTo>
                <a:cubicBezTo>
                  <a:pt x="13547" y="3109"/>
                  <a:pt x="13569" y="3109"/>
                  <a:pt x="13593" y="3119"/>
                </a:cubicBezTo>
                <a:cubicBezTo>
                  <a:pt x="13612" y="3119"/>
                  <a:pt x="13631" y="3130"/>
                  <a:pt x="13652" y="3141"/>
                </a:cubicBezTo>
                <a:cubicBezTo>
                  <a:pt x="13663" y="3141"/>
                  <a:pt x="13674" y="3152"/>
                  <a:pt x="13687" y="3152"/>
                </a:cubicBezTo>
                <a:cubicBezTo>
                  <a:pt x="13709" y="3162"/>
                  <a:pt x="13733" y="3173"/>
                  <a:pt x="13755" y="3184"/>
                </a:cubicBezTo>
                <a:cubicBezTo>
                  <a:pt x="13763" y="3184"/>
                  <a:pt x="13771" y="3194"/>
                  <a:pt x="13779" y="3194"/>
                </a:cubicBezTo>
                <a:cubicBezTo>
                  <a:pt x="13803" y="3205"/>
                  <a:pt x="13827" y="3227"/>
                  <a:pt x="13852" y="3237"/>
                </a:cubicBezTo>
                <a:cubicBezTo>
                  <a:pt x="13857" y="3237"/>
                  <a:pt x="13862" y="3248"/>
                  <a:pt x="13868" y="3248"/>
                </a:cubicBezTo>
                <a:cubicBezTo>
                  <a:pt x="13895" y="3269"/>
                  <a:pt x="13919" y="3291"/>
                  <a:pt x="13946" y="3312"/>
                </a:cubicBezTo>
                <a:cubicBezTo>
                  <a:pt x="13949" y="3312"/>
                  <a:pt x="13951" y="3312"/>
                  <a:pt x="13954" y="3323"/>
                </a:cubicBezTo>
                <a:cubicBezTo>
                  <a:pt x="14339" y="3688"/>
                  <a:pt x="14678" y="4502"/>
                  <a:pt x="14934" y="5628"/>
                </a:cubicBezTo>
                <a:cubicBezTo>
                  <a:pt x="15273" y="6818"/>
                  <a:pt x="15717" y="7536"/>
                  <a:pt x="16205" y="7536"/>
                </a:cubicBezTo>
                <a:cubicBezTo>
                  <a:pt x="16695" y="7536"/>
                  <a:pt x="17144" y="6807"/>
                  <a:pt x="17484" y="5596"/>
                </a:cubicBezTo>
                <a:cubicBezTo>
                  <a:pt x="17513" y="5467"/>
                  <a:pt x="17545" y="5338"/>
                  <a:pt x="17578" y="5220"/>
                </a:cubicBezTo>
                <a:cubicBezTo>
                  <a:pt x="17594" y="5167"/>
                  <a:pt x="17607" y="5103"/>
                  <a:pt x="17624" y="5049"/>
                </a:cubicBezTo>
                <a:cubicBezTo>
                  <a:pt x="17963" y="3848"/>
                  <a:pt x="18412" y="3109"/>
                  <a:pt x="18902" y="3109"/>
                </a:cubicBezTo>
                <a:cubicBezTo>
                  <a:pt x="19966" y="3109"/>
                  <a:pt x="20830" y="6539"/>
                  <a:pt x="20830" y="10784"/>
                </a:cubicBezTo>
                <a:cubicBezTo>
                  <a:pt x="20814" y="15018"/>
                  <a:pt x="19950" y="18448"/>
                  <a:pt x="18886" y="18448"/>
                </a:cubicBezTo>
                <a:close/>
                <a:moveTo>
                  <a:pt x="5759" y="10473"/>
                </a:moveTo>
                <a:cubicBezTo>
                  <a:pt x="5799" y="10634"/>
                  <a:pt x="5799" y="10913"/>
                  <a:pt x="5759" y="11073"/>
                </a:cubicBezTo>
                <a:lnTo>
                  <a:pt x="5379" y="12585"/>
                </a:lnTo>
                <a:cubicBezTo>
                  <a:pt x="5339" y="12746"/>
                  <a:pt x="5269" y="12746"/>
                  <a:pt x="5228" y="12585"/>
                </a:cubicBezTo>
                <a:cubicBezTo>
                  <a:pt x="5188" y="12424"/>
                  <a:pt x="5188" y="12145"/>
                  <a:pt x="5228" y="11985"/>
                </a:cubicBezTo>
                <a:lnTo>
                  <a:pt x="5457" y="11073"/>
                </a:lnTo>
                <a:cubicBezTo>
                  <a:pt x="5498" y="10913"/>
                  <a:pt x="5498" y="10634"/>
                  <a:pt x="5457" y="10473"/>
                </a:cubicBezTo>
                <a:lnTo>
                  <a:pt x="5228" y="9562"/>
                </a:lnTo>
                <a:cubicBezTo>
                  <a:pt x="5188" y="9401"/>
                  <a:pt x="5188" y="9122"/>
                  <a:pt x="5228" y="8962"/>
                </a:cubicBezTo>
                <a:cubicBezTo>
                  <a:pt x="5269" y="8801"/>
                  <a:pt x="5339" y="8801"/>
                  <a:pt x="5379" y="8962"/>
                </a:cubicBezTo>
                <a:lnTo>
                  <a:pt x="5759" y="10473"/>
                </a:lnTo>
                <a:close/>
                <a:moveTo>
                  <a:pt x="11106" y="10473"/>
                </a:moveTo>
                <a:cubicBezTo>
                  <a:pt x="11146" y="10634"/>
                  <a:pt x="11146" y="10913"/>
                  <a:pt x="11106" y="11073"/>
                </a:cubicBezTo>
                <a:lnTo>
                  <a:pt x="10726" y="12585"/>
                </a:lnTo>
                <a:cubicBezTo>
                  <a:pt x="10686" y="12746"/>
                  <a:pt x="10616" y="12746"/>
                  <a:pt x="10575" y="12585"/>
                </a:cubicBezTo>
                <a:cubicBezTo>
                  <a:pt x="10535" y="12424"/>
                  <a:pt x="10535" y="12145"/>
                  <a:pt x="10575" y="11985"/>
                </a:cubicBezTo>
                <a:lnTo>
                  <a:pt x="10804" y="11073"/>
                </a:lnTo>
                <a:cubicBezTo>
                  <a:pt x="10844" y="10913"/>
                  <a:pt x="10844" y="10634"/>
                  <a:pt x="10804" y="10473"/>
                </a:cubicBezTo>
                <a:lnTo>
                  <a:pt x="10575" y="9562"/>
                </a:lnTo>
                <a:cubicBezTo>
                  <a:pt x="10535" y="9401"/>
                  <a:pt x="10535" y="9122"/>
                  <a:pt x="10575" y="8962"/>
                </a:cubicBezTo>
                <a:cubicBezTo>
                  <a:pt x="10616" y="8801"/>
                  <a:pt x="10686" y="8801"/>
                  <a:pt x="10726" y="8962"/>
                </a:cubicBezTo>
                <a:lnTo>
                  <a:pt x="11106" y="10473"/>
                </a:lnTo>
                <a:close/>
                <a:moveTo>
                  <a:pt x="16452" y="10473"/>
                </a:moveTo>
                <a:cubicBezTo>
                  <a:pt x="16493" y="10634"/>
                  <a:pt x="16493" y="10913"/>
                  <a:pt x="16452" y="11073"/>
                </a:cubicBezTo>
                <a:lnTo>
                  <a:pt x="16073" y="12585"/>
                </a:lnTo>
                <a:cubicBezTo>
                  <a:pt x="16032" y="12746"/>
                  <a:pt x="15962" y="12746"/>
                  <a:pt x="15922" y="12585"/>
                </a:cubicBezTo>
                <a:cubicBezTo>
                  <a:pt x="15882" y="12424"/>
                  <a:pt x="15882" y="12145"/>
                  <a:pt x="15922" y="11985"/>
                </a:cubicBezTo>
                <a:lnTo>
                  <a:pt x="16151" y="11073"/>
                </a:lnTo>
                <a:cubicBezTo>
                  <a:pt x="16191" y="10913"/>
                  <a:pt x="16191" y="10634"/>
                  <a:pt x="16151" y="10473"/>
                </a:cubicBezTo>
                <a:lnTo>
                  <a:pt x="15922" y="9562"/>
                </a:lnTo>
                <a:cubicBezTo>
                  <a:pt x="15882" y="9401"/>
                  <a:pt x="15882" y="9122"/>
                  <a:pt x="15922" y="8962"/>
                </a:cubicBezTo>
                <a:cubicBezTo>
                  <a:pt x="15962" y="8801"/>
                  <a:pt x="16032" y="8801"/>
                  <a:pt x="16073" y="8962"/>
                </a:cubicBezTo>
                <a:lnTo>
                  <a:pt x="16452" y="10473"/>
                </a:lnTo>
                <a:close/>
              </a:path>
            </a:pathLst>
          </a:custGeom>
          <a:solidFill>
            <a:schemeClr val="bg1">
              <a:lumMod val="85000"/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E3C3154C-F890-07AC-798F-A733611F3F27}"/>
              </a:ext>
            </a:extLst>
          </p:cNvPr>
          <p:cNvSpPr/>
          <p:nvPr/>
        </p:nvSpPr>
        <p:spPr>
          <a:xfrm>
            <a:off x="1767837" y="2477105"/>
            <a:ext cx="129542" cy="12954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FC8824DD-7003-2681-8487-5689A6AF8E99}"/>
              </a:ext>
            </a:extLst>
          </p:cNvPr>
          <p:cNvSpPr/>
          <p:nvPr/>
        </p:nvSpPr>
        <p:spPr>
          <a:xfrm>
            <a:off x="1767837" y="4391631"/>
            <a:ext cx="129542" cy="12954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6C9D52C3-2267-88AF-109E-12972F2405FD}"/>
              </a:ext>
            </a:extLst>
          </p:cNvPr>
          <p:cNvSpPr/>
          <p:nvPr/>
        </p:nvSpPr>
        <p:spPr>
          <a:xfrm>
            <a:off x="3669982" y="2477105"/>
            <a:ext cx="129542" cy="12954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09A3B3F7-E8DD-C7AA-50DD-FE49AA6998A0}"/>
              </a:ext>
            </a:extLst>
          </p:cNvPr>
          <p:cNvSpPr/>
          <p:nvPr/>
        </p:nvSpPr>
        <p:spPr>
          <a:xfrm>
            <a:off x="3669982" y="4391631"/>
            <a:ext cx="129542" cy="12954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E77BA139-4996-7442-C617-C82968740D1F}"/>
              </a:ext>
            </a:extLst>
          </p:cNvPr>
          <p:cNvSpPr/>
          <p:nvPr/>
        </p:nvSpPr>
        <p:spPr>
          <a:xfrm>
            <a:off x="5577838" y="2477105"/>
            <a:ext cx="129542" cy="12954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92E91E39-76D8-A707-CD7F-40400334E8BB}"/>
              </a:ext>
            </a:extLst>
          </p:cNvPr>
          <p:cNvSpPr/>
          <p:nvPr/>
        </p:nvSpPr>
        <p:spPr>
          <a:xfrm>
            <a:off x="5577838" y="4391631"/>
            <a:ext cx="129542" cy="12954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41B13901-C962-883A-B84D-73F2FE3717DC}"/>
              </a:ext>
            </a:extLst>
          </p:cNvPr>
          <p:cNvSpPr/>
          <p:nvPr/>
        </p:nvSpPr>
        <p:spPr>
          <a:xfrm>
            <a:off x="7492516" y="2477105"/>
            <a:ext cx="129542" cy="129540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59733E1D-3E0E-A231-D4A1-B691EC85171A}"/>
              </a:ext>
            </a:extLst>
          </p:cNvPr>
          <p:cNvSpPr/>
          <p:nvPr/>
        </p:nvSpPr>
        <p:spPr>
          <a:xfrm>
            <a:off x="7492516" y="4391631"/>
            <a:ext cx="129542" cy="12954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EE19D114-3BCF-BB7B-A65E-DE77F10D9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64454" y="3125269"/>
            <a:ext cx="756311" cy="7563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AA30481C-E77D-61ED-737B-B3C536C7A3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6598" y="3125269"/>
            <a:ext cx="756311" cy="7563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Hourglass 30% with solid fill">
            <a:extLst>
              <a:ext uri="{FF2B5EF4-FFF2-40B4-BE49-F238E27FC236}">
                <a16:creationId xmlns:a16="http://schemas.microsoft.com/office/drawing/2014/main" id="{1C80F79E-066A-63BF-FB92-DE9B70FC18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79132" y="3125269"/>
            <a:ext cx="756311" cy="7563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Lightbulb with solid fill">
            <a:extLst>
              <a:ext uri="{FF2B5EF4-FFF2-40B4-BE49-F238E27FC236}">
                <a16:creationId xmlns:a16="http://schemas.microsoft.com/office/drawing/2014/main" id="{74902CAB-EC3D-8B07-AEDB-61DDC104AC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54453" y="3125269"/>
            <a:ext cx="756311" cy="7563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AF21DEC4-DE92-C83E-F438-64134EE4B33A}"/>
              </a:ext>
            </a:extLst>
          </p:cNvPr>
          <p:cNvGrpSpPr/>
          <p:nvPr/>
        </p:nvGrpSpPr>
        <p:grpSpPr>
          <a:xfrm>
            <a:off x="1168516" y="1496043"/>
            <a:ext cx="1328186" cy="828522"/>
            <a:chOff x="332936" y="2659334"/>
            <a:chExt cx="2926080" cy="110469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68CFCA7-9554-FC5A-2B17-CD734A44CAA7}"/>
                </a:ext>
              </a:extLst>
            </p:cNvPr>
            <p:cNvSpPr txBox="1"/>
            <p:nvPr/>
          </p:nvSpPr>
          <p:spPr>
            <a:xfrm>
              <a:off x="332936" y="265933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FC2E1B6-A7CE-1D35-8AAD-1B08DF81BC6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9C3EE01-2D5D-8BAA-7010-F0A2EE962C6B}"/>
              </a:ext>
            </a:extLst>
          </p:cNvPr>
          <p:cNvGrpSpPr/>
          <p:nvPr/>
        </p:nvGrpSpPr>
        <p:grpSpPr>
          <a:xfrm>
            <a:off x="1168516" y="4615456"/>
            <a:ext cx="1328186" cy="828522"/>
            <a:chOff x="332936" y="2659334"/>
            <a:chExt cx="2926080" cy="110469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26678AB-4BFF-70D2-9829-52F3C88C36D0}"/>
                </a:ext>
              </a:extLst>
            </p:cNvPr>
            <p:cNvSpPr txBox="1"/>
            <p:nvPr/>
          </p:nvSpPr>
          <p:spPr>
            <a:xfrm>
              <a:off x="332936" y="265933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EE9D2B9-670E-63E7-1080-61DBE7D88F9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DD5FDBD-FBD1-F8BC-E1BA-B563077F5CA8}"/>
              </a:ext>
            </a:extLst>
          </p:cNvPr>
          <p:cNvGrpSpPr/>
          <p:nvPr/>
        </p:nvGrpSpPr>
        <p:grpSpPr>
          <a:xfrm>
            <a:off x="3070660" y="1496043"/>
            <a:ext cx="1328186" cy="828522"/>
            <a:chOff x="332936" y="2659334"/>
            <a:chExt cx="2926080" cy="110469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BD2CAE8-600D-90E4-393A-9EEDED2A2606}"/>
                </a:ext>
              </a:extLst>
            </p:cNvPr>
            <p:cNvSpPr txBox="1"/>
            <p:nvPr/>
          </p:nvSpPr>
          <p:spPr>
            <a:xfrm>
              <a:off x="332936" y="265933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905E6ED-DBBF-61A2-9DFC-58BE73CC030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64DDFE2-9C9A-00B5-EF2B-8763CF1D2158}"/>
              </a:ext>
            </a:extLst>
          </p:cNvPr>
          <p:cNvGrpSpPr/>
          <p:nvPr/>
        </p:nvGrpSpPr>
        <p:grpSpPr>
          <a:xfrm>
            <a:off x="4978516" y="1496043"/>
            <a:ext cx="1328186" cy="828522"/>
            <a:chOff x="332936" y="2659334"/>
            <a:chExt cx="2926080" cy="110469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238E51-172F-3854-1CFC-C8C32DD1E74E}"/>
                </a:ext>
              </a:extLst>
            </p:cNvPr>
            <p:cNvSpPr txBox="1"/>
            <p:nvPr/>
          </p:nvSpPr>
          <p:spPr>
            <a:xfrm>
              <a:off x="332936" y="265933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E0FC31-8DB8-10FE-9AD8-C784E4D2043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6ABA20F-B46F-2D05-E9CD-CC0A5C10928F}"/>
              </a:ext>
            </a:extLst>
          </p:cNvPr>
          <p:cNvGrpSpPr/>
          <p:nvPr/>
        </p:nvGrpSpPr>
        <p:grpSpPr>
          <a:xfrm>
            <a:off x="6893194" y="1496043"/>
            <a:ext cx="1328186" cy="828522"/>
            <a:chOff x="332936" y="2659334"/>
            <a:chExt cx="2926080" cy="110469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72DECF-1929-2275-ED24-AC9624449185}"/>
                </a:ext>
              </a:extLst>
            </p:cNvPr>
            <p:cNvSpPr txBox="1"/>
            <p:nvPr/>
          </p:nvSpPr>
          <p:spPr>
            <a:xfrm>
              <a:off x="332936" y="265933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26C1BDC-1321-67E1-974A-E87185A681B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688448C-6EBD-5A75-70FC-10E3836FEF90}"/>
              </a:ext>
            </a:extLst>
          </p:cNvPr>
          <p:cNvGrpSpPr/>
          <p:nvPr/>
        </p:nvGrpSpPr>
        <p:grpSpPr>
          <a:xfrm>
            <a:off x="3070659" y="4615456"/>
            <a:ext cx="1328186" cy="828522"/>
            <a:chOff x="332936" y="2659334"/>
            <a:chExt cx="2926080" cy="110469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8547B39-70E9-BA55-C9C8-BC4A2F4EC2BD}"/>
                </a:ext>
              </a:extLst>
            </p:cNvPr>
            <p:cNvSpPr txBox="1"/>
            <p:nvPr/>
          </p:nvSpPr>
          <p:spPr>
            <a:xfrm>
              <a:off x="332936" y="265933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94D5D24-BC0E-E8DC-FC48-838E49873A5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6748016-9AB2-77B0-BF70-4ED769946821}"/>
              </a:ext>
            </a:extLst>
          </p:cNvPr>
          <p:cNvGrpSpPr/>
          <p:nvPr/>
        </p:nvGrpSpPr>
        <p:grpSpPr>
          <a:xfrm>
            <a:off x="4978515" y="4615456"/>
            <a:ext cx="1328186" cy="828522"/>
            <a:chOff x="332936" y="2659334"/>
            <a:chExt cx="2926080" cy="110469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4931ECA-6B09-80EF-A288-A708AF40E8C5}"/>
                </a:ext>
              </a:extLst>
            </p:cNvPr>
            <p:cNvSpPr txBox="1"/>
            <p:nvPr/>
          </p:nvSpPr>
          <p:spPr>
            <a:xfrm>
              <a:off x="332936" y="265933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316E1FD-55F5-06B4-5A17-BB90DA8F9F9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0F790DF-1E33-20C3-43B3-529920089AF4}"/>
              </a:ext>
            </a:extLst>
          </p:cNvPr>
          <p:cNvGrpSpPr/>
          <p:nvPr/>
        </p:nvGrpSpPr>
        <p:grpSpPr>
          <a:xfrm>
            <a:off x="6893193" y="4615456"/>
            <a:ext cx="1328186" cy="828522"/>
            <a:chOff x="332936" y="2659334"/>
            <a:chExt cx="2926080" cy="110469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B7A5683-6FD0-E0F7-2D01-7223625EDFE6}"/>
                </a:ext>
              </a:extLst>
            </p:cNvPr>
            <p:cNvSpPr txBox="1"/>
            <p:nvPr/>
          </p:nvSpPr>
          <p:spPr>
            <a:xfrm>
              <a:off x="332936" y="265933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2B7224C-6243-2338-F936-64D1AFD01A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261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393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Wavy Block Process – Slide Template</vt:lpstr>
      <vt:lpstr>Wavy Block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Wavy Block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2023-01-30T20:33:59Z</dcterms:modified>
  <cp:category>Charts &amp; Diagrams</cp:category>
</cp:coreProperties>
</file>