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6" r:id="rId4"/>
    <p:sldId id="355" r:id="rId5"/>
    <p:sldId id="357" r:id="rId6"/>
    <p:sldId id="358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5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22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8477F00-1EEE-4EEA-9554-022C0801B187}"/>
              </a:ext>
            </a:extLst>
          </p:cNvPr>
          <p:cNvGrpSpPr/>
          <p:nvPr/>
        </p:nvGrpSpPr>
        <p:grpSpPr>
          <a:xfrm>
            <a:off x="6697123" y="1903131"/>
            <a:ext cx="1983647" cy="3169328"/>
            <a:chOff x="9224790" y="1394507"/>
            <a:chExt cx="2644862" cy="4225771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91B82AEC-C8A0-4A22-9349-39B17D9ACE46}"/>
                </a:ext>
              </a:extLst>
            </p:cNvPr>
            <p:cNvSpPr/>
            <p:nvPr/>
          </p:nvSpPr>
          <p:spPr>
            <a:xfrm>
              <a:off x="9251931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6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6EBB0BC-3828-4E02-A8BF-DAA37C8151EC}"/>
                </a:ext>
              </a:extLst>
            </p:cNvPr>
            <p:cNvSpPr/>
            <p:nvPr/>
          </p:nvSpPr>
          <p:spPr>
            <a:xfrm>
              <a:off x="9224790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B032579-7117-4FCB-AFF4-D7D1A8073E52}"/>
                </a:ext>
              </a:extLst>
            </p:cNvPr>
            <p:cNvSpPr txBox="1"/>
            <p:nvPr/>
          </p:nvSpPr>
          <p:spPr>
            <a:xfrm>
              <a:off x="9429930" y="3291567"/>
              <a:ext cx="2208640" cy="49244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Top-notch offer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A481AD4-BCD8-4875-BEE7-E56F73387BCF}"/>
                </a:ext>
              </a:extLst>
            </p:cNvPr>
            <p:cNvSpPr txBox="1"/>
            <p:nvPr/>
          </p:nvSpPr>
          <p:spPr>
            <a:xfrm>
              <a:off x="9409793" y="3879231"/>
              <a:ext cx="2248906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2D42769-BAF4-4CBA-BABC-3D293AACD568}"/>
                </a:ext>
              </a:extLst>
            </p:cNvPr>
            <p:cNvSpPr txBox="1"/>
            <p:nvPr/>
          </p:nvSpPr>
          <p:spPr>
            <a:xfrm>
              <a:off x="10061682" y="4931450"/>
              <a:ext cx="945131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999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22E2730-32FE-4469-BE17-D937E9F3BD08}"/>
                </a:ext>
              </a:extLst>
            </p:cNvPr>
            <p:cNvSpPr txBox="1"/>
            <p:nvPr/>
          </p:nvSpPr>
          <p:spPr>
            <a:xfrm>
              <a:off x="9365657" y="4297619"/>
              <a:ext cx="2337178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C85CCC8-D8D6-47EC-80D6-459E9F058541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B6BA41D-BE4C-423C-ACD3-719B9A17BA84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42A7FB1-8850-40FF-A29F-A29CF6EEB28D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5B140F8-734C-47ED-99D6-18F33A8AFE20}"/>
                </a:ext>
              </a:extLst>
            </p:cNvPr>
            <p:cNvSpPr txBox="1"/>
            <p:nvPr/>
          </p:nvSpPr>
          <p:spPr>
            <a:xfrm>
              <a:off x="9900042" y="4937475"/>
              <a:ext cx="363776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C298BBF-B37F-4091-BCA6-162AD4F7394D}"/>
                </a:ext>
              </a:extLst>
            </p:cNvPr>
            <p:cNvGrpSpPr/>
            <p:nvPr/>
          </p:nvGrpSpPr>
          <p:grpSpPr>
            <a:xfrm>
              <a:off x="9224790" y="1394507"/>
              <a:ext cx="2618913" cy="1886972"/>
              <a:chOff x="9224790" y="1394507"/>
              <a:chExt cx="2618913" cy="1886972"/>
            </a:xfrm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CD05520C-8ED1-4910-9D4B-E02E56BF400F}"/>
                  </a:ext>
                </a:extLst>
              </p:cNvPr>
              <p:cNvSpPr/>
              <p:nvPr/>
            </p:nvSpPr>
            <p:spPr>
              <a:xfrm>
                <a:off x="9224790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AEE6E105-CB37-4034-89E9-CF398EB5BF04}"/>
                  </a:ext>
                </a:extLst>
              </p:cNvPr>
              <p:cNvSpPr/>
              <p:nvPr/>
            </p:nvSpPr>
            <p:spPr>
              <a:xfrm>
                <a:off x="9224790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VIP</a:t>
                </a:r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2490BE0C-2C75-400F-A9C9-D5BE4CF48AB9}"/>
                  </a:ext>
                </a:extLst>
              </p:cNvPr>
              <p:cNvSpPr/>
              <p:nvPr/>
            </p:nvSpPr>
            <p:spPr>
              <a:xfrm>
                <a:off x="9224790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62" name="Freeform 11">
                <a:extLst>
                  <a:ext uri="{FF2B5EF4-FFF2-40B4-BE49-F238E27FC236}">
                    <a16:creationId xmlns:a16="http://schemas.microsoft.com/office/drawing/2014/main" id="{89A69BE6-2410-4D50-8ED3-3B01372C8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70678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B4FCF45A-84F1-4531-866F-A6BBFB848C9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188646" y="1939912"/>
                <a:ext cx="688950" cy="667512"/>
                <a:chOff x="8098175" y="2885281"/>
                <a:chExt cx="669344" cy="648516"/>
              </a:xfrm>
            </p:grpSpPr>
            <p:sp>
              <p:nvSpPr>
                <p:cNvPr id="164" name="Freeform 43">
                  <a:extLst>
                    <a:ext uri="{FF2B5EF4-FFF2-40B4-BE49-F238E27FC236}">
                      <a16:creationId xmlns:a16="http://schemas.microsoft.com/office/drawing/2014/main" id="{6FF88486-A2C7-4C6F-8AA8-00A081977A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02316" y="2885281"/>
                  <a:ext cx="461062" cy="106035"/>
                </a:xfrm>
                <a:custGeom>
                  <a:avLst/>
                  <a:gdLst>
                    <a:gd name="T0" fmla="*/ 1508 w 1508"/>
                    <a:gd name="T1" fmla="*/ 173 h 346"/>
                    <a:gd name="T2" fmla="*/ 754 w 1508"/>
                    <a:gd name="T3" fmla="*/ 346 h 346"/>
                    <a:gd name="T4" fmla="*/ 0 w 1508"/>
                    <a:gd name="T5" fmla="*/ 173 h 346"/>
                    <a:gd name="T6" fmla="*/ 754 w 1508"/>
                    <a:gd name="T7" fmla="*/ 0 h 346"/>
                    <a:gd name="T8" fmla="*/ 1508 w 1508"/>
                    <a:gd name="T9" fmla="*/ 173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08" h="346">
                      <a:moveTo>
                        <a:pt x="1508" y="173"/>
                      </a:moveTo>
                      <a:lnTo>
                        <a:pt x="754" y="346"/>
                      </a:lnTo>
                      <a:lnTo>
                        <a:pt x="0" y="173"/>
                      </a:lnTo>
                      <a:lnTo>
                        <a:pt x="754" y="0"/>
                      </a:lnTo>
                      <a:lnTo>
                        <a:pt x="1508" y="173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5" name="Freeform 44">
                  <a:extLst>
                    <a:ext uri="{FF2B5EF4-FFF2-40B4-BE49-F238E27FC236}">
                      <a16:creationId xmlns:a16="http://schemas.microsoft.com/office/drawing/2014/main" id="{117DD615-08B7-4C4C-8311-2578BD34CA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3019718"/>
                  <a:ext cx="669344" cy="76686"/>
                </a:xfrm>
                <a:custGeom>
                  <a:avLst/>
                  <a:gdLst>
                    <a:gd name="T0" fmla="*/ 2186 w 2186"/>
                    <a:gd name="T1" fmla="*/ 0 h 251"/>
                    <a:gd name="T2" fmla="*/ 1093 w 2186"/>
                    <a:gd name="T3" fmla="*/ 251 h 251"/>
                    <a:gd name="T4" fmla="*/ 0 w 2186"/>
                    <a:gd name="T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86" h="251">
                      <a:moveTo>
                        <a:pt x="2186" y="0"/>
                      </a:moveTo>
                      <a:lnTo>
                        <a:pt x="1093" y="25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6" name="Freeform 45">
                  <a:extLst>
                    <a:ext uri="{FF2B5EF4-FFF2-40B4-BE49-F238E27FC236}">
                      <a16:creationId xmlns:a16="http://schemas.microsoft.com/office/drawing/2014/main" id="{13B35301-42E1-466C-8A64-DD4A59BA7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2938298"/>
                  <a:ext cx="669344" cy="595499"/>
                </a:xfrm>
                <a:custGeom>
                  <a:avLst/>
                  <a:gdLst>
                    <a:gd name="T0" fmla="*/ 339 w 2186"/>
                    <a:gd name="T1" fmla="*/ 0 h 1946"/>
                    <a:gd name="T2" fmla="*/ 0 w 2186"/>
                    <a:gd name="T3" fmla="*/ 266 h 1946"/>
                    <a:gd name="T4" fmla="*/ 1093 w 2186"/>
                    <a:gd name="T5" fmla="*/ 1946 h 1946"/>
                    <a:gd name="T6" fmla="*/ 2186 w 2186"/>
                    <a:gd name="T7" fmla="*/ 266 h 1946"/>
                    <a:gd name="T8" fmla="*/ 1847 w 2186"/>
                    <a:gd name="T9" fmla="*/ 0 h 19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86" h="1946">
                      <a:moveTo>
                        <a:pt x="339" y="0"/>
                      </a:moveTo>
                      <a:lnTo>
                        <a:pt x="0" y="266"/>
                      </a:lnTo>
                      <a:lnTo>
                        <a:pt x="1093" y="1946"/>
                      </a:lnTo>
                      <a:lnTo>
                        <a:pt x="2186" y="266"/>
                      </a:lnTo>
                      <a:lnTo>
                        <a:pt x="1847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7" name="Freeform 46">
                  <a:extLst>
                    <a:ext uri="{FF2B5EF4-FFF2-40B4-BE49-F238E27FC236}">
                      <a16:creationId xmlns:a16="http://schemas.microsoft.com/office/drawing/2014/main" id="{B2C2D24F-502B-4592-8DF2-0E477D388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33320" y="2961967"/>
                  <a:ext cx="198815" cy="571830"/>
                </a:xfrm>
                <a:custGeom>
                  <a:avLst/>
                  <a:gdLst>
                    <a:gd name="T0" fmla="*/ 408 w 650"/>
                    <a:gd name="T1" fmla="*/ 0 h 1867"/>
                    <a:gd name="T2" fmla="*/ 650 w 650"/>
                    <a:gd name="T3" fmla="*/ 289 h 1867"/>
                    <a:gd name="T4" fmla="*/ 0 w 650"/>
                    <a:gd name="T5" fmla="*/ 1867 h 1867"/>
                    <a:gd name="T6" fmla="*/ 0 w 650"/>
                    <a:gd name="T7" fmla="*/ 438 h 1867"/>
                    <a:gd name="T8" fmla="*/ 0 w 650"/>
                    <a:gd name="T9" fmla="*/ 94 h 1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0" h="1867">
                      <a:moveTo>
                        <a:pt x="408" y="0"/>
                      </a:moveTo>
                      <a:lnTo>
                        <a:pt x="650" y="289"/>
                      </a:lnTo>
                      <a:lnTo>
                        <a:pt x="0" y="1867"/>
                      </a:lnTo>
                      <a:lnTo>
                        <a:pt x="0" y="438"/>
                      </a:lnTo>
                      <a:lnTo>
                        <a:pt x="0" y="94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8" name="Freeform 47">
                  <a:extLst>
                    <a:ext uri="{FF2B5EF4-FFF2-40B4-BE49-F238E27FC236}">
                      <a16:creationId xmlns:a16="http://schemas.microsoft.com/office/drawing/2014/main" id="{B0300171-EB1C-43A6-95F6-3023DA0023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28825" y="2961967"/>
                  <a:ext cx="200708" cy="567097"/>
                </a:xfrm>
                <a:custGeom>
                  <a:avLst/>
                  <a:gdLst>
                    <a:gd name="T0" fmla="*/ 194 w 657"/>
                    <a:gd name="T1" fmla="*/ 0 h 1851"/>
                    <a:gd name="T2" fmla="*/ 0 w 657"/>
                    <a:gd name="T3" fmla="*/ 289 h 1851"/>
                    <a:gd name="T4" fmla="*/ 657 w 657"/>
                    <a:gd name="T5" fmla="*/ 1851 h 1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7" h="1851">
                      <a:moveTo>
                        <a:pt x="194" y="0"/>
                      </a:moveTo>
                      <a:lnTo>
                        <a:pt x="0" y="289"/>
                      </a:lnTo>
                      <a:lnTo>
                        <a:pt x="657" y="1851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76D7665E-9805-4A54-B348-2CC4A9161E0C}"/>
                </a:ext>
              </a:extLst>
            </p:cNvPr>
            <p:cNvSpPr txBox="1"/>
            <p:nvPr/>
          </p:nvSpPr>
          <p:spPr>
            <a:xfrm>
              <a:off x="10888187" y="5074226"/>
              <a:ext cx="981465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AC628D-A9D7-4B86-B212-5539D5EF8920}"/>
              </a:ext>
            </a:extLst>
          </p:cNvPr>
          <p:cNvGrpSpPr/>
          <p:nvPr/>
        </p:nvGrpSpPr>
        <p:grpSpPr>
          <a:xfrm>
            <a:off x="578545" y="1903131"/>
            <a:ext cx="1964185" cy="3169328"/>
            <a:chOff x="410444" y="1394507"/>
            <a:chExt cx="2618913" cy="4225771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B8AD345-C599-4F6B-B754-008805CA7CEA}"/>
                </a:ext>
              </a:extLst>
            </p:cNvPr>
            <p:cNvSpPr/>
            <p:nvPr/>
          </p:nvSpPr>
          <p:spPr>
            <a:xfrm>
              <a:off x="43758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DFCADFD-8EEC-48A1-B60B-A6A44A77B21C}"/>
                </a:ext>
              </a:extLst>
            </p:cNvPr>
            <p:cNvSpPr/>
            <p:nvPr/>
          </p:nvSpPr>
          <p:spPr>
            <a:xfrm>
              <a:off x="41044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482859-E011-4525-85BC-27C7F73F1A0C}"/>
                </a:ext>
              </a:extLst>
            </p:cNvPr>
            <p:cNvGrpSpPr/>
            <p:nvPr/>
          </p:nvGrpSpPr>
          <p:grpSpPr>
            <a:xfrm>
              <a:off x="410444" y="1394507"/>
              <a:ext cx="2618913" cy="1886972"/>
              <a:chOff x="410444" y="1394507"/>
              <a:chExt cx="2618913" cy="188697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0781E87-9BB5-4FA6-BD2D-348608651A7A}"/>
                  </a:ext>
                </a:extLst>
              </p:cNvPr>
              <p:cNvSpPr/>
              <p:nvPr/>
            </p:nvSpPr>
            <p:spPr>
              <a:xfrm>
                <a:off x="41044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3CEF5644-C765-41FE-BA01-A9D98B4855B5}"/>
                  </a:ext>
                </a:extLst>
              </p:cNvPr>
              <p:cNvSpPr/>
              <p:nvPr/>
            </p:nvSpPr>
            <p:spPr>
              <a:xfrm>
                <a:off x="41044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BASIC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390058D-4F56-4B28-B5D8-42927162D16C}"/>
                  </a:ext>
                </a:extLst>
              </p:cNvPr>
              <p:cNvSpPr/>
              <p:nvPr/>
            </p:nvSpPr>
            <p:spPr>
              <a:xfrm>
                <a:off x="41044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 11">
                <a:extLst>
                  <a:ext uri="{FF2B5EF4-FFF2-40B4-BE49-F238E27FC236}">
                    <a16:creationId xmlns:a16="http://schemas.microsoft.com/office/drawing/2014/main" id="{54A41A65-DDBC-495F-839A-96EB9E631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33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DE447B8-3A61-46AB-9B59-220B171146F9}"/>
                  </a:ext>
                </a:extLst>
              </p:cNvPr>
              <p:cNvGrpSpPr/>
              <p:nvPr/>
            </p:nvGrpSpPr>
            <p:grpSpPr>
              <a:xfrm>
                <a:off x="1400647" y="1931366"/>
                <a:ext cx="647729" cy="667064"/>
                <a:chOff x="2954506" y="2759075"/>
                <a:chExt cx="531813" cy="547688"/>
              </a:xfrm>
              <a:solidFill>
                <a:schemeClr val="bg1"/>
              </a:solidFill>
            </p:grpSpPr>
            <p:sp>
              <p:nvSpPr>
                <p:cNvPr id="19" name="Freeform 854">
                  <a:extLst>
                    <a:ext uri="{FF2B5EF4-FFF2-40B4-BE49-F238E27FC236}">
                      <a16:creationId xmlns:a16="http://schemas.microsoft.com/office/drawing/2014/main" id="{3F093C83-500F-45E8-BD8D-EB1FEFBA01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54506" y="2759075"/>
                  <a:ext cx="531813" cy="547688"/>
                </a:xfrm>
                <a:custGeom>
                  <a:avLst/>
                  <a:gdLst>
                    <a:gd name="T0" fmla="*/ 692 w 776"/>
                    <a:gd name="T1" fmla="*/ 353 h 800"/>
                    <a:gd name="T2" fmla="*/ 672 w 776"/>
                    <a:gd name="T3" fmla="*/ 176 h 800"/>
                    <a:gd name="T4" fmla="*/ 388 w 776"/>
                    <a:gd name="T5" fmla="*/ 710 h 800"/>
                    <a:gd name="T6" fmla="*/ 388 w 776"/>
                    <a:gd name="T7" fmla="*/ 222 h 800"/>
                    <a:gd name="T8" fmla="*/ 388 w 776"/>
                    <a:gd name="T9" fmla="*/ 710 h 800"/>
                    <a:gd name="T10" fmla="*/ 518 w 776"/>
                    <a:gd name="T11" fmla="*/ 776 h 800"/>
                    <a:gd name="T12" fmla="*/ 618 w 776"/>
                    <a:gd name="T13" fmla="*/ 661 h 800"/>
                    <a:gd name="T14" fmla="*/ 258 w 776"/>
                    <a:gd name="T15" fmla="*/ 776 h 800"/>
                    <a:gd name="T16" fmla="*/ 158 w 776"/>
                    <a:gd name="T17" fmla="*/ 661 h 800"/>
                    <a:gd name="T18" fmla="*/ 258 w 776"/>
                    <a:gd name="T19" fmla="*/ 776 h 800"/>
                    <a:gd name="T20" fmla="*/ 104 w 776"/>
                    <a:gd name="T21" fmla="*/ 176 h 800"/>
                    <a:gd name="T22" fmla="*/ 84 w 776"/>
                    <a:gd name="T23" fmla="*/ 353 h 800"/>
                    <a:gd name="T24" fmla="*/ 258 w 776"/>
                    <a:gd name="T25" fmla="*/ 155 h 800"/>
                    <a:gd name="T26" fmla="*/ 518 w 776"/>
                    <a:gd name="T27" fmla="*/ 155 h 800"/>
                    <a:gd name="T28" fmla="*/ 437 w 776"/>
                    <a:gd name="T29" fmla="*/ 201 h 800"/>
                    <a:gd name="T30" fmla="*/ 388 w 776"/>
                    <a:gd name="T31" fmla="*/ 143 h 800"/>
                    <a:gd name="T32" fmla="*/ 388 w 776"/>
                    <a:gd name="T33" fmla="*/ 97 h 800"/>
                    <a:gd name="T34" fmla="*/ 429 w 776"/>
                    <a:gd name="T35" fmla="*/ 118 h 800"/>
                    <a:gd name="T36" fmla="*/ 400 w 776"/>
                    <a:gd name="T37" fmla="*/ 74 h 800"/>
                    <a:gd name="T38" fmla="*/ 388 w 776"/>
                    <a:gd name="T39" fmla="*/ 53 h 800"/>
                    <a:gd name="T40" fmla="*/ 376 w 776"/>
                    <a:gd name="T41" fmla="*/ 74 h 800"/>
                    <a:gd name="T42" fmla="*/ 388 w 776"/>
                    <a:gd name="T43" fmla="*/ 167 h 800"/>
                    <a:gd name="T44" fmla="*/ 412 w 776"/>
                    <a:gd name="T45" fmla="*/ 198 h 800"/>
                    <a:gd name="T46" fmla="*/ 272 w 776"/>
                    <a:gd name="T47" fmla="*/ 214 h 800"/>
                    <a:gd name="T48" fmla="*/ 683 w 776"/>
                    <a:gd name="T49" fmla="*/ 153 h 800"/>
                    <a:gd name="T50" fmla="*/ 564 w 776"/>
                    <a:gd name="T51" fmla="*/ 238 h 800"/>
                    <a:gd name="T52" fmla="*/ 542 w 776"/>
                    <a:gd name="T53" fmla="*/ 155 h 800"/>
                    <a:gd name="T54" fmla="*/ 233 w 776"/>
                    <a:gd name="T55" fmla="*/ 155 h 800"/>
                    <a:gd name="T56" fmla="*/ 211 w 776"/>
                    <a:gd name="T57" fmla="*/ 238 h 800"/>
                    <a:gd name="T58" fmla="*/ 92 w 776"/>
                    <a:gd name="T59" fmla="*/ 153 h 800"/>
                    <a:gd name="T60" fmla="*/ 72 w 776"/>
                    <a:gd name="T61" fmla="*/ 376 h 800"/>
                    <a:gd name="T62" fmla="*/ 136 w 776"/>
                    <a:gd name="T63" fmla="*/ 643 h 800"/>
                    <a:gd name="T64" fmla="*/ 173 w 776"/>
                    <a:gd name="T65" fmla="*/ 799 h 800"/>
                    <a:gd name="T66" fmla="*/ 264 w 776"/>
                    <a:gd name="T67" fmla="*/ 800 h 800"/>
                    <a:gd name="T68" fmla="*/ 303 w 776"/>
                    <a:gd name="T69" fmla="*/ 726 h 800"/>
                    <a:gd name="T70" fmla="*/ 472 w 776"/>
                    <a:gd name="T71" fmla="*/ 726 h 800"/>
                    <a:gd name="T72" fmla="*/ 512 w 776"/>
                    <a:gd name="T73" fmla="*/ 800 h 800"/>
                    <a:gd name="T74" fmla="*/ 602 w 776"/>
                    <a:gd name="T75" fmla="*/ 799 h 800"/>
                    <a:gd name="T76" fmla="*/ 639 w 776"/>
                    <a:gd name="T77" fmla="*/ 643 h 800"/>
                    <a:gd name="T78" fmla="*/ 704 w 776"/>
                    <a:gd name="T79" fmla="*/ 376 h 800"/>
                    <a:gd name="T80" fmla="*/ 683 w 776"/>
                    <a:gd name="T81" fmla="*/ 153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76" h="800">
                      <a:moveTo>
                        <a:pt x="713" y="317"/>
                      </a:moveTo>
                      <a:cubicBezTo>
                        <a:pt x="706" y="332"/>
                        <a:pt x="699" y="344"/>
                        <a:pt x="692" y="353"/>
                      </a:cubicBezTo>
                      <a:cubicBezTo>
                        <a:pt x="668" y="312"/>
                        <a:pt x="631" y="276"/>
                        <a:pt x="585" y="249"/>
                      </a:cubicBezTo>
                      <a:cubicBezTo>
                        <a:pt x="603" y="210"/>
                        <a:pt x="653" y="184"/>
                        <a:pt x="672" y="176"/>
                      </a:cubicBezTo>
                      <a:cubicBezTo>
                        <a:pt x="689" y="195"/>
                        <a:pt x="741" y="259"/>
                        <a:pt x="713" y="317"/>
                      </a:cubicBezTo>
                      <a:close/>
                      <a:moveTo>
                        <a:pt x="388" y="710"/>
                      </a:moveTo>
                      <a:cubicBezTo>
                        <a:pt x="216" y="710"/>
                        <a:pt x="77" y="601"/>
                        <a:pt x="77" y="466"/>
                      </a:cubicBezTo>
                      <a:cubicBezTo>
                        <a:pt x="77" y="331"/>
                        <a:pt x="216" y="222"/>
                        <a:pt x="388" y="222"/>
                      </a:cubicBezTo>
                      <a:cubicBezTo>
                        <a:pt x="559" y="222"/>
                        <a:pt x="699" y="331"/>
                        <a:pt x="699" y="466"/>
                      </a:cubicBezTo>
                      <a:cubicBezTo>
                        <a:pt x="699" y="601"/>
                        <a:pt x="559" y="710"/>
                        <a:pt x="388" y="710"/>
                      </a:cubicBezTo>
                      <a:close/>
                      <a:moveTo>
                        <a:pt x="595" y="775"/>
                      </a:moveTo>
                      <a:lnTo>
                        <a:pt x="518" y="776"/>
                      </a:lnTo>
                      <a:cubicBezTo>
                        <a:pt x="512" y="768"/>
                        <a:pt x="501" y="749"/>
                        <a:pt x="496" y="720"/>
                      </a:cubicBezTo>
                      <a:cubicBezTo>
                        <a:pt x="542" y="708"/>
                        <a:pt x="583" y="687"/>
                        <a:pt x="618" y="661"/>
                      </a:cubicBezTo>
                      <a:cubicBezTo>
                        <a:pt x="621" y="693"/>
                        <a:pt x="618" y="734"/>
                        <a:pt x="595" y="775"/>
                      </a:cubicBezTo>
                      <a:close/>
                      <a:moveTo>
                        <a:pt x="258" y="776"/>
                      </a:moveTo>
                      <a:lnTo>
                        <a:pt x="180" y="775"/>
                      </a:lnTo>
                      <a:cubicBezTo>
                        <a:pt x="157" y="734"/>
                        <a:pt x="154" y="693"/>
                        <a:pt x="158" y="661"/>
                      </a:cubicBezTo>
                      <a:cubicBezTo>
                        <a:pt x="192" y="687"/>
                        <a:pt x="234" y="707"/>
                        <a:pt x="279" y="720"/>
                      </a:cubicBezTo>
                      <a:cubicBezTo>
                        <a:pt x="274" y="749"/>
                        <a:pt x="263" y="768"/>
                        <a:pt x="258" y="776"/>
                      </a:cubicBezTo>
                      <a:close/>
                      <a:moveTo>
                        <a:pt x="62" y="317"/>
                      </a:moveTo>
                      <a:cubicBezTo>
                        <a:pt x="34" y="259"/>
                        <a:pt x="86" y="195"/>
                        <a:pt x="104" y="176"/>
                      </a:cubicBezTo>
                      <a:cubicBezTo>
                        <a:pt x="123" y="184"/>
                        <a:pt x="172" y="210"/>
                        <a:pt x="190" y="249"/>
                      </a:cubicBezTo>
                      <a:cubicBezTo>
                        <a:pt x="145" y="276"/>
                        <a:pt x="108" y="312"/>
                        <a:pt x="84" y="353"/>
                      </a:cubicBezTo>
                      <a:cubicBezTo>
                        <a:pt x="77" y="344"/>
                        <a:pt x="69" y="332"/>
                        <a:pt x="62" y="317"/>
                      </a:cubicBezTo>
                      <a:close/>
                      <a:moveTo>
                        <a:pt x="258" y="155"/>
                      </a:moveTo>
                      <a:cubicBezTo>
                        <a:pt x="258" y="83"/>
                        <a:pt x="316" y="25"/>
                        <a:pt x="388" y="25"/>
                      </a:cubicBezTo>
                      <a:cubicBezTo>
                        <a:pt x="459" y="25"/>
                        <a:pt x="518" y="83"/>
                        <a:pt x="518" y="155"/>
                      </a:cubicBezTo>
                      <a:cubicBezTo>
                        <a:pt x="518" y="175"/>
                        <a:pt x="512" y="196"/>
                        <a:pt x="503" y="214"/>
                      </a:cubicBezTo>
                      <a:cubicBezTo>
                        <a:pt x="482" y="208"/>
                        <a:pt x="460" y="203"/>
                        <a:pt x="437" y="201"/>
                      </a:cubicBezTo>
                      <a:cubicBezTo>
                        <a:pt x="438" y="197"/>
                        <a:pt x="439" y="194"/>
                        <a:pt x="439" y="190"/>
                      </a:cubicBezTo>
                      <a:cubicBezTo>
                        <a:pt x="439" y="161"/>
                        <a:pt x="419" y="143"/>
                        <a:pt x="388" y="143"/>
                      </a:cubicBezTo>
                      <a:cubicBezTo>
                        <a:pt x="370" y="143"/>
                        <a:pt x="361" y="135"/>
                        <a:pt x="361" y="120"/>
                      </a:cubicBezTo>
                      <a:cubicBezTo>
                        <a:pt x="361" y="107"/>
                        <a:pt x="373" y="97"/>
                        <a:pt x="388" y="97"/>
                      </a:cubicBezTo>
                      <a:cubicBezTo>
                        <a:pt x="399" y="97"/>
                        <a:pt x="409" y="103"/>
                        <a:pt x="413" y="112"/>
                      </a:cubicBezTo>
                      <a:cubicBezTo>
                        <a:pt x="415" y="118"/>
                        <a:pt x="422" y="121"/>
                        <a:pt x="429" y="118"/>
                      </a:cubicBezTo>
                      <a:cubicBezTo>
                        <a:pt x="435" y="116"/>
                        <a:pt x="438" y="108"/>
                        <a:pt x="435" y="102"/>
                      </a:cubicBezTo>
                      <a:cubicBezTo>
                        <a:pt x="429" y="88"/>
                        <a:pt x="416" y="77"/>
                        <a:pt x="400" y="74"/>
                      </a:cubicBezTo>
                      <a:lnTo>
                        <a:pt x="400" y="65"/>
                      </a:lnTo>
                      <a:cubicBezTo>
                        <a:pt x="400" y="58"/>
                        <a:pt x="394" y="53"/>
                        <a:pt x="388" y="53"/>
                      </a:cubicBezTo>
                      <a:cubicBezTo>
                        <a:pt x="381" y="53"/>
                        <a:pt x="376" y="58"/>
                        <a:pt x="376" y="65"/>
                      </a:cubicBezTo>
                      <a:lnTo>
                        <a:pt x="376" y="74"/>
                      </a:lnTo>
                      <a:cubicBezTo>
                        <a:pt x="353" y="79"/>
                        <a:pt x="337" y="97"/>
                        <a:pt x="337" y="120"/>
                      </a:cubicBezTo>
                      <a:cubicBezTo>
                        <a:pt x="337" y="142"/>
                        <a:pt x="350" y="167"/>
                        <a:pt x="388" y="167"/>
                      </a:cubicBezTo>
                      <a:cubicBezTo>
                        <a:pt x="405" y="167"/>
                        <a:pt x="414" y="175"/>
                        <a:pt x="414" y="190"/>
                      </a:cubicBezTo>
                      <a:cubicBezTo>
                        <a:pt x="414" y="193"/>
                        <a:pt x="414" y="196"/>
                        <a:pt x="412" y="198"/>
                      </a:cubicBezTo>
                      <a:cubicBezTo>
                        <a:pt x="404" y="198"/>
                        <a:pt x="396" y="198"/>
                        <a:pt x="388" y="198"/>
                      </a:cubicBezTo>
                      <a:cubicBezTo>
                        <a:pt x="347" y="198"/>
                        <a:pt x="308" y="203"/>
                        <a:pt x="272" y="214"/>
                      </a:cubicBezTo>
                      <a:cubicBezTo>
                        <a:pt x="263" y="196"/>
                        <a:pt x="258" y="175"/>
                        <a:pt x="258" y="155"/>
                      </a:cubicBezTo>
                      <a:close/>
                      <a:moveTo>
                        <a:pt x="683" y="153"/>
                      </a:moveTo>
                      <a:cubicBezTo>
                        <a:pt x="680" y="150"/>
                        <a:pt x="675" y="149"/>
                        <a:pt x="671" y="150"/>
                      </a:cubicBezTo>
                      <a:cubicBezTo>
                        <a:pt x="667" y="152"/>
                        <a:pt x="591" y="181"/>
                        <a:pt x="564" y="238"/>
                      </a:cubicBezTo>
                      <a:cubicBezTo>
                        <a:pt x="552" y="232"/>
                        <a:pt x="540" y="227"/>
                        <a:pt x="527" y="222"/>
                      </a:cubicBezTo>
                      <a:cubicBezTo>
                        <a:pt x="537" y="201"/>
                        <a:pt x="542" y="178"/>
                        <a:pt x="542" y="155"/>
                      </a:cubicBezTo>
                      <a:cubicBezTo>
                        <a:pt x="542" y="70"/>
                        <a:pt x="473" y="0"/>
                        <a:pt x="388" y="0"/>
                      </a:cubicBezTo>
                      <a:cubicBezTo>
                        <a:pt x="303" y="0"/>
                        <a:pt x="233" y="70"/>
                        <a:pt x="233" y="155"/>
                      </a:cubicBezTo>
                      <a:cubicBezTo>
                        <a:pt x="233" y="178"/>
                        <a:pt x="239" y="201"/>
                        <a:pt x="249" y="222"/>
                      </a:cubicBezTo>
                      <a:cubicBezTo>
                        <a:pt x="236" y="227"/>
                        <a:pt x="223" y="232"/>
                        <a:pt x="211" y="238"/>
                      </a:cubicBezTo>
                      <a:cubicBezTo>
                        <a:pt x="185" y="181"/>
                        <a:pt x="108" y="152"/>
                        <a:pt x="105" y="150"/>
                      </a:cubicBezTo>
                      <a:cubicBezTo>
                        <a:pt x="100" y="149"/>
                        <a:pt x="96" y="150"/>
                        <a:pt x="92" y="153"/>
                      </a:cubicBezTo>
                      <a:cubicBezTo>
                        <a:pt x="88" y="157"/>
                        <a:pt x="0" y="244"/>
                        <a:pt x="40" y="328"/>
                      </a:cubicBezTo>
                      <a:cubicBezTo>
                        <a:pt x="50" y="348"/>
                        <a:pt x="61" y="364"/>
                        <a:pt x="72" y="376"/>
                      </a:cubicBezTo>
                      <a:cubicBezTo>
                        <a:pt x="59" y="404"/>
                        <a:pt x="53" y="435"/>
                        <a:pt x="53" y="466"/>
                      </a:cubicBezTo>
                      <a:cubicBezTo>
                        <a:pt x="53" y="534"/>
                        <a:pt x="84" y="596"/>
                        <a:pt x="136" y="643"/>
                      </a:cubicBezTo>
                      <a:cubicBezTo>
                        <a:pt x="129" y="682"/>
                        <a:pt x="129" y="737"/>
                        <a:pt x="163" y="793"/>
                      </a:cubicBezTo>
                      <a:cubicBezTo>
                        <a:pt x="165" y="797"/>
                        <a:pt x="169" y="799"/>
                        <a:pt x="173" y="799"/>
                      </a:cubicBezTo>
                      <a:lnTo>
                        <a:pt x="263" y="800"/>
                      </a:lnTo>
                      <a:lnTo>
                        <a:pt x="264" y="800"/>
                      </a:lnTo>
                      <a:cubicBezTo>
                        <a:pt x="267" y="800"/>
                        <a:pt x="270" y="799"/>
                        <a:pt x="273" y="796"/>
                      </a:cubicBezTo>
                      <a:cubicBezTo>
                        <a:pt x="274" y="795"/>
                        <a:pt x="294" y="771"/>
                        <a:pt x="303" y="726"/>
                      </a:cubicBezTo>
                      <a:cubicBezTo>
                        <a:pt x="330" y="731"/>
                        <a:pt x="358" y="734"/>
                        <a:pt x="388" y="734"/>
                      </a:cubicBezTo>
                      <a:cubicBezTo>
                        <a:pt x="417" y="734"/>
                        <a:pt x="445" y="731"/>
                        <a:pt x="472" y="726"/>
                      </a:cubicBezTo>
                      <a:cubicBezTo>
                        <a:pt x="481" y="771"/>
                        <a:pt x="501" y="795"/>
                        <a:pt x="503" y="796"/>
                      </a:cubicBezTo>
                      <a:cubicBezTo>
                        <a:pt x="505" y="799"/>
                        <a:pt x="508" y="800"/>
                        <a:pt x="512" y="800"/>
                      </a:cubicBezTo>
                      <a:lnTo>
                        <a:pt x="512" y="800"/>
                      </a:lnTo>
                      <a:lnTo>
                        <a:pt x="602" y="799"/>
                      </a:lnTo>
                      <a:cubicBezTo>
                        <a:pt x="607" y="799"/>
                        <a:pt x="610" y="797"/>
                        <a:pt x="613" y="793"/>
                      </a:cubicBezTo>
                      <a:cubicBezTo>
                        <a:pt x="647" y="737"/>
                        <a:pt x="647" y="682"/>
                        <a:pt x="639" y="643"/>
                      </a:cubicBezTo>
                      <a:cubicBezTo>
                        <a:pt x="691" y="596"/>
                        <a:pt x="723" y="534"/>
                        <a:pt x="723" y="466"/>
                      </a:cubicBezTo>
                      <a:cubicBezTo>
                        <a:pt x="723" y="435"/>
                        <a:pt x="716" y="404"/>
                        <a:pt x="704" y="376"/>
                      </a:cubicBezTo>
                      <a:cubicBezTo>
                        <a:pt x="715" y="364"/>
                        <a:pt x="726" y="348"/>
                        <a:pt x="735" y="328"/>
                      </a:cubicBezTo>
                      <a:cubicBezTo>
                        <a:pt x="776" y="244"/>
                        <a:pt x="687" y="157"/>
                        <a:pt x="683" y="15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" name="Freeform 855">
                  <a:extLst>
                    <a:ext uri="{FF2B5EF4-FFF2-40B4-BE49-F238E27FC236}">
                      <a16:creationId xmlns:a16="http://schemas.microsoft.com/office/drawing/2014/main" id="{FCF937AC-7BE7-4E33-AEEE-6D025DFBF9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40243" y="3078163"/>
                  <a:ext cx="158750" cy="123825"/>
                </a:xfrm>
                <a:custGeom>
                  <a:avLst/>
                  <a:gdLst>
                    <a:gd name="T0" fmla="*/ 116 w 231"/>
                    <a:gd name="T1" fmla="*/ 155 h 179"/>
                    <a:gd name="T2" fmla="*/ 24 w 231"/>
                    <a:gd name="T3" fmla="*/ 89 h 179"/>
                    <a:gd name="T4" fmla="*/ 116 w 231"/>
                    <a:gd name="T5" fmla="*/ 24 h 179"/>
                    <a:gd name="T6" fmla="*/ 207 w 231"/>
                    <a:gd name="T7" fmla="*/ 89 h 179"/>
                    <a:gd name="T8" fmla="*/ 116 w 231"/>
                    <a:gd name="T9" fmla="*/ 155 h 179"/>
                    <a:gd name="T10" fmla="*/ 116 w 231"/>
                    <a:gd name="T11" fmla="*/ 0 h 179"/>
                    <a:gd name="T12" fmla="*/ 0 w 231"/>
                    <a:gd name="T13" fmla="*/ 89 h 179"/>
                    <a:gd name="T14" fmla="*/ 116 w 231"/>
                    <a:gd name="T15" fmla="*/ 179 h 179"/>
                    <a:gd name="T16" fmla="*/ 231 w 231"/>
                    <a:gd name="T17" fmla="*/ 89 h 179"/>
                    <a:gd name="T18" fmla="*/ 116 w 231"/>
                    <a:gd name="T19" fmla="*/ 0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1" h="179">
                      <a:moveTo>
                        <a:pt x="116" y="155"/>
                      </a:moveTo>
                      <a:cubicBezTo>
                        <a:pt x="65" y="155"/>
                        <a:pt x="24" y="126"/>
                        <a:pt x="24" y="89"/>
                      </a:cubicBezTo>
                      <a:cubicBezTo>
                        <a:pt x="24" y="53"/>
                        <a:pt x="65" y="24"/>
                        <a:pt x="116" y="24"/>
                      </a:cubicBezTo>
                      <a:cubicBezTo>
                        <a:pt x="166" y="24"/>
                        <a:pt x="207" y="53"/>
                        <a:pt x="207" y="89"/>
                      </a:cubicBezTo>
                      <a:cubicBezTo>
                        <a:pt x="207" y="126"/>
                        <a:pt x="166" y="155"/>
                        <a:pt x="116" y="155"/>
                      </a:cubicBezTo>
                      <a:close/>
                      <a:moveTo>
                        <a:pt x="116" y="0"/>
                      </a:moveTo>
                      <a:cubicBezTo>
                        <a:pt x="52" y="0"/>
                        <a:pt x="0" y="40"/>
                        <a:pt x="0" y="89"/>
                      </a:cubicBezTo>
                      <a:cubicBezTo>
                        <a:pt x="0" y="139"/>
                        <a:pt x="52" y="179"/>
                        <a:pt x="116" y="179"/>
                      </a:cubicBezTo>
                      <a:cubicBezTo>
                        <a:pt x="179" y="179"/>
                        <a:pt x="231" y="139"/>
                        <a:pt x="231" y="89"/>
                      </a:cubicBezTo>
                      <a:cubicBezTo>
                        <a:pt x="231" y="40"/>
                        <a:pt x="179" y="0"/>
                        <a:pt x="1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" name="Oval 856">
                  <a:extLst>
                    <a:ext uri="{FF2B5EF4-FFF2-40B4-BE49-F238E27FC236}">
                      <a16:creationId xmlns:a16="http://schemas.microsoft.com/office/drawing/2014/main" id="{0E4F563A-AF1D-4E76-BDA5-9F33DC6FC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945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" name="Oval 858">
                  <a:extLst>
                    <a:ext uri="{FF2B5EF4-FFF2-40B4-BE49-F238E27FC236}">
                      <a16:creationId xmlns:a16="http://schemas.microsoft.com/office/drawing/2014/main" id="{17143947-28BD-4170-AF4D-9134BDB5B9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390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" name="Freeform 859">
                  <a:extLst>
                    <a:ext uri="{FF2B5EF4-FFF2-40B4-BE49-F238E27FC236}">
                      <a16:creationId xmlns:a16="http://schemas.microsoft.com/office/drawing/2014/main" id="{BF937C94-657C-4FE3-A020-60B8AC874E8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94206" y="2967038"/>
                  <a:ext cx="92075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5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134 w 134"/>
                    <a:gd name="T11" fmla="*/ 64 h 141"/>
                    <a:gd name="T12" fmla="*/ 67 w 134"/>
                    <a:gd name="T13" fmla="*/ 0 h 141"/>
                    <a:gd name="T14" fmla="*/ 0 w 134"/>
                    <a:gd name="T15" fmla="*/ 64 h 141"/>
                    <a:gd name="T16" fmla="*/ 67 w 134"/>
                    <a:gd name="T17" fmla="*/ 141 h 141"/>
                    <a:gd name="T18" fmla="*/ 134 w 134"/>
                    <a:gd name="T19" fmla="*/ 64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4" y="117"/>
                        <a:pt x="25" y="93"/>
                        <a:pt x="25" y="64"/>
                      </a:cubicBezTo>
                      <a:cubicBezTo>
                        <a:pt x="25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134" y="64"/>
                      </a:moveTo>
                      <a:cubicBezTo>
                        <a:pt x="134" y="25"/>
                        <a:pt x="108" y="0"/>
                        <a:pt x="67" y="0"/>
                      </a:cubicBezTo>
                      <a:cubicBezTo>
                        <a:pt x="27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" name="Oval 860">
                  <a:extLst>
                    <a:ext uri="{FF2B5EF4-FFF2-40B4-BE49-F238E27FC236}">
                      <a16:creationId xmlns:a16="http://schemas.microsoft.com/office/drawing/2014/main" id="{4C907626-9A4B-4E03-8360-C929ACE020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0243" y="3001963"/>
                  <a:ext cx="17463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" name="Freeform 861">
                  <a:extLst>
                    <a:ext uri="{FF2B5EF4-FFF2-40B4-BE49-F238E27FC236}">
                      <a16:creationId xmlns:a16="http://schemas.microsoft.com/office/drawing/2014/main" id="{ACADADB6-C09A-4A23-B0AD-164A147D4CF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54543" y="2967038"/>
                  <a:ext cx="90488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4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67 w 134"/>
                    <a:gd name="T11" fmla="*/ 0 h 141"/>
                    <a:gd name="T12" fmla="*/ 0 w 134"/>
                    <a:gd name="T13" fmla="*/ 64 h 141"/>
                    <a:gd name="T14" fmla="*/ 67 w 134"/>
                    <a:gd name="T15" fmla="*/ 141 h 141"/>
                    <a:gd name="T16" fmla="*/ 134 w 134"/>
                    <a:gd name="T17" fmla="*/ 64 h 141"/>
                    <a:gd name="T18" fmla="*/ 67 w 134"/>
                    <a:gd name="T19" fmla="*/ 0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3" y="117"/>
                        <a:pt x="24" y="93"/>
                        <a:pt x="24" y="64"/>
                      </a:cubicBezTo>
                      <a:cubicBezTo>
                        <a:pt x="24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67" y="0"/>
                      </a:moveTo>
                      <a:cubicBezTo>
                        <a:pt x="26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ubicBezTo>
                        <a:pt x="134" y="25"/>
                        <a:pt x="108" y="0"/>
                        <a:pt x="6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6" name="Oval 862">
                  <a:extLst>
                    <a:ext uri="{FF2B5EF4-FFF2-40B4-BE49-F238E27FC236}">
                      <a16:creationId xmlns:a16="http://schemas.microsoft.com/office/drawing/2014/main" id="{1FD8ED3B-B1C2-4E55-930D-B49AF2245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98993" y="3001963"/>
                  <a:ext cx="19050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1B962D-4AD5-49DD-ABE0-7F73A5555F76}"/>
                </a:ext>
              </a:extLst>
            </p:cNvPr>
            <p:cNvSpPr txBox="1"/>
            <p:nvPr/>
          </p:nvSpPr>
          <p:spPr>
            <a:xfrm>
              <a:off x="1319577" y="3291567"/>
              <a:ext cx="800647" cy="49244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</a:rPr>
                <a:t>Free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B933A-B98D-40D5-8830-D89A306132F0}"/>
                </a:ext>
              </a:extLst>
            </p:cNvPr>
            <p:cNvSpPr txBox="1"/>
            <p:nvPr/>
          </p:nvSpPr>
          <p:spPr>
            <a:xfrm>
              <a:off x="595447" y="3879231"/>
              <a:ext cx="2248906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F705851-75AD-4408-86AD-BF4342120871}"/>
                </a:ext>
              </a:extLst>
            </p:cNvPr>
            <p:cNvSpPr txBox="1"/>
            <p:nvPr/>
          </p:nvSpPr>
          <p:spPr>
            <a:xfrm>
              <a:off x="1480305" y="4931450"/>
              <a:ext cx="479192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59D83DC-912D-47ED-A43C-F94641319588}"/>
                </a:ext>
              </a:extLst>
            </p:cNvPr>
            <p:cNvSpPr txBox="1"/>
            <p:nvPr/>
          </p:nvSpPr>
          <p:spPr>
            <a:xfrm>
              <a:off x="551311" y="4297619"/>
              <a:ext cx="2337178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672BC6-9872-420A-BB1F-41C2E220ABD4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E09263-5B99-4BFD-B376-F9F057DD25C7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527AF6-ECA1-496C-A807-2C78AD83132D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42033B4-3AC3-49EA-8D2D-E0BAAF02EEFD}"/>
                </a:ext>
              </a:extLst>
            </p:cNvPr>
            <p:cNvSpPr txBox="1"/>
            <p:nvPr/>
          </p:nvSpPr>
          <p:spPr>
            <a:xfrm>
              <a:off x="1304771" y="4937475"/>
              <a:ext cx="363776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2D479DD-1E40-4516-85A1-A7C844C21C8B}"/>
                </a:ext>
              </a:extLst>
            </p:cNvPr>
            <p:cNvSpPr txBox="1"/>
            <p:nvPr/>
          </p:nvSpPr>
          <p:spPr>
            <a:xfrm>
              <a:off x="1799024" y="5074226"/>
              <a:ext cx="981465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0AA3E06-9FB0-4A0A-A74B-894777FFB88C}"/>
              </a:ext>
            </a:extLst>
          </p:cNvPr>
          <p:cNvGrpSpPr/>
          <p:nvPr/>
        </p:nvGrpSpPr>
        <p:grpSpPr>
          <a:xfrm>
            <a:off x="2618070" y="1903131"/>
            <a:ext cx="1964185" cy="3169328"/>
            <a:chOff x="3348559" y="1394507"/>
            <a:chExt cx="2618913" cy="4225771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35A4A401-41F9-4B48-9FBC-2A6779EB5DF3}"/>
                </a:ext>
              </a:extLst>
            </p:cNvPr>
            <p:cNvSpPr/>
            <p:nvPr/>
          </p:nvSpPr>
          <p:spPr>
            <a:xfrm>
              <a:off x="3375700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FEE8E39-5DF4-4E66-ABBE-031E7B92FA9C}"/>
                </a:ext>
              </a:extLst>
            </p:cNvPr>
            <p:cNvSpPr/>
            <p:nvPr/>
          </p:nvSpPr>
          <p:spPr>
            <a:xfrm>
              <a:off x="3348559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B46E2EB-B667-42D9-A1D2-C0CF9E42C81A}"/>
                </a:ext>
              </a:extLst>
            </p:cNvPr>
            <p:cNvSpPr txBox="1"/>
            <p:nvPr/>
          </p:nvSpPr>
          <p:spPr>
            <a:xfrm>
              <a:off x="3488083" y="3291567"/>
              <a:ext cx="2339872" cy="49244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</a:rPr>
                <a:t>Value for money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EC7B2FA-9099-4049-B9E9-159F5D4A1A83}"/>
                </a:ext>
              </a:extLst>
            </p:cNvPr>
            <p:cNvSpPr txBox="1"/>
            <p:nvPr/>
          </p:nvSpPr>
          <p:spPr>
            <a:xfrm>
              <a:off x="3533562" y="3879231"/>
              <a:ext cx="2248906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13ECD7F-184E-4D6F-B0D1-6EEEB9CAD5CF}"/>
                </a:ext>
              </a:extLst>
            </p:cNvPr>
            <p:cNvSpPr txBox="1"/>
            <p:nvPr/>
          </p:nvSpPr>
          <p:spPr>
            <a:xfrm>
              <a:off x="4418420" y="4931450"/>
              <a:ext cx="479192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9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6E7C6A9-0E39-472E-B579-76B9ED12606E}"/>
                </a:ext>
              </a:extLst>
            </p:cNvPr>
            <p:cNvSpPr txBox="1"/>
            <p:nvPr/>
          </p:nvSpPr>
          <p:spPr>
            <a:xfrm>
              <a:off x="3489426" y="4297619"/>
              <a:ext cx="2337178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5771709-D64E-4E26-996B-34EFFD99441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9000EF2-E119-4CD5-B026-8B826E30459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5703347-EF66-4CFD-8C57-172AEFA12B0F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5982A3E-D7D0-4DF1-9CC7-D40DDF034EC3}"/>
                </a:ext>
              </a:extLst>
            </p:cNvPr>
            <p:cNvSpPr txBox="1"/>
            <p:nvPr/>
          </p:nvSpPr>
          <p:spPr>
            <a:xfrm>
              <a:off x="4242886" y="4937475"/>
              <a:ext cx="363776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74F898-A8C3-4F0B-97E4-7526188C3DE7}"/>
                </a:ext>
              </a:extLst>
            </p:cNvPr>
            <p:cNvGrpSpPr/>
            <p:nvPr/>
          </p:nvGrpSpPr>
          <p:grpSpPr>
            <a:xfrm>
              <a:off x="3348559" y="1394507"/>
              <a:ext cx="2618913" cy="1886972"/>
              <a:chOff x="3348559" y="1394507"/>
              <a:chExt cx="2618913" cy="1886972"/>
            </a:xfrm>
          </p:grpSpPr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D5D3216F-736C-4F0E-992A-359CE01BD27D}"/>
                  </a:ext>
                </a:extLst>
              </p:cNvPr>
              <p:cNvSpPr/>
              <p:nvPr/>
            </p:nvSpPr>
            <p:spPr>
              <a:xfrm>
                <a:off x="3348559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D852EABF-9426-4AAD-ABF7-1ED4072118B5}"/>
                  </a:ext>
                </a:extLst>
              </p:cNvPr>
              <p:cNvSpPr/>
              <p:nvPr/>
            </p:nvSpPr>
            <p:spPr>
              <a:xfrm>
                <a:off x="3348559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STANDARD</a:t>
                </a: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CD15360A-062D-4849-AEFD-8B05C8DFF9D1}"/>
                  </a:ext>
                </a:extLst>
              </p:cNvPr>
              <p:cNvSpPr/>
              <p:nvPr/>
            </p:nvSpPr>
            <p:spPr>
              <a:xfrm>
                <a:off x="3348559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11" name="Freeform 11">
                <a:extLst>
                  <a:ext uri="{FF2B5EF4-FFF2-40B4-BE49-F238E27FC236}">
                    <a16:creationId xmlns:a16="http://schemas.microsoft.com/office/drawing/2014/main" id="{F7BAC578-BA6A-40F4-99BB-076B9BC3A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447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B7618111-4516-4B4F-AEC6-C4CC5777903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323134" y="1939912"/>
                <a:ext cx="667512" cy="667512"/>
                <a:chOff x="4768400" y="2804319"/>
                <a:chExt cx="547688" cy="547688"/>
              </a:xfrm>
              <a:solidFill>
                <a:schemeClr val="bg1"/>
              </a:solidFill>
            </p:grpSpPr>
            <p:sp>
              <p:nvSpPr>
                <p:cNvPr id="213" name="Freeform 706">
                  <a:extLst>
                    <a:ext uri="{FF2B5EF4-FFF2-40B4-BE49-F238E27FC236}">
                      <a16:creationId xmlns:a16="http://schemas.microsoft.com/office/drawing/2014/main" id="{061615B0-9CFA-4F0F-B765-3B82E2F6578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400" y="2804319"/>
                  <a:ext cx="547688" cy="547688"/>
                </a:xfrm>
                <a:custGeom>
                  <a:avLst/>
                  <a:gdLst>
                    <a:gd name="T0" fmla="*/ 400 w 800"/>
                    <a:gd name="T1" fmla="*/ 775 h 800"/>
                    <a:gd name="T2" fmla="*/ 24 w 800"/>
                    <a:gd name="T3" fmla="*/ 530 h 800"/>
                    <a:gd name="T4" fmla="*/ 142 w 800"/>
                    <a:gd name="T5" fmla="*/ 261 h 800"/>
                    <a:gd name="T6" fmla="*/ 172 w 800"/>
                    <a:gd name="T7" fmla="*/ 205 h 800"/>
                    <a:gd name="T8" fmla="*/ 173 w 800"/>
                    <a:gd name="T9" fmla="*/ 205 h 800"/>
                    <a:gd name="T10" fmla="*/ 183 w 800"/>
                    <a:gd name="T11" fmla="*/ 198 h 800"/>
                    <a:gd name="T12" fmla="*/ 178 w 800"/>
                    <a:gd name="T13" fmla="*/ 182 h 800"/>
                    <a:gd name="T14" fmla="*/ 174 w 800"/>
                    <a:gd name="T15" fmla="*/ 180 h 800"/>
                    <a:gd name="T16" fmla="*/ 156 w 800"/>
                    <a:gd name="T17" fmla="*/ 120 h 800"/>
                    <a:gd name="T18" fmla="*/ 134 w 800"/>
                    <a:gd name="T19" fmla="*/ 44 h 800"/>
                    <a:gd name="T20" fmla="*/ 177 w 800"/>
                    <a:gd name="T21" fmla="*/ 24 h 800"/>
                    <a:gd name="T22" fmla="*/ 224 w 800"/>
                    <a:gd name="T23" fmla="*/ 48 h 800"/>
                    <a:gd name="T24" fmla="*/ 289 w 800"/>
                    <a:gd name="T25" fmla="*/ 80 h 800"/>
                    <a:gd name="T26" fmla="*/ 353 w 800"/>
                    <a:gd name="T27" fmla="*/ 48 h 800"/>
                    <a:gd name="T28" fmla="*/ 400 w 800"/>
                    <a:gd name="T29" fmla="*/ 24 h 800"/>
                    <a:gd name="T30" fmla="*/ 400 w 800"/>
                    <a:gd name="T31" fmla="*/ 24 h 800"/>
                    <a:gd name="T32" fmla="*/ 446 w 800"/>
                    <a:gd name="T33" fmla="*/ 48 h 800"/>
                    <a:gd name="T34" fmla="*/ 511 w 800"/>
                    <a:gd name="T35" fmla="*/ 80 h 800"/>
                    <a:gd name="T36" fmla="*/ 576 w 800"/>
                    <a:gd name="T37" fmla="*/ 48 h 800"/>
                    <a:gd name="T38" fmla="*/ 622 w 800"/>
                    <a:gd name="T39" fmla="*/ 24 h 800"/>
                    <a:gd name="T40" fmla="*/ 666 w 800"/>
                    <a:gd name="T41" fmla="*/ 44 h 800"/>
                    <a:gd name="T42" fmla="*/ 643 w 800"/>
                    <a:gd name="T43" fmla="*/ 120 h 800"/>
                    <a:gd name="T44" fmla="*/ 626 w 800"/>
                    <a:gd name="T45" fmla="*/ 180 h 800"/>
                    <a:gd name="T46" fmla="*/ 621 w 800"/>
                    <a:gd name="T47" fmla="*/ 182 h 800"/>
                    <a:gd name="T48" fmla="*/ 616 w 800"/>
                    <a:gd name="T49" fmla="*/ 198 h 800"/>
                    <a:gd name="T50" fmla="*/ 627 w 800"/>
                    <a:gd name="T51" fmla="*/ 205 h 800"/>
                    <a:gd name="T52" fmla="*/ 628 w 800"/>
                    <a:gd name="T53" fmla="*/ 205 h 800"/>
                    <a:gd name="T54" fmla="*/ 658 w 800"/>
                    <a:gd name="T55" fmla="*/ 261 h 800"/>
                    <a:gd name="T56" fmla="*/ 775 w 800"/>
                    <a:gd name="T57" fmla="*/ 530 h 800"/>
                    <a:gd name="T58" fmla="*/ 400 w 800"/>
                    <a:gd name="T59" fmla="*/ 775 h 800"/>
                    <a:gd name="T60" fmla="*/ 675 w 800"/>
                    <a:gd name="T61" fmla="*/ 244 h 800"/>
                    <a:gd name="T62" fmla="*/ 664 w 800"/>
                    <a:gd name="T63" fmla="*/ 133 h 800"/>
                    <a:gd name="T64" fmla="*/ 690 w 800"/>
                    <a:gd name="T65" fmla="*/ 40 h 800"/>
                    <a:gd name="T66" fmla="*/ 687 w 800"/>
                    <a:gd name="T67" fmla="*/ 32 h 800"/>
                    <a:gd name="T68" fmla="*/ 622 w 800"/>
                    <a:gd name="T69" fmla="*/ 0 h 800"/>
                    <a:gd name="T70" fmla="*/ 557 w 800"/>
                    <a:gd name="T71" fmla="*/ 32 h 800"/>
                    <a:gd name="T72" fmla="*/ 511 w 800"/>
                    <a:gd name="T73" fmla="*/ 56 h 800"/>
                    <a:gd name="T74" fmla="*/ 465 w 800"/>
                    <a:gd name="T75" fmla="*/ 32 h 800"/>
                    <a:gd name="T76" fmla="*/ 400 w 800"/>
                    <a:gd name="T77" fmla="*/ 0 h 800"/>
                    <a:gd name="T78" fmla="*/ 400 w 800"/>
                    <a:gd name="T79" fmla="*/ 0 h 800"/>
                    <a:gd name="T80" fmla="*/ 335 w 800"/>
                    <a:gd name="T81" fmla="*/ 32 h 800"/>
                    <a:gd name="T82" fmla="*/ 289 w 800"/>
                    <a:gd name="T83" fmla="*/ 56 h 800"/>
                    <a:gd name="T84" fmla="*/ 242 w 800"/>
                    <a:gd name="T85" fmla="*/ 32 h 800"/>
                    <a:gd name="T86" fmla="*/ 177 w 800"/>
                    <a:gd name="T87" fmla="*/ 0 h 800"/>
                    <a:gd name="T88" fmla="*/ 112 w 800"/>
                    <a:gd name="T89" fmla="*/ 32 h 800"/>
                    <a:gd name="T90" fmla="*/ 110 w 800"/>
                    <a:gd name="T91" fmla="*/ 40 h 800"/>
                    <a:gd name="T92" fmla="*/ 136 w 800"/>
                    <a:gd name="T93" fmla="*/ 133 h 800"/>
                    <a:gd name="T94" fmla="*/ 124 w 800"/>
                    <a:gd name="T95" fmla="*/ 244 h 800"/>
                    <a:gd name="T96" fmla="*/ 0 w 800"/>
                    <a:gd name="T97" fmla="*/ 530 h 800"/>
                    <a:gd name="T98" fmla="*/ 400 w 800"/>
                    <a:gd name="T99" fmla="*/ 800 h 800"/>
                    <a:gd name="T100" fmla="*/ 800 w 800"/>
                    <a:gd name="T101" fmla="*/ 530 h 800"/>
                    <a:gd name="T102" fmla="*/ 675 w 800"/>
                    <a:gd name="T103" fmla="*/ 244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800" h="800">
                      <a:moveTo>
                        <a:pt x="400" y="775"/>
                      </a:moveTo>
                      <a:cubicBezTo>
                        <a:pt x="228" y="775"/>
                        <a:pt x="24" y="733"/>
                        <a:pt x="24" y="530"/>
                      </a:cubicBezTo>
                      <a:cubicBezTo>
                        <a:pt x="24" y="436"/>
                        <a:pt x="68" y="336"/>
                        <a:pt x="142" y="261"/>
                      </a:cubicBezTo>
                      <a:cubicBezTo>
                        <a:pt x="157" y="245"/>
                        <a:pt x="167" y="226"/>
                        <a:pt x="172" y="205"/>
                      </a:cubicBezTo>
                      <a:lnTo>
                        <a:pt x="173" y="205"/>
                      </a:lnTo>
                      <a:cubicBezTo>
                        <a:pt x="177" y="205"/>
                        <a:pt x="181" y="202"/>
                        <a:pt x="183" y="198"/>
                      </a:cubicBezTo>
                      <a:cubicBezTo>
                        <a:pt x="186" y="192"/>
                        <a:pt x="184" y="185"/>
                        <a:pt x="178" y="182"/>
                      </a:cubicBezTo>
                      <a:cubicBezTo>
                        <a:pt x="177" y="181"/>
                        <a:pt x="175" y="180"/>
                        <a:pt x="174" y="180"/>
                      </a:cubicBezTo>
                      <a:cubicBezTo>
                        <a:pt x="173" y="159"/>
                        <a:pt x="168" y="139"/>
                        <a:pt x="156" y="120"/>
                      </a:cubicBezTo>
                      <a:cubicBezTo>
                        <a:pt x="142" y="97"/>
                        <a:pt x="135" y="72"/>
                        <a:pt x="134" y="44"/>
                      </a:cubicBezTo>
                      <a:cubicBezTo>
                        <a:pt x="146" y="31"/>
                        <a:pt x="161" y="24"/>
                        <a:pt x="177" y="24"/>
                      </a:cubicBezTo>
                      <a:cubicBezTo>
                        <a:pt x="195" y="24"/>
                        <a:pt x="211" y="32"/>
                        <a:pt x="224" y="48"/>
                      </a:cubicBezTo>
                      <a:cubicBezTo>
                        <a:pt x="241" y="68"/>
                        <a:pt x="264" y="80"/>
                        <a:pt x="289" y="80"/>
                      </a:cubicBezTo>
                      <a:cubicBezTo>
                        <a:pt x="313" y="80"/>
                        <a:pt x="336" y="68"/>
                        <a:pt x="353" y="48"/>
                      </a:cubicBezTo>
                      <a:cubicBezTo>
                        <a:pt x="366" y="32"/>
                        <a:pt x="382" y="24"/>
                        <a:pt x="400" y="24"/>
                      </a:cubicBezTo>
                      <a:lnTo>
                        <a:pt x="400" y="24"/>
                      </a:lnTo>
                      <a:cubicBezTo>
                        <a:pt x="417" y="24"/>
                        <a:pt x="433" y="32"/>
                        <a:pt x="446" y="48"/>
                      </a:cubicBezTo>
                      <a:cubicBezTo>
                        <a:pt x="463" y="68"/>
                        <a:pt x="486" y="80"/>
                        <a:pt x="511" y="80"/>
                      </a:cubicBezTo>
                      <a:cubicBezTo>
                        <a:pt x="536" y="80"/>
                        <a:pt x="559" y="68"/>
                        <a:pt x="576" y="48"/>
                      </a:cubicBezTo>
                      <a:cubicBezTo>
                        <a:pt x="588" y="32"/>
                        <a:pt x="605" y="24"/>
                        <a:pt x="622" y="24"/>
                      </a:cubicBezTo>
                      <a:cubicBezTo>
                        <a:pt x="638" y="24"/>
                        <a:pt x="653" y="31"/>
                        <a:pt x="666" y="44"/>
                      </a:cubicBezTo>
                      <a:cubicBezTo>
                        <a:pt x="665" y="72"/>
                        <a:pt x="657" y="97"/>
                        <a:pt x="643" y="120"/>
                      </a:cubicBezTo>
                      <a:cubicBezTo>
                        <a:pt x="632" y="139"/>
                        <a:pt x="626" y="159"/>
                        <a:pt x="626" y="180"/>
                      </a:cubicBezTo>
                      <a:lnTo>
                        <a:pt x="621" y="182"/>
                      </a:lnTo>
                      <a:cubicBezTo>
                        <a:pt x="615" y="185"/>
                        <a:pt x="613" y="192"/>
                        <a:pt x="616" y="198"/>
                      </a:cubicBezTo>
                      <a:cubicBezTo>
                        <a:pt x="618" y="202"/>
                        <a:pt x="623" y="205"/>
                        <a:pt x="627" y="205"/>
                      </a:cubicBezTo>
                      <a:lnTo>
                        <a:pt x="628" y="205"/>
                      </a:lnTo>
                      <a:cubicBezTo>
                        <a:pt x="632" y="226"/>
                        <a:pt x="642" y="245"/>
                        <a:pt x="658" y="261"/>
                      </a:cubicBezTo>
                      <a:cubicBezTo>
                        <a:pt x="732" y="336"/>
                        <a:pt x="775" y="436"/>
                        <a:pt x="775" y="530"/>
                      </a:cubicBezTo>
                      <a:cubicBezTo>
                        <a:pt x="775" y="733"/>
                        <a:pt x="571" y="775"/>
                        <a:pt x="400" y="775"/>
                      </a:cubicBezTo>
                      <a:close/>
                      <a:moveTo>
                        <a:pt x="675" y="244"/>
                      </a:moveTo>
                      <a:cubicBezTo>
                        <a:pt x="646" y="215"/>
                        <a:pt x="641" y="169"/>
                        <a:pt x="664" y="133"/>
                      </a:cubicBezTo>
                      <a:cubicBezTo>
                        <a:pt x="681" y="105"/>
                        <a:pt x="690" y="73"/>
                        <a:pt x="690" y="40"/>
                      </a:cubicBezTo>
                      <a:cubicBezTo>
                        <a:pt x="690" y="37"/>
                        <a:pt x="689" y="34"/>
                        <a:pt x="687" y="32"/>
                      </a:cubicBezTo>
                      <a:cubicBezTo>
                        <a:pt x="670" y="11"/>
                        <a:pt x="647" y="0"/>
                        <a:pt x="622" y="0"/>
                      </a:cubicBezTo>
                      <a:cubicBezTo>
                        <a:pt x="597" y="0"/>
                        <a:pt x="574" y="11"/>
                        <a:pt x="557" y="32"/>
                      </a:cubicBezTo>
                      <a:cubicBezTo>
                        <a:pt x="545" y="47"/>
                        <a:pt x="528" y="56"/>
                        <a:pt x="511" y="56"/>
                      </a:cubicBezTo>
                      <a:cubicBezTo>
                        <a:pt x="494" y="56"/>
                        <a:pt x="477" y="47"/>
                        <a:pt x="465" y="32"/>
                      </a:cubicBezTo>
                      <a:cubicBezTo>
                        <a:pt x="447" y="11"/>
                        <a:pt x="424" y="0"/>
                        <a:pt x="400" y="0"/>
                      </a:cubicBezTo>
                      <a:lnTo>
                        <a:pt x="400" y="0"/>
                      </a:lnTo>
                      <a:cubicBezTo>
                        <a:pt x="375" y="0"/>
                        <a:pt x="352" y="11"/>
                        <a:pt x="335" y="32"/>
                      </a:cubicBezTo>
                      <a:cubicBezTo>
                        <a:pt x="322" y="47"/>
                        <a:pt x="306" y="56"/>
                        <a:pt x="289" y="56"/>
                      </a:cubicBezTo>
                      <a:cubicBezTo>
                        <a:pt x="271" y="56"/>
                        <a:pt x="255" y="47"/>
                        <a:pt x="242" y="32"/>
                      </a:cubicBezTo>
                      <a:cubicBezTo>
                        <a:pt x="225" y="11"/>
                        <a:pt x="202" y="0"/>
                        <a:pt x="177" y="0"/>
                      </a:cubicBezTo>
                      <a:cubicBezTo>
                        <a:pt x="153" y="0"/>
                        <a:pt x="130" y="11"/>
                        <a:pt x="112" y="32"/>
                      </a:cubicBezTo>
                      <a:cubicBezTo>
                        <a:pt x="111" y="34"/>
                        <a:pt x="110" y="37"/>
                        <a:pt x="110" y="40"/>
                      </a:cubicBezTo>
                      <a:cubicBezTo>
                        <a:pt x="110" y="73"/>
                        <a:pt x="118" y="105"/>
                        <a:pt x="136" y="133"/>
                      </a:cubicBezTo>
                      <a:cubicBezTo>
                        <a:pt x="158" y="169"/>
                        <a:pt x="153" y="215"/>
                        <a:pt x="124" y="244"/>
                      </a:cubicBezTo>
                      <a:cubicBezTo>
                        <a:pt x="46" y="323"/>
                        <a:pt x="0" y="430"/>
                        <a:pt x="0" y="530"/>
                      </a:cubicBezTo>
                      <a:cubicBezTo>
                        <a:pt x="0" y="706"/>
                        <a:pt x="138" y="800"/>
                        <a:pt x="400" y="800"/>
                      </a:cubicBezTo>
                      <a:cubicBezTo>
                        <a:pt x="661" y="800"/>
                        <a:pt x="800" y="706"/>
                        <a:pt x="800" y="530"/>
                      </a:cubicBezTo>
                      <a:cubicBezTo>
                        <a:pt x="800" y="430"/>
                        <a:pt x="753" y="323"/>
                        <a:pt x="675" y="24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4" name="Freeform 707">
                  <a:extLst>
                    <a:ext uri="{FF2B5EF4-FFF2-40B4-BE49-F238E27FC236}">
                      <a16:creationId xmlns:a16="http://schemas.microsoft.com/office/drawing/2014/main" id="{FC793D42-49E6-4919-B216-A91F4664BB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3350" y="2961482"/>
                  <a:ext cx="30163" cy="17463"/>
                </a:xfrm>
                <a:custGeom>
                  <a:avLst/>
                  <a:gdLst>
                    <a:gd name="T0" fmla="*/ 12 w 44"/>
                    <a:gd name="T1" fmla="*/ 24 h 25"/>
                    <a:gd name="T2" fmla="*/ 31 w 44"/>
                    <a:gd name="T3" fmla="*/ 25 h 25"/>
                    <a:gd name="T4" fmla="*/ 31 w 44"/>
                    <a:gd name="T5" fmla="*/ 25 h 25"/>
                    <a:gd name="T6" fmla="*/ 44 w 44"/>
                    <a:gd name="T7" fmla="*/ 14 h 25"/>
                    <a:gd name="T8" fmla="*/ 32 w 44"/>
                    <a:gd name="T9" fmla="*/ 1 h 25"/>
                    <a:gd name="T10" fmla="*/ 13 w 44"/>
                    <a:gd name="T11" fmla="*/ 0 h 25"/>
                    <a:gd name="T12" fmla="*/ 0 w 44"/>
                    <a:gd name="T13" fmla="*/ 11 h 25"/>
                    <a:gd name="T14" fmla="*/ 12 w 44"/>
                    <a:gd name="T15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4"/>
                      </a:moveTo>
                      <a:cubicBezTo>
                        <a:pt x="18" y="25"/>
                        <a:pt x="24" y="25"/>
                        <a:pt x="31" y="25"/>
                      </a:cubicBezTo>
                      <a:lnTo>
                        <a:pt x="31" y="25"/>
                      </a:lnTo>
                      <a:cubicBezTo>
                        <a:pt x="38" y="25"/>
                        <a:pt x="43" y="20"/>
                        <a:pt x="44" y="14"/>
                      </a:cubicBezTo>
                      <a:cubicBezTo>
                        <a:pt x="44" y="7"/>
                        <a:pt x="39" y="1"/>
                        <a:pt x="32" y="1"/>
                      </a:cubicBezTo>
                      <a:cubicBezTo>
                        <a:pt x="26" y="1"/>
                        <a:pt x="19" y="1"/>
                        <a:pt x="13" y="0"/>
                      </a:cubicBezTo>
                      <a:cubicBezTo>
                        <a:pt x="6" y="0"/>
                        <a:pt x="1" y="5"/>
                        <a:pt x="0" y="11"/>
                      </a:cubicBezTo>
                      <a:cubicBezTo>
                        <a:pt x="0" y="18"/>
                        <a:pt x="5" y="24"/>
                        <a:pt x="12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5" name="Freeform 708">
                  <a:extLst>
                    <a:ext uri="{FF2B5EF4-FFF2-40B4-BE49-F238E27FC236}">
                      <a16:creationId xmlns:a16="http://schemas.microsoft.com/office/drawing/2014/main" id="{7A702BE7-9CCE-4C6A-BE34-B2CD7E6343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5725" y="2955132"/>
                  <a:ext cx="30163" cy="19050"/>
                </a:xfrm>
                <a:custGeom>
                  <a:avLst/>
                  <a:gdLst>
                    <a:gd name="T0" fmla="*/ 11 w 45"/>
                    <a:gd name="T1" fmla="*/ 25 h 29"/>
                    <a:gd name="T2" fmla="*/ 30 w 45"/>
                    <a:gd name="T3" fmla="*/ 28 h 29"/>
                    <a:gd name="T4" fmla="*/ 32 w 45"/>
                    <a:gd name="T5" fmla="*/ 29 h 29"/>
                    <a:gd name="T6" fmla="*/ 44 w 45"/>
                    <a:gd name="T7" fmla="*/ 18 h 29"/>
                    <a:gd name="T8" fmla="*/ 34 w 45"/>
                    <a:gd name="T9" fmla="*/ 4 h 29"/>
                    <a:gd name="T10" fmla="*/ 16 w 45"/>
                    <a:gd name="T11" fmla="*/ 1 h 29"/>
                    <a:gd name="T12" fmla="*/ 1 w 45"/>
                    <a:gd name="T13" fmla="*/ 11 h 29"/>
                    <a:gd name="T14" fmla="*/ 11 w 45"/>
                    <a:gd name="T1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9">
                      <a:moveTo>
                        <a:pt x="11" y="25"/>
                      </a:moveTo>
                      <a:cubicBezTo>
                        <a:pt x="17" y="26"/>
                        <a:pt x="24" y="27"/>
                        <a:pt x="30" y="28"/>
                      </a:cubicBezTo>
                      <a:lnTo>
                        <a:pt x="32" y="29"/>
                      </a:lnTo>
                      <a:cubicBezTo>
                        <a:pt x="38" y="29"/>
                        <a:pt x="43" y="24"/>
                        <a:pt x="44" y="18"/>
                      </a:cubicBezTo>
                      <a:cubicBezTo>
                        <a:pt x="45" y="12"/>
                        <a:pt x="41" y="5"/>
                        <a:pt x="34" y="4"/>
                      </a:cubicBezTo>
                      <a:cubicBezTo>
                        <a:pt x="28" y="3"/>
                        <a:pt x="22" y="2"/>
                        <a:pt x="16" y="1"/>
                      </a:cubicBezTo>
                      <a:cubicBezTo>
                        <a:pt x="9" y="0"/>
                        <a:pt x="3" y="4"/>
                        <a:pt x="1" y="11"/>
                      </a:cubicBezTo>
                      <a:cubicBezTo>
                        <a:pt x="0" y="17"/>
                        <a:pt x="4" y="24"/>
                        <a:pt x="11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6" name="Freeform 709">
                  <a:extLst>
                    <a:ext uri="{FF2B5EF4-FFF2-40B4-BE49-F238E27FC236}">
                      <a16:creationId xmlns:a16="http://schemas.microsoft.com/office/drawing/2014/main" id="{FAF452B1-3FBA-4C46-893A-858443AE75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8600" y="2955132"/>
                  <a:ext cx="30163" cy="19050"/>
                </a:xfrm>
                <a:custGeom>
                  <a:avLst/>
                  <a:gdLst>
                    <a:gd name="T0" fmla="*/ 13 w 45"/>
                    <a:gd name="T1" fmla="*/ 28 h 28"/>
                    <a:gd name="T2" fmla="*/ 15 w 45"/>
                    <a:gd name="T3" fmla="*/ 28 h 28"/>
                    <a:gd name="T4" fmla="*/ 34 w 45"/>
                    <a:gd name="T5" fmla="*/ 25 h 28"/>
                    <a:gd name="T6" fmla="*/ 43 w 45"/>
                    <a:gd name="T7" fmla="*/ 11 h 28"/>
                    <a:gd name="T8" fmla="*/ 29 w 45"/>
                    <a:gd name="T9" fmla="*/ 1 h 28"/>
                    <a:gd name="T10" fmla="*/ 11 w 45"/>
                    <a:gd name="T11" fmla="*/ 4 h 28"/>
                    <a:gd name="T12" fmla="*/ 1 w 45"/>
                    <a:gd name="T13" fmla="*/ 18 h 28"/>
                    <a:gd name="T14" fmla="*/ 13 w 45"/>
                    <a:gd name="T15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8">
                      <a:moveTo>
                        <a:pt x="13" y="28"/>
                      </a:moveTo>
                      <a:lnTo>
                        <a:pt x="15" y="28"/>
                      </a:lnTo>
                      <a:cubicBezTo>
                        <a:pt x="21" y="27"/>
                        <a:pt x="27" y="26"/>
                        <a:pt x="34" y="25"/>
                      </a:cubicBezTo>
                      <a:cubicBezTo>
                        <a:pt x="40" y="24"/>
                        <a:pt x="45" y="17"/>
                        <a:pt x="43" y="11"/>
                      </a:cubicBezTo>
                      <a:cubicBezTo>
                        <a:pt x="42" y="4"/>
                        <a:pt x="36" y="0"/>
                        <a:pt x="29" y="1"/>
                      </a:cubicBezTo>
                      <a:cubicBezTo>
                        <a:pt x="23" y="2"/>
                        <a:pt x="17" y="3"/>
                        <a:pt x="11" y="4"/>
                      </a:cubicBezTo>
                      <a:cubicBezTo>
                        <a:pt x="4" y="5"/>
                        <a:pt x="0" y="12"/>
                        <a:pt x="1" y="18"/>
                      </a:cubicBezTo>
                      <a:cubicBezTo>
                        <a:pt x="2" y="24"/>
                        <a:pt x="7" y="28"/>
                        <a:pt x="13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7" name="Freeform 710">
                  <a:extLst>
                    <a:ext uri="{FF2B5EF4-FFF2-40B4-BE49-F238E27FC236}">
                      <a16:creationId xmlns:a16="http://schemas.microsoft.com/office/drawing/2014/main" id="{743910A7-05BF-424D-B1F2-FB1BAE2DC4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08100" y="2942432"/>
                  <a:ext cx="31750" cy="20638"/>
                </a:xfrm>
                <a:custGeom>
                  <a:avLst/>
                  <a:gdLst>
                    <a:gd name="T0" fmla="*/ 32 w 46"/>
                    <a:gd name="T1" fmla="*/ 32 h 32"/>
                    <a:gd name="T2" fmla="*/ 44 w 46"/>
                    <a:gd name="T3" fmla="*/ 23 h 32"/>
                    <a:gd name="T4" fmla="*/ 36 w 46"/>
                    <a:gd name="T5" fmla="*/ 8 h 32"/>
                    <a:gd name="T6" fmla="*/ 18 w 46"/>
                    <a:gd name="T7" fmla="*/ 2 h 32"/>
                    <a:gd name="T8" fmla="*/ 3 w 46"/>
                    <a:gd name="T9" fmla="*/ 9 h 32"/>
                    <a:gd name="T10" fmla="*/ 10 w 46"/>
                    <a:gd name="T11" fmla="*/ 25 h 32"/>
                    <a:gd name="T12" fmla="*/ 28 w 46"/>
                    <a:gd name="T13" fmla="*/ 31 h 32"/>
                    <a:gd name="T14" fmla="*/ 32 w 46"/>
                    <a:gd name="T15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" h="32">
                      <a:moveTo>
                        <a:pt x="32" y="32"/>
                      </a:moveTo>
                      <a:cubicBezTo>
                        <a:pt x="37" y="32"/>
                        <a:pt x="42" y="28"/>
                        <a:pt x="44" y="23"/>
                      </a:cubicBezTo>
                      <a:cubicBezTo>
                        <a:pt x="46" y="17"/>
                        <a:pt x="42" y="10"/>
                        <a:pt x="36" y="8"/>
                      </a:cubicBezTo>
                      <a:cubicBezTo>
                        <a:pt x="30" y="6"/>
                        <a:pt x="24" y="4"/>
                        <a:pt x="18" y="2"/>
                      </a:cubicBezTo>
                      <a:cubicBezTo>
                        <a:pt x="12" y="0"/>
                        <a:pt x="5" y="3"/>
                        <a:pt x="3" y="9"/>
                      </a:cubicBezTo>
                      <a:cubicBezTo>
                        <a:pt x="0" y="15"/>
                        <a:pt x="4" y="22"/>
                        <a:pt x="10" y="25"/>
                      </a:cubicBezTo>
                      <a:cubicBezTo>
                        <a:pt x="16" y="27"/>
                        <a:pt x="22" y="29"/>
                        <a:pt x="28" y="31"/>
                      </a:cubicBezTo>
                      <a:lnTo>
                        <a:pt x="32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8" name="Freeform 711">
                  <a:extLst>
                    <a:ext uri="{FF2B5EF4-FFF2-40B4-BE49-F238E27FC236}">
                      <a16:creationId xmlns:a16="http://schemas.microsoft.com/office/drawing/2014/main" id="{84CD8175-8FF3-4008-B1A0-AEE0D736F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0975" y="2961482"/>
                  <a:ext cx="30163" cy="17463"/>
                </a:xfrm>
                <a:custGeom>
                  <a:avLst/>
                  <a:gdLst>
                    <a:gd name="T0" fmla="*/ 12 w 44"/>
                    <a:gd name="T1" fmla="*/ 25 h 25"/>
                    <a:gd name="T2" fmla="*/ 13 w 44"/>
                    <a:gd name="T3" fmla="*/ 25 h 25"/>
                    <a:gd name="T4" fmla="*/ 32 w 44"/>
                    <a:gd name="T5" fmla="*/ 24 h 25"/>
                    <a:gd name="T6" fmla="*/ 43 w 44"/>
                    <a:gd name="T7" fmla="*/ 11 h 25"/>
                    <a:gd name="T8" fmla="*/ 30 w 44"/>
                    <a:gd name="T9" fmla="*/ 0 h 25"/>
                    <a:gd name="T10" fmla="*/ 12 w 44"/>
                    <a:gd name="T11" fmla="*/ 1 h 25"/>
                    <a:gd name="T12" fmla="*/ 0 w 44"/>
                    <a:gd name="T13" fmla="*/ 14 h 25"/>
                    <a:gd name="T14" fmla="*/ 12 w 44"/>
                    <a:gd name="T15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5"/>
                      </a:moveTo>
                      <a:lnTo>
                        <a:pt x="13" y="25"/>
                      </a:lnTo>
                      <a:cubicBezTo>
                        <a:pt x="19" y="25"/>
                        <a:pt x="26" y="25"/>
                        <a:pt x="32" y="24"/>
                      </a:cubicBezTo>
                      <a:cubicBezTo>
                        <a:pt x="39" y="24"/>
                        <a:pt x="44" y="18"/>
                        <a:pt x="43" y="11"/>
                      </a:cubicBezTo>
                      <a:cubicBezTo>
                        <a:pt x="43" y="5"/>
                        <a:pt x="37" y="0"/>
                        <a:pt x="30" y="0"/>
                      </a:cubicBezTo>
                      <a:cubicBezTo>
                        <a:pt x="24" y="1"/>
                        <a:pt x="18" y="1"/>
                        <a:pt x="12" y="1"/>
                      </a:cubicBezTo>
                      <a:cubicBezTo>
                        <a:pt x="5" y="1"/>
                        <a:pt x="0" y="7"/>
                        <a:pt x="0" y="14"/>
                      </a:cubicBezTo>
                      <a:cubicBezTo>
                        <a:pt x="0" y="20"/>
                        <a:pt x="6" y="25"/>
                        <a:pt x="12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9" name="Freeform 712">
                  <a:extLst>
                    <a:ext uri="{FF2B5EF4-FFF2-40B4-BE49-F238E27FC236}">
                      <a16:creationId xmlns:a16="http://schemas.microsoft.com/office/drawing/2014/main" id="{1090B07B-3C15-4300-9336-660CC7C46B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4638" y="2942432"/>
                  <a:ext cx="30163" cy="20638"/>
                </a:xfrm>
                <a:custGeom>
                  <a:avLst/>
                  <a:gdLst>
                    <a:gd name="T0" fmla="*/ 27 w 45"/>
                    <a:gd name="T1" fmla="*/ 2 h 31"/>
                    <a:gd name="T2" fmla="*/ 10 w 45"/>
                    <a:gd name="T3" fmla="*/ 8 h 31"/>
                    <a:gd name="T4" fmla="*/ 2 w 45"/>
                    <a:gd name="T5" fmla="*/ 23 h 31"/>
                    <a:gd name="T6" fmla="*/ 14 w 45"/>
                    <a:gd name="T7" fmla="*/ 31 h 31"/>
                    <a:gd name="T8" fmla="*/ 17 w 45"/>
                    <a:gd name="T9" fmla="*/ 31 h 31"/>
                    <a:gd name="T10" fmla="*/ 36 w 45"/>
                    <a:gd name="T11" fmla="*/ 25 h 31"/>
                    <a:gd name="T12" fmla="*/ 43 w 45"/>
                    <a:gd name="T13" fmla="*/ 9 h 31"/>
                    <a:gd name="T14" fmla="*/ 27 w 45"/>
                    <a:gd name="T15" fmla="*/ 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31">
                      <a:moveTo>
                        <a:pt x="27" y="2"/>
                      </a:moveTo>
                      <a:cubicBezTo>
                        <a:pt x="22" y="4"/>
                        <a:pt x="16" y="6"/>
                        <a:pt x="10" y="8"/>
                      </a:cubicBezTo>
                      <a:cubicBezTo>
                        <a:pt x="3" y="10"/>
                        <a:pt x="0" y="17"/>
                        <a:pt x="2" y="23"/>
                      </a:cubicBezTo>
                      <a:cubicBezTo>
                        <a:pt x="4" y="28"/>
                        <a:pt x="8" y="31"/>
                        <a:pt x="14" y="31"/>
                      </a:cubicBezTo>
                      <a:lnTo>
                        <a:pt x="17" y="31"/>
                      </a:lnTo>
                      <a:cubicBezTo>
                        <a:pt x="23" y="29"/>
                        <a:pt x="30" y="27"/>
                        <a:pt x="36" y="25"/>
                      </a:cubicBezTo>
                      <a:cubicBezTo>
                        <a:pt x="42" y="22"/>
                        <a:pt x="45" y="15"/>
                        <a:pt x="43" y="9"/>
                      </a:cubicBezTo>
                      <a:cubicBezTo>
                        <a:pt x="41" y="3"/>
                        <a:pt x="34" y="0"/>
                        <a:pt x="2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0" name="Freeform 713">
                  <a:extLst>
                    <a:ext uri="{FF2B5EF4-FFF2-40B4-BE49-F238E27FC236}">
                      <a16:creationId xmlns:a16="http://schemas.microsoft.com/office/drawing/2014/main" id="{5206159A-EA1B-4EFC-95C4-F50A983112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4938" y="3083719"/>
                  <a:ext cx="74613" cy="150813"/>
                </a:xfrm>
                <a:custGeom>
                  <a:avLst/>
                  <a:gdLst>
                    <a:gd name="T0" fmla="*/ 109 w 109"/>
                    <a:gd name="T1" fmla="*/ 148 h 220"/>
                    <a:gd name="T2" fmla="*/ 55 w 109"/>
                    <a:gd name="T3" fmla="*/ 98 h 220"/>
                    <a:gd name="T4" fmla="*/ 24 w 109"/>
                    <a:gd name="T5" fmla="*/ 71 h 220"/>
                    <a:gd name="T6" fmla="*/ 55 w 109"/>
                    <a:gd name="T7" fmla="*/ 45 h 220"/>
                    <a:gd name="T8" fmla="*/ 83 w 109"/>
                    <a:gd name="T9" fmla="*/ 62 h 220"/>
                    <a:gd name="T10" fmla="*/ 99 w 109"/>
                    <a:gd name="T11" fmla="*/ 69 h 220"/>
                    <a:gd name="T12" fmla="*/ 105 w 109"/>
                    <a:gd name="T13" fmla="*/ 53 h 220"/>
                    <a:gd name="T14" fmla="*/ 67 w 109"/>
                    <a:gd name="T15" fmla="*/ 22 h 220"/>
                    <a:gd name="T16" fmla="*/ 67 w 109"/>
                    <a:gd name="T17" fmla="*/ 12 h 220"/>
                    <a:gd name="T18" fmla="*/ 55 w 109"/>
                    <a:gd name="T19" fmla="*/ 0 h 220"/>
                    <a:gd name="T20" fmla="*/ 43 w 109"/>
                    <a:gd name="T21" fmla="*/ 12 h 220"/>
                    <a:gd name="T22" fmla="*/ 43 w 109"/>
                    <a:gd name="T23" fmla="*/ 22 h 220"/>
                    <a:gd name="T24" fmla="*/ 0 w 109"/>
                    <a:gd name="T25" fmla="*/ 71 h 220"/>
                    <a:gd name="T26" fmla="*/ 55 w 109"/>
                    <a:gd name="T27" fmla="*/ 122 h 220"/>
                    <a:gd name="T28" fmla="*/ 85 w 109"/>
                    <a:gd name="T29" fmla="*/ 148 h 220"/>
                    <a:gd name="T30" fmla="*/ 55 w 109"/>
                    <a:gd name="T31" fmla="*/ 175 h 220"/>
                    <a:gd name="T32" fmla="*/ 26 w 109"/>
                    <a:gd name="T33" fmla="*/ 157 h 220"/>
                    <a:gd name="T34" fmla="*/ 11 w 109"/>
                    <a:gd name="T35" fmla="*/ 151 h 220"/>
                    <a:gd name="T36" fmla="*/ 4 w 109"/>
                    <a:gd name="T37" fmla="*/ 167 h 220"/>
                    <a:gd name="T38" fmla="*/ 43 w 109"/>
                    <a:gd name="T39" fmla="*/ 198 h 220"/>
                    <a:gd name="T40" fmla="*/ 43 w 109"/>
                    <a:gd name="T41" fmla="*/ 208 h 220"/>
                    <a:gd name="T42" fmla="*/ 55 w 109"/>
                    <a:gd name="T43" fmla="*/ 220 h 220"/>
                    <a:gd name="T44" fmla="*/ 67 w 109"/>
                    <a:gd name="T45" fmla="*/ 208 h 220"/>
                    <a:gd name="T46" fmla="*/ 67 w 109"/>
                    <a:gd name="T47" fmla="*/ 198 h 220"/>
                    <a:gd name="T48" fmla="*/ 109 w 109"/>
                    <a:gd name="T49" fmla="*/ 148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220">
                      <a:moveTo>
                        <a:pt x="109" y="148"/>
                      </a:moveTo>
                      <a:cubicBezTo>
                        <a:pt x="109" y="124"/>
                        <a:pt x="95" y="98"/>
                        <a:pt x="55" y="98"/>
                      </a:cubicBezTo>
                      <a:cubicBezTo>
                        <a:pt x="35" y="98"/>
                        <a:pt x="24" y="89"/>
                        <a:pt x="24" y="71"/>
                      </a:cubicBezTo>
                      <a:cubicBezTo>
                        <a:pt x="24" y="57"/>
                        <a:pt x="38" y="45"/>
                        <a:pt x="55" y="45"/>
                      </a:cubicBezTo>
                      <a:cubicBezTo>
                        <a:pt x="67" y="45"/>
                        <a:pt x="79" y="52"/>
                        <a:pt x="83" y="62"/>
                      </a:cubicBezTo>
                      <a:cubicBezTo>
                        <a:pt x="86" y="69"/>
                        <a:pt x="93" y="71"/>
                        <a:pt x="99" y="69"/>
                      </a:cubicBezTo>
                      <a:cubicBezTo>
                        <a:pt x="105" y="66"/>
                        <a:pt x="108" y="59"/>
                        <a:pt x="105" y="53"/>
                      </a:cubicBezTo>
                      <a:cubicBezTo>
                        <a:pt x="99" y="37"/>
                        <a:pt x="84" y="26"/>
                        <a:pt x="67" y="22"/>
                      </a:cubicBezTo>
                      <a:lnTo>
                        <a:pt x="67" y="12"/>
                      </a:lnTo>
                      <a:cubicBezTo>
                        <a:pt x="67" y="5"/>
                        <a:pt x="61" y="0"/>
                        <a:pt x="55" y="0"/>
                      </a:cubicBezTo>
                      <a:cubicBezTo>
                        <a:pt x="48" y="0"/>
                        <a:pt x="43" y="5"/>
                        <a:pt x="43" y="12"/>
                      </a:cubicBezTo>
                      <a:lnTo>
                        <a:pt x="43" y="22"/>
                      </a:lnTo>
                      <a:cubicBezTo>
                        <a:pt x="18" y="27"/>
                        <a:pt x="0" y="47"/>
                        <a:pt x="0" y="71"/>
                      </a:cubicBezTo>
                      <a:cubicBezTo>
                        <a:pt x="0" y="96"/>
                        <a:pt x="14" y="122"/>
                        <a:pt x="55" y="122"/>
                      </a:cubicBezTo>
                      <a:cubicBezTo>
                        <a:pt x="75" y="122"/>
                        <a:pt x="85" y="131"/>
                        <a:pt x="85" y="148"/>
                      </a:cubicBezTo>
                      <a:cubicBezTo>
                        <a:pt x="85" y="163"/>
                        <a:pt x="71" y="175"/>
                        <a:pt x="55" y="175"/>
                      </a:cubicBezTo>
                      <a:cubicBezTo>
                        <a:pt x="42" y="175"/>
                        <a:pt x="31" y="168"/>
                        <a:pt x="26" y="157"/>
                      </a:cubicBezTo>
                      <a:cubicBezTo>
                        <a:pt x="24" y="151"/>
                        <a:pt x="17" y="148"/>
                        <a:pt x="11" y="151"/>
                      </a:cubicBezTo>
                      <a:cubicBezTo>
                        <a:pt x="4" y="154"/>
                        <a:pt x="1" y="161"/>
                        <a:pt x="4" y="167"/>
                      </a:cubicBezTo>
                      <a:cubicBezTo>
                        <a:pt x="11" y="183"/>
                        <a:pt x="25" y="194"/>
                        <a:pt x="43" y="198"/>
                      </a:cubicBezTo>
                      <a:lnTo>
                        <a:pt x="43" y="208"/>
                      </a:lnTo>
                      <a:cubicBezTo>
                        <a:pt x="43" y="215"/>
                        <a:pt x="48" y="220"/>
                        <a:pt x="55" y="220"/>
                      </a:cubicBezTo>
                      <a:cubicBezTo>
                        <a:pt x="61" y="220"/>
                        <a:pt x="67" y="215"/>
                        <a:pt x="67" y="208"/>
                      </a:cubicBezTo>
                      <a:lnTo>
                        <a:pt x="67" y="198"/>
                      </a:lnTo>
                      <a:cubicBezTo>
                        <a:pt x="91" y="193"/>
                        <a:pt x="109" y="172"/>
                        <a:pt x="109" y="14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1" name="Freeform 714">
                  <a:extLst>
                    <a:ext uri="{FF2B5EF4-FFF2-40B4-BE49-F238E27FC236}">
                      <a16:creationId xmlns:a16="http://schemas.microsoft.com/office/drawing/2014/main" id="{B2C4F47C-9CDA-4D23-A16C-600CADEE0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0813" y="3040857"/>
                  <a:ext cx="28575" cy="17463"/>
                </a:xfrm>
                <a:custGeom>
                  <a:avLst/>
                  <a:gdLst>
                    <a:gd name="T0" fmla="*/ 1 w 43"/>
                    <a:gd name="T1" fmla="*/ 15 h 26"/>
                    <a:gd name="T2" fmla="*/ 13 w 43"/>
                    <a:gd name="T3" fmla="*/ 26 h 26"/>
                    <a:gd name="T4" fmla="*/ 14 w 43"/>
                    <a:gd name="T5" fmla="*/ 25 h 26"/>
                    <a:gd name="T6" fmla="*/ 31 w 43"/>
                    <a:gd name="T7" fmla="*/ 24 h 26"/>
                    <a:gd name="T8" fmla="*/ 43 w 43"/>
                    <a:gd name="T9" fmla="*/ 12 h 26"/>
                    <a:gd name="T10" fmla="*/ 31 w 43"/>
                    <a:gd name="T11" fmla="*/ 0 h 26"/>
                    <a:gd name="T12" fmla="*/ 31 w 43"/>
                    <a:gd name="T13" fmla="*/ 0 h 26"/>
                    <a:gd name="T14" fmla="*/ 11 w 43"/>
                    <a:gd name="T15" fmla="*/ 1 h 26"/>
                    <a:gd name="T16" fmla="*/ 1 w 43"/>
                    <a:gd name="T17" fmla="*/ 1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3" h="26">
                      <a:moveTo>
                        <a:pt x="1" y="15"/>
                      </a:moveTo>
                      <a:cubicBezTo>
                        <a:pt x="1" y="21"/>
                        <a:pt x="7" y="26"/>
                        <a:pt x="13" y="26"/>
                      </a:cubicBezTo>
                      <a:lnTo>
                        <a:pt x="14" y="25"/>
                      </a:lnTo>
                      <a:cubicBezTo>
                        <a:pt x="20" y="25"/>
                        <a:pt x="25" y="24"/>
                        <a:pt x="31" y="24"/>
                      </a:cubicBezTo>
                      <a:cubicBezTo>
                        <a:pt x="38" y="24"/>
                        <a:pt x="43" y="19"/>
                        <a:pt x="43" y="12"/>
                      </a:cubicBezTo>
                      <a:cubicBezTo>
                        <a:pt x="43" y="6"/>
                        <a:pt x="37" y="0"/>
                        <a:pt x="31" y="0"/>
                      </a:cubicBezTo>
                      <a:lnTo>
                        <a:pt x="31" y="0"/>
                      </a:lnTo>
                      <a:cubicBezTo>
                        <a:pt x="24" y="0"/>
                        <a:pt x="18" y="1"/>
                        <a:pt x="11" y="1"/>
                      </a:cubicBezTo>
                      <a:cubicBezTo>
                        <a:pt x="5" y="2"/>
                        <a:pt x="0" y="8"/>
                        <a:pt x="1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2" name="Freeform 715">
                  <a:extLst>
                    <a:ext uri="{FF2B5EF4-FFF2-40B4-BE49-F238E27FC236}">
                      <a16:creationId xmlns:a16="http://schemas.microsoft.com/office/drawing/2014/main" id="{54002085-4E92-4566-86F6-979E3E98A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25588" y="3193257"/>
                  <a:ext cx="25400" cy="28575"/>
                </a:xfrm>
                <a:custGeom>
                  <a:avLst/>
                  <a:gdLst>
                    <a:gd name="T0" fmla="*/ 27 w 36"/>
                    <a:gd name="T1" fmla="*/ 3 h 42"/>
                    <a:gd name="T2" fmla="*/ 11 w 36"/>
                    <a:gd name="T3" fmla="*/ 9 h 42"/>
                    <a:gd name="T4" fmla="*/ 4 w 36"/>
                    <a:gd name="T5" fmla="*/ 24 h 42"/>
                    <a:gd name="T6" fmla="*/ 8 w 36"/>
                    <a:gd name="T7" fmla="*/ 40 h 42"/>
                    <a:gd name="T8" fmla="*/ 14 w 36"/>
                    <a:gd name="T9" fmla="*/ 42 h 42"/>
                    <a:gd name="T10" fmla="*/ 25 w 36"/>
                    <a:gd name="T11" fmla="*/ 36 h 42"/>
                    <a:gd name="T12" fmla="*/ 34 w 36"/>
                    <a:gd name="T13" fmla="*/ 19 h 42"/>
                    <a:gd name="T14" fmla="*/ 27 w 36"/>
                    <a:gd name="T15" fmla="*/ 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6" h="42">
                      <a:moveTo>
                        <a:pt x="27" y="3"/>
                      </a:moveTo>
                      <a:cubicBezTo>
                        <a:pt x="21" y="0"/>
                        <a:pt x="14" y="3"/>
                        <a:pt x="11" y="9"/>
                      </a:cubicBezTo>
                      <a:cubicBezTo>
                        <a:pt x="9" y="14"/>
                        <a:pt x="7" y="19"/>
                        <a:pt x="4" y="24"/>
                      </a:cubicBezTo>
                      <a:cubicBezTo>
                        <a:pt x="0" y="29"/>
                        <a:pt x="2" y="37"/>
                        <a:pt x="8" y="40"/>
                      </a:cubicBezTo>
                      <a:cubicBezTo>
                        <a:pt x="10" y="41"/>
                        <a:pt x="12" y="42"/>
                        <a:pt x="14" y="42"/>
                      </a:cubicBezTo>
                      <a:cubicBezTo>
                        <a:pt x="18" y="42"/>
                        <a:pt x="22" y="40"/>
                        <a:pt x="25" y="36"/>
                      </a:cubicBezTo>
                      <a:cubicBezTo>
                        <a:pt x="28" y="30"/>
                        <a:pt x="31" y="24"/>
                        <a:pt x="34" y="19"/>
                      </a:cubicBezTo>
                      <a:cubicBezTo>
                        <a:pt x="36" y="12"/>
                        <a:pt x="34" y="5"/>
                        <a:pt x="27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3" name="Freeform 716">
                  <a:extLst>
                    <a:ext uri="{FF2B5EF4-FFF2-40B4-BE49-F238E27FC236}">
                      <a16:creationId xmlns:a16="http://schemas.microsoft.com/office/drawing/2014/main" id="{FD7BBC53-B0B8-46B8-A335-EA4C0A60C1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5425" y="3231357"/>
                  <a:ext cx="28575" cy="25400"/>
                </a:xfrm>
                <a:custGeom>
                  <a:avLst/>
                  <a:gdLst>
                    <a:gd name="T0" fmla="*/ 20 w 41"/>
                    <a:gd name="T1" fmla="*/ 4 h 37"/>
                    <a:gd name="T2" fmla="*/ 7 w 41"/>
                    <a:gd name="T3" fmla="*/ 15 h 37"/>
                    <a:gd name="T4" fmla="*/ 4 w 41"/>
                    <a:gd name="T5" fmla="*/ 32 h 37"/>
                    <a:gd name="T6" fmla="*/ 14 w 41"/>
                    <a:gd name="T7" fmla="*/ 37 h 37"/>
                    <a:gd name="T8" fmla="*/ 21 w 41"/>
                    <a:gd name="T9" fmla="*/ 34 h 37"/>
                    <a:gd name="T10" fmla="*/ 36 w 41"/>
                    <a:gd name="T11" fmla="*/ 22 h 37"/>
                    <a:gd name="T12" fmla="*/ 37 w 41"/>
                    <a:gd name="T13" fmla="*/ 5 h 37"/>
                    <a:gd name="T14" fmla="*/ 20 w 41"/>
                    <a:gd name="T15" fmla="*/ 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1" h="37">
                      <a:moveTo>
                        <a:pt x="20" y="4"/>
                      </a:moveTo>
                      <a:cubicBezTo>
                        <a:pt x="15" y="8"/>
                        <a:pt x="11" y="12"/>
                        <a:pt x="7" y="15"/>
                      </a:cubicBezTo>
                      <a:cubicBezTo>
                        <a:pt x="1" y="19"/>
                        <a:pt x="0" y="26"/>
                        <a:pt x="4" y="32"/>
                      </a:cubicBezTo>
                      <a:cubicBezTo>
                        <a:pt x="6" y="35"/>
                        <a:pt x="10" y="37"/>
                        <a:pt x="14" y="37"/>
                      </a:cubicBezTo>
                      <a:cubicBezTo>
                        <a:pt x="16" y="37"/>
                        <a:pt x="19" y="36"/>
                        <a:pt x="21" y="34"/>
                      </a:cubicBezTo>
                      <a:cubicBezTo>
                        <a:pt x="26" y="31"/>
                        <a:pt x="31" y="27"/>
                        <a:pt x="36" y="22"/>
                      </a:cubicBezTo>
                      <a:cubicBezTo>
                        <a:pt x="41" y="18"/>
                        <a:pt x="41" y="10"/>
                        <a:pt x="37" y="5"/>
                      </a:cubicBezTo>
                      <a:cubicBezTo>
                        <a:pt x="32" y="0"/>
                        <a:pt x="25" y="0"/>
                        <a:pt x="20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4" name="Freeform 717">
                  <a:extLst>
                    <a:ext uri="{FF2B5EF4-FFF2-40B4-BE49-F238E27FC236}">
                      <a16:creationId xmlns:a16="http://schemas.microsoft.com/office/drawing/2014/main" id="{B95108FE-ECFD-473B-9ADD-CA459D5A7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1938" y="3102769"/>
                  <a:ext cx="23813" cy="30163"/>
                </a:xfrm>
                <a:custGeom>
                  <a:avLst/>
                  <a:gdLst>
                    <a:gd name="T0" fmla="*/ 9 w 35"/>
                    <a:gd name="T1" fmla="*/ 35 h 43"/>
                    <a:gd name="T2" fmla="*/ 21 w 35"/>
                    <a:gd name="T3" fmla="*/ 43 h 43"/>
                    <a:gd name="T4" fmla="*/ 25 w 35"/>
                    <a:gd name="T5" fmla="*/ 43 h 43"/>
                    <a:gd name="T6" fmla="*/ 32 w 35"/>
                    <a:gd name="T7" fmla="*/ 27 h 43"/>
                    <a:gd name="T8" fmla="*/ 25 w 35"/>
                    <a:gd name="T9" fmla="*/ 9 h 43"/>
                    <a:gd name="T10" fmla="*/ 9 w 35"/>
                    <a:gd name="T11" fmla="*/ 3 h 43"/>
                    <a:gd name="T12" fmla="*/ 3 w 35"/>
                    <a:gd name="T13" fmla="*/ 19 h 43"/>
                    <a:gd name="T14" fmla="*/ 9 w 35"/>
                    <a:gd name="T15" fmla="*/ 35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" h="43">
                      <a:moveTo>
                        <a:pt x="9" y="35"/>
                      </a:moveTo>
                      <a:cubicBezTo>
                        <a:pt x="11" y="40"/>
                        <a:pt x="16" y="43"/>
                        <a:pt x="21" y="43"/>
                      </a:cubicBezTo>
                      <a:lnTo>
                        <a:pt x="25" y="43"/>
                      </a:lnTo>
                      <a:cubicBezTo>
                        <a:pt x="31" y="41"/>
                        <a:pt x="35" y="34"/>
                        <a:pt x="32" y="27"/>
                      </a:cubicBezTo>
                      <a:cubicBezTo>
                        <a:pt x="30" y="21"/>
                        <a:pt x="28" y="15"/>
                        <a:pt x="25" y="9"/>
                      </a:cubicBezTo>
                      <a:cubicBezTo>
                        <a:pt x="22" y="3"/>
                        <a:pt x="15" y="0"/>
                        <a:pt x="9" y="3"/>
                      </a:cubicBezTo>
                      <a:cubicBezTo>
                        <a:pt x="3" y="6"/>
                        <a:pt x="0" y="13"/>
                        <a:pt x="3" y="19"/>
                      </a:cubicBezTo>
                      <a:cubicBezTo>
                        <a:pt x="6" y="25"/>
                        <a:pt x="8" y="30"/>
                        <a:pt x="9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5" name="Freeform 718">
                  <a:extLst>
                    <a:ext uri="{FF2B5EF4-FFF2-40B4-BE49-F238E27FC236}">
                      <a16:creationId xmlns:a16="http://schemas.microsoft.com/office/drawing/2014/main" id="{677E8A7C-AAFD-4567-904E-59BFEFD270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5563" y="3115469"/>
                  <a:ext cx="20638" cy="30163"/>
                </a:xfrm>
                <a:custGeom>
                  <a:avLst/>
                  <a:gdLst>
                    <a:gd name="T0" fmla="*/ 6 w 31"/>
                    <a:gd name="T1" fmla="*/ 10 h 43"/>
                    <a:gd name="T2" fmla="*/ 1 w 31"/>
                    <a:gd name="T3" fmla="*/ 29 h 43"/>
                    <a:gd name="T4" fmla="*/ 11 w 31"/>
                    <a:gd name="T5" fmla="*/ 43 h 43"/>
                    <a:gd name="T6" fmla="*/ 13 w 31"/>
                    <a:gd name="T7" fmla="*/ 43 h 43"/>
                    <a:gd name="T8" fmla="*/ 25 w 31"/>
                    <a:gd name="T9" fmla="*/ 34 h 43"/>
                    <a:gd name="T10" fmla="*/ 29 w 31"/>
                    <a:gd name="T11" fmla="*/ 17 h 43"/>
                    <a:gd name="T12" fmla="*/ 21 w 31"/>
                    <a:gd name="T13" fmla="*/ 2 h 43"/>
                    <a:gd name="T14" fmla="*/ 6 w 31"/>
                    <a:gd name="T15" fmla="*/ 1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43">
                      <a:moveTo>
                        <a:pt x="6" y="10"/>
                      </a:moveTo>
                      <a:cubicBezTo>
                        <a:pt x="4" y="16"/>
                        <a:pt x="3" y="23"/>
                        <a:pt x="1" y="29"/>
                      </a:cubicBezTo>
                      <a:cubicBezTo>
                        <a:pt x="0" y="36"/>
                        <a:pt x="4" y="42"/>
                        <a:pt x="11" y="43"/>
                      </a:cubicBezTo>
                      <a:lnTo>
                        <a:pt x="13" y="43"/>
                      </a:lnTo>
                      <a:cubicBezTo>
                        <a:pt x="19" y="43"/>
                        <a:pt x="24" y="40"/>
                        <a:pt x="25" y="34"/>
                      </a:cubicBezTo>
                      <a:cubicBezTo>
                        <a:pt x="26" y="28"/>
                        <a:pt x="28" y="23"/>
                        <a:pt x="29" y="17"/>
                      </a:cubicBezTo>
                      <a:cubicBezTo>
                        <a:pt x="31" y="11"/>
                        <a:pt x="28" y="4"/>
                        <a:pt x="21" y="2"/>
                      </a:cubicBezTo>
                      <a:cubicBezTo>
                        <a:pt x="15" y="0"/>
                        <a:pt x="8" y="4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6" name="Freeform 719">
                  <a:extLst>
                    <a:ext uri="{FF2B5EF4-FFF2-40B4-BE49-F238E27FC236}">
                      <a16:creationId xmlns:a16="http://schemas.microsoft.com/office/drawing/2014/main" id="{162E9913-DDB0-42EA-BBCA-4D5E4253A2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1463" y="3148807"/>
                  <a:ext cx="17463" cy="30163"/>
                </a:xfrm>
                <a:custGeom>
                  <a:avLst/>
                  <a:gdLst>
                    <a:gd name="T0" fmla="*/ 14 w 26"/>
                    <a:gd name="T1" fmla="*/ 0 h 45"/>
                    <a:gd name="T2" fmla="*/ 14 w 26"/>
                    <a:gd name="T3" fmla="*/ 0 h 45"/>
                    <a:gd name="T4" fmla="*/ 2 w 26"/>
                    <a:gd name="T5" fmla="*/ 12 h 45"/>
                    <a:gd name="T6" fmla="*/ 2 w 26"/>
                    <a:gd name="T7" fmla="*/ 15 h 45"/>
                    <a:gd name="T8" fmla="*/ 1 w 26"/>
                    <a:gd name="T9" fmla="*/ 32 h 45"/>
                    <a:gd name="T10" fmla="*/ 12 w 26"/>
                    <a:gd name="T11" fmla="*/ 45 h 45"/>
                    <a:gd name="T12" fmla="*/ 13 w 26"/>
                    <a:gd name="T13" fmla="*/ 45 h 45"/>
                    <a:gd name="T14" fmla="*/ 25 w 26"/>
                    <a:gd name="T15" fmla="*/ 34 h 45"/>
                    <a:gd name="T16" fmla="*/ 26 w 26"/>
                    <a:gd name="T17" fmla="*/ 15 h 45"/>
                    <a:gd name="T18" fmla="*/ 26 w 26"/>
                    <a:gd name="T19" fmla="*/ 11 h 45"/>
                    <a:gd name="T20" fmla="*/ 14 w 26"/>
                    <a:gd name="T2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45">
                      <a:moveTo>
                        <a:pt x="14" y="0"/>
                      </a:moveTo>
                      <a:lnTo>
                        <a:pt x="14" y="0"/>
                      </a:lnTo>
                      <a:cubicBezTo>
                        <a:pt x="7" y="0"/>
                        <a:pt x="2" y="5"/>
                        <a:pt x="2" y="12"/>
                      </a:cubicBezTo>
                      <a:lnTo>
                        <a:pt x="2" y="15"/>
                      </a:lnTo>
                      <a:cubicBezTo>
                        <a:pt x="2" y="21"/>
                        <a:pt x="2" y="26"/>
                        <a:pt x="1" y="32"/>
                      </a:cubicBezTo>
                      <a:cubicBezTo>
                        <a:pt x="0" y="38"/>
                        <a:pt x="5" y="44"/>
                        <a:pt x="12" y="45"/>
                      </a:cubicBezTo>
                      <a:lnTo>
                        <a:pt x="13" y="45"/>
                      </a:lnTo>
                      <a:cubicBezTo>
                        <a:pt x="19" y="45"/>
                        <a:pt x="25" y="41"/>
                        <a:pt x="25" y="34"/>
                      </a:cubicBezTo>
                      <a:cubicBezTo>
                        <a:pt x="26" y="28"/>
                        <a:pt x="26" y="21"/>
                        <a:pt x="26" y="15"/>
                      </a:cubicBezTo>
                      <a:lnTo>
                        <a:pt x="26" y="11"/>
                      </a:lnTo>
                      <a:cubicBezTo>
                        <a:pt x="26" y="5"/>
                        <a:pt x="21" y="0"/>
                        <a:pt x="1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7" name="Freeform 720">
                  <a:extLst>
                    <a:ext uri="{FF2B5EF4-FFF2-40B4-BE49-F238E27FC236}">
                      <a16:creationId xmlns:a16="http://schemas.microsoft.com/office/drawing/2014/main" id="{53A6E9A1-5A09-48C7-8248-705E1B8036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04950" y="3067844"/>
                  <a:ext cx="26988" cy="25400"/>
                </a:xfrm>
                <a:custGeom>
                  <a:avLst/>
                  <a:gdLst>
                    <a:gd name="T0" fmla="*/ 4 w 40"/>
                    <a:gd name="T1" fmla="*/ 6 h 38"/>
                    <a:gd name="T2" fmla="*/ 5 w 40"/>
                    <a:gd name="T3" fmla="*/ 23 h 38"/>
                    <a:gd name="T4" fmla="*/ 17 w 40"/>
                    <a:gd name="T5" fmla="*/ 34 h 38"/>
                    <a:gd name="T6" fmla="*/ 26 w 40"/>
                    <a:gd name="T7" fmla="*/ 38 h 38"/>
                    <a:gd name="T8" fmla="*/ 35 w 40"/>
                    <a:gd name="T9" fmla="*/ 35 h 38"/>
                    <a:gd name="T10" fmla="*/ 35 w 40"/>
                    <a:gd name="T11" fmla="*/ 18 h 38"/>
                    <a:gd name="T12" fmla="*/ 21 w 40"/>
                    <a:gd name="T13" fmla="*/ 4 h 38"/>
                    <a:gd name="T14" fmla="*/ 4 w 40"/>
                    <a:gd name="T15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0" h="38">
                      <a:moveTo>
                        <a:pt x="4" y="6"/>
                      </a:moveTo>
                      <a:cubicBezTo>
                        <a:pt x="0" y="11"/>
                        <a:pt x="0" y="18"/>
                        <a:pt x="5" y="23"/>
                      </a:cubicBezTo>
                      <a:cubicBezTo>
                        <a:pt x="10" y="26"/>
                        <a:pt x="14" y="30"/>
                        <a:pt x="17" y="34"/>
                      </a:cubicBezTo>
                      <a:cubicBezTo>
                        <a:pt x="20" y="37"/>
                        <a:pt x="23" y="38"/>
                        <a:pt x="26" y="38"/>
                      </a:cubicBezTo>
                      <a:cubicBezTo>
                        <a:pt x="29" y="38"/>
                        <a:pt x="32" y="37"/>
                        <a:pt x="35" y="35"/>
                      </a:cubicBezTo>
                      <a:cubicBezTo>
                        <a:pt x="40" y="31"/>
                        <a:pt x="40" y="23"/>
                        <a:pt x="35" y="18"/>
                      </a:cubicBezTo>
                      <a:cubicBezTo>
                        <a:pt x="31" y="13"/>
                        <a:pt x="26" y="9"/>
                        <a:pt x="21" y="4"/>
                      </a:cubicBezTo>
                      <a:cubicBezTo>
                        <a:pt x="16" y="0"/>
                        <a:pt x="9" y="0"/>
                        <a:pt x="4" y="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8" name="Freeform 721">
                  <a:extLst>
                    <a:ext uri="{FF2B5EF4-FFF2-40B4-BE49-F238E27FC236}">
                      <a16:creationId xmlns:a16="http://schemas.microsoft.com/office/drawing/2014/main" id="{3DC08A3E-45DB-47E4-8512-16C013263A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65263" y="3045619"/>
                  <a:ext cx="30163" cy="22225"/>
                </a:xfrm>
                <a:custGeom>
                  <a:avLst/>
                  <a:gdLst>
                    <a:gd name="T0" fmla="*/ 35 w 44"/>
                    <a:gd name="T1" fmla="*/ 9 h 32"/>
                    <a:gd name="T2" fmla="*/ 17 w 44"/>
                    <a:gd name="T3" fmla="*/ 2 h 32"/>
                    <a:gd name="T4" fmla="*/ 2 w 44"/>
                    <a:gd name="T5" fmla="*/ 10 h 32"/>
                    <a:gd name="T6" fmla="*/ 10 w 44"/>
                    <a:gd name="T7" fmla="*/ 25 h 32"/>
                    <a:gd name="T8" fmla="*/ 26 w 44"/>
                    <a:gd name="T9" fmla="*/ 31 h 32"/>
                    <a:gd name="T10" fmla="*/ 31 w 44"/>
                    <a:gd name="T11" fmla="*/ 32 h 32"/>
                    <a:gd name="T12" fmla="*/ 42 w 44"/>
                    <a:gd name="T13" fmla="*/ 25 h 32"/>
                    <a:gd name="T14" fmla="*/ 35 w 44"/>
                    <a:gd name="T15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2">
                      <a:moveTo>
                        <a:pt x="35" y="9"/>
                      </a:moveTo>
                      <a:cubicBezTo>
                        <a:pt x="29" y="6"/>
                        <a:pt x="23" y="4"/>
                        <a:pt x="17" y="2"/>
                      </a:cubicBezTo>
                      <a:cubicBezTo>
                        <a:pt x="11" y="0"/>
                        <a:pt x="4" y="3"/>
                        <a:pt x="2" y="10"/>
                      </a:cubicBezTo>
                      <a:cubicBezTo>
                        <a:pt x="0" y="16"/>
                        <a:pt x="4" y="23"/>
                        <a:pt x="10" y="25"/>
                      </a:cubicBezTo>
                      <a:cubicBezTo>
                        <a:pt x="15" y="27"/>
                        <a:pt x="21" y="28"/>
                        <a:pt x="26" y="31"/>
                      </a:cubicBezTo>
                      <a:cubicBezTo>
                        <a:pt x="27" y="31"/>
                        <a:pt x="29" y="32"/>
                        <a:pt x="31" y="32"/>
                      </a:cubicBezTo>
                      <a:cubicBezTo>
                        <a:pt x="35" y="32"/>
                        <a:pt x="40" y="29"/>
                        <a:pt x="42" y="25"/>
                      </a:cubicBezTo>
                      <a:cubicBezTo>
                        <a:pt x="44" y="18"/>
                        <a:pt x="42" y="11"/>
                        <a:pt x="35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9" name="Freeform 722">
                  <a:extLst>
                    <a:ext uri="{FF2B5EF4-FFF2-40B4-BE49-F238E27FC236}">
                      <a16:creationId xmlns:a16="http://schemas.microsoft.com/office/drawing/2014/main" id="{2BD5FAC1-CAA1-4A1C-83F2-D9084536D5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8425" y="3237707"/>
                  <a:ext cx="28575" cy="23813"/>
                </a:xfrm>
                <a:custGeom>
                  <a:avLst/>
                  <a:gdLst>
                    <a:gd name="T0" fmla="*/ 35 w 43"/>
                    <a:gd name="T1" fmla="*/ 13 h 36"/>
                    <a:gd name="T2" fmla="*/ 21 w 43"/>
                    <a:gd name="T3" fmla="*/ 4 h 36"/>
                    <a:gd name="T4" fmla="*/ 4 w 43"/>
                    <a:gd name="T5" fmla="*/ 7 h 36"/>
                    <a:gd name="T6" fmla="*/ 6 w 43"/>
                    <a:gd name="T7" fmla="*/ 24 h 36"/>
                    <a:gd name="T8" fmla="*/ 23 w 43"/>
                    <a:gd name="T9" fmla="*/ 34 h 36"/>
                    <a:gd name="T10" fmla="*/ 29 w 43"/>
                    <a:gd name="T11" fmla="*/ 36 h 36"/>
                    <a:gd name="T12" fmla="*/ 39 w 43"/>
                    <a:gd name="T13" fmla="*/ 30 h 36"/>
                    <a:gd name="T14" fmla="*/ 35 w 43"/>
                    <a:gd name="T15" fmla="*/ 1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" h="36">
                      <a:moveTo>
                        <a:pt x="35" y="13"/>
                      </a:moveTo>
                      <a:cubicBezTo>
                        <a:pt x="30" y="10"/>
                        <a:pt x="25" y="7"/>
                        <a:pt x="21" y="4"/>
                      </a:cubicBezTo>
                      <a:cubicBezTo>
                        <a:pt x="15" y="0"/>
                        <a:pt x="8" y="1"/>
                        <a:pt x="4" y="7"/>
                      </a:cubicBezTo>
                      <a:cubicBezTo>
                        <a:pt x="0" y="12"/>
                        <a:pt x="1" y="20"/>
                        <a:pt x="6" y="24"/>
                      </a:cubicBezTo>
                      <a:cubicBezTo>
                        <a:pt x="12" y="27"/>
                        <a:pt x="17" y="31"/>
                        <a:pt x="23" y="34"/>
                      </a:cubicBezTo>
                      <a:cubicBezTo>
                        <a:pt x="25" y="35"/>
                        <a:pt x="27" y="36"/>
                        <a:pt x="29" y="36"/>
                      </a:cubicBezTo>
                      <a:cubicBezTo>
                        <a:pt x="33" y="36"/>
                        <a:pt x="37" y="34"/>
                        <a:pt x="39" y="30"/>
                      </a:cubicBezTo>
                      <a:cubicBezTo>
                        <a:pt x="43" y="24"/>
                        <a:pt x="41" y="16"/>
                        <a:pt x="35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0" name="Freeform 723">
                  <a:extLst>
                    <a:ext uri="{FF2B5EF4-FFF2-40B4-BE49-F238E27FC236}">
                      <a16:creationId xmlns:a16="http://schemas.microsoft.com/office/drawing/2014/main" id="{7D776BBE-B5DF-4B23-9913-B69C5DA72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6363" y="3050382"/>
                  <a:ext cx="30163" cy="22225"/>
                </a:xfrm>
                <a:custGeom>
                  <a:avLst/>
                  <a:gdLst>
                    <a:gd name="T0" fmla="*/ 41 w 44"/>
                    <a:gd name="T1" fmla="*/ 8 h 34"/>
                    <a:gd name="T2" fmla="*/ 25 w 44"/>
                    <a:gd name="T3" fmla="*/ 2 h 34"/>
                    <a:gd name="T4" fmla="*/ 8 w 44"/>
                    <a:gd name="T5" fmla="*/ 11 h 34"/>
                    <a:gd name="T6" fmla="*/ 4 w 44"/>
                    <a:gd name="T7" fmla="*/ 28 h 34"/>
                    <a:gd name="T8" fmla="*/ 14 w 44"/>
                    <a:gd name="T9" fmla="*/ 34 h 34"/>
                    <a:gd name="T10" fmla="*/ 20 w 44"/>
                    <a:gd name="T11" fmla="*/ 32 h 34"/>
                    <a:gd name="T12" fmla="*/ 35 w 44"/>
                    <a:gd name="T13" fmla="*/ 24 h 34"/>
                    <a:gd name="T14" fmla="*/ 41 w 44"/>
                    <a:gd name="T15" fmla="*/ 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4">
                      <a:moveTo>
                        <a:pt x="41" y="8"/>
                      </a:moveTo>
                      <a:cubicBezTo>
                        <a:pt x="38" y="2"/>
                        <a:pt x="31" y="0"/>
                        <a:pt x="25" y="2"/>
                      </a:cubicBezTo>
                      <a:cubicBezTo>
                        <a:pt x="19" y="5"/>
                        <a:pt x="13" y="8"/>
                        <a:pt x="8" y="11"/>
                      </a:cubicBezTo>
                      <a:cubicBezTo>
                        <a:pt x="2" y="15"/>
                        <a:pt x="0" y="22"/>
                        <a:pt x="4" y="28"/>
                      </a:cubicBezTo>
                      <a:cubicBezTo>
                        <a:pt x="6" y="32"/>
                        <a:pt x="10" y="34"/>
                        <a:pt x="14" y="34"/>
                      </a:cubicBezTo>
                      <a:cubicBezTo>
                        <a:pt x="16" y="34"/>
                        <a:pt x="18" y="33"/>
                        <a:pt x="20" y="32"/>
                      </a:cubicBezTo>
                      <a:cubicBezTo>
                        <a:pt x="25" y="29"/>
                        <a:pt x="30" y="27"/>
                        <a:pt x="35" y="24"/>
                      </a:cubicBezTo>
                      <a:cubicBezTo>
                        <a:pt x="41" y="22"/>
                        <a:pt x="44" y="14"/>
                        <a:pt x="41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1" name="Freeform 724">
                  <a:extLst>
                    <a:ext uri="{FF2B5EF4-FFF2-40B4-BE49-F238E27FC236}">
                      <a16:creationId xmlns:a16="http://schemas.microsoft.com/office/drawing/2014/main" id="{2F671AF7-B5D4-4DB7-92DE-2D8EAF291D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5738" y="3253582"/>
                  <a:ext cx="30163" cy="20638"/>
                </a:xfrm>
                <a:custGeom>
                  <a:avLst/>
                  <a:gdLst>
                    <a:gd name="T0" fmla="*/ 27 w 44"/>
                    <a:gd name="T1" fmla="*/ 2 h 30"/>
                    <a:gd name="T2" fmla="*/ 11 w 44"/>
                    <a:gd name="T3" fmla="*/ 6 h 30"/>
                    <a:gd name="T4" fmla="*/ 1 w 44"/>
                    <a:gd name="T5" fmla="*/ 21 h 30"/>
                    <a:gd name="T6" fmla="*/ 13 w 44"/>
                    <a:gd name="T7" fmla="*/ 30 h 30"/>
                    <a:gd name="T8" fmla="*/ 15 w 44"/>
                    <a:gd name="T9" fmla="*/ 30 h 30"/>
                    <a:gd name="T10" fmla="*/ 34 w 44"/>
                    <a:gd name="T11" fmla="*/ 25 h 30"/>
                    <a:gd name="T12" fmla="*/ 42 w 44"/>
                    <a:gd name="T13" fmla="*/ 10 h 30"/>
                    <a:gd name="T14" fmla="*/ 27 w 44"/>
                    <a:gd name="T15" fmla="*/ 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0">
                      <a:moveTo>
                        <a:pt x="27" y="2"/>
                      </a:moveTo>
                      <a:cubicBezTo>
                        <a:pt x="21" y="4"/>
                        <a:pt x="16" y="5"/>
                        <a:pt x="11" y="6"/>
                      </a:cubicBezTo>
                      <a:cubicBezTo>
                        <a:pt x="4" y="8"/>
                        <a:pt x="0" y="14"/>
                        <a:pt x="1" y="21"/>
                      </a:cubicBezTo>
                      <a:cubicBezTo>
                        <a:pt x="2" y="26"/>
                        <a:pt x="7" y="30"/>
                        <a:pt x="13" y="30"/>
                      </a:cubicBezTo>
                      <a:lnTo>
                        <a:pt x="15" y="30"/>
                      </a:lnTo>
                      <a:cubicBezTo>
                        <a:pt x="22" y="29"/>
                        <a:pt x="28" y="27"/>
                        <a:pt x="34" y="25"/>
                      </a:cubicBezTo>
                      <a:cubicBezTo>
                        <a:pt x="41" y="23"/>
                        <a:pt x="44" y="16"/>
                        <a:pt x="42" y="10"/>
                      </a:cubicBezTo>
                      <a:cubicBezTo>
                        <a:pt x="40" y="3"/>
                        <a:pt x="33" y="0"/>
                        <a:pt x="27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2" name="Freeform 725">
                  <a:extLst>
                    <a:ext uri="{FF2B5EF4-FFF2-40B4-BE49-F238E27FC236}">
                      <a16:creationId xmlns:a16="http://schemas.microsoft.com/office/drawing/2014/main" id="{7527E372-31EB-4BFC-848F-03C050F06E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9700" y="3256757"/>
                  <a:ext cx="30163" cy="19050"/>
                </a:xfrm>
                <a:custGeom>
                  <a:avLst/>
                  <a:gdLst>
                    <a:gd name="T0" fmla="*/ 32 w 44"/>
                    <a:gd name="T1" fmla="*/ 4 h 28"/>
                    <a:gd name="T2" fmla="*/ 15 w 44"/>
                    <a:gd name="T3" fmla="*/ 1 h 28"/>
                    <a:gd name="T4" fmla="*/ 1 w 44"/>
                    <a:gd name="T5" fmla="*/ 10 h 28"/>
                    <a:gd name="T6" fmla="*/ 10 w 44"/>
                    <a:gd name="T7" fmla="*/ 25 h 28"/>
                    <a:gd name="T8" fmla="*/ 30 w 44"/>
                    <a:gd name="T9" fmla="*/ 28 h 28"/>
                    <a:gd name="T10" fmla="*/ 31 w 44"/>
                    <a:gd name="T11" fmla="*/ 28 h 28"/>
                    <a:gd name="T12" fmla="*/ 43 w 44"/>
                    <a:gd name="T13" fmla="*/ 17 h 28"/>
                    <a:gd name="T14" fmla="*/ 32 w 44"/>
                    <a:gd name="T15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8">
                      <a:moveTo>
                        <a:pt x="32" y="4"/>
                      </a:moveTo>
                      <a:cubicBezTo>
                        <a:pt x="26" y="3"/>
                        <a:pt x="21" y="2"/>
                        <a:pt x="15" y="1"/>
                      </a:cubicBezTo>
                      <a:cubicBezTo>
                        <a:pt x="9" y="0"/>
                        <a:pt x="2" y="4"/>
                        <a:pt x="1" y="10"/>
                      </a:cubicBezTo>
                      <a:cubicBezTo>
                        <a:pt x="0" y="17"/>
                        <a:pt x="4" y="23"/>
                        <a:pt x="10" y="25"/>
                      </a:cubicBezTo>
                      <a:cubicBezTo>
                        <a:pt x="17" y="26"/>
                        <a:pt x="23" y="27"/>
                        <a:pt x="30" y="28"/>
                      </a:cubicBezTo>
                      <a:lnTo>
                        <a:pt x="31" y="28"/>
                      </a:lnTo>
                      <a:cubicBezTo>
                        <a:pt x="37" y="28"/>
                        <a:pt x="42" y="23"/>
                        <a:pt x="43" y="17"/>
                      </a:cubicBezTo>
                      <a:cubicBezTo>
                        <a:pt x="44" y="10"/>
                        <a:pt x="39" y="4"/>
                        <a:pt x="32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3" name="Freeform 726">
                  <a:extLst>
                    <a:ext uri="{FF2B5EF4-FFF2-40B4-BE49-F238E27FC236}">
                      <a16:creationId xmlns:a16="http://schemas.microsoft.com/office/drawing/2014/main" id="{CD259FAA-A578-4371-967D-257C3A933F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43025" y="3077369"/>
                  <a:ext cx="26988" cy="26988"/>
                </a:xfrm>
                <a:custGeom>
                  <a:avLst/>
                  <a:gdLst>
                    <a:gd name="T0" fmla="*/ 16 w 38"/>
                    <a:gd name="T1" fmla="*/ 5 h 40"/>
                    <a:gd name="T2" fmla="*/ 4 w 38"/>
                    <a:gd name="T3" fmla="*/ 21 h 40"/>
                    <a:gd name="T4" fmla="*/ 6 w 38"/>
                    <a:gd name="T5" fmla="*/ 38 h 40"/>
                    <a:gd name="T6" fmla="*/ 13 w 38"/>
                    <a:gd name="T7" fmla="*/ 40 h 40"/>
                    <a:gd name="T8" fmla="*/ 23 w 38"/>
                    <a:gd name="T9" fmla="*/ 35 h 40"/>
                    <a:gd name="T10" fmla="*/ 34 w 38"/>
                    <a:gd name="T11" fmla="*/ 22 h 40"/>
                    <a:gd name="T12" fmla="*/ 33 w 38"/>
                    <a:gd name="T13" fmla="*/ 4 h 40"/>
                    <a:gd name="T14" fmla="*/ 16 w 38"/>
                    <a:gd name="T15" fmla="*/ 5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0">
                      <a:moveTo>
                        <a:pt x="16" y="5"/>
                      </a:moveTo>
                      <a:cubicBezTo>
                        <a:pt x="11" y="10"/>
                        <a:pt x="7" y="15"/>
                        <a:pt x="4" y="21"/>
                      </a:cubicBezTo>
                      <a:cubicBezTo>
                        <a:pt x="0" y="26"/>
                        <a:pt x="1" y="34"/>
                        <a:pt x="6" y="38"/>
                      </a:cubicBezTo>
                      <a:cubicBezTo>
                        <a:pt x="9" y="39"/>
                        <a:pt x="11" y="40"/>
                        <a:pt x="13" y="40"/>
                      </a:cubicBezTo>
                      <a:cubicBezTo>
                        <a:pt x="17" y="40"/>
                        <a:pt x="21" y="38"/>
                        <a:pt x="23" y="35"/>
                      </a:cubicBezTo>
                      <a:cubicBezTo>
                        <a:pt x="27" y="30"/>
                        <a:pt x="30" y="26"/>
                        <a:pt x="34" y="22"/>
                      </a:cubicBezTo>
                      <a:cubicBezTo>
                        <a:pt x="38" y="17"/>
                        <a:pt x="38" y="9"/>
                        <a:pt x="33" y="4"/>
                      </a:cubicBezTo>
                      <a:cubicBezTo>
                        <a:pt x="28" y="0"/>
                        <a:pt x="20" y="0"/>
                        <a:pt x="16" y="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4" name="Freeform 727">
                  <a:extLst>
                    <a:ext uri="{FF2B5EF4-FFF2-40B4-BE49-F238E27FC236}">
                      <a16:creationId xmlns:a16="http://schemas.microsoft.com/office/drawing/2014/main" id="{6B949110-3978-4A59-88E9-46DC098165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3975" y="3161507"/>
                  <a:ext cx="20638" cy="30163"/>
                </a:xfrm>
                <a:custGeom>
                  <a:avLst/>
                  <a:gdLst>
                    <a:gd name="T0" fmla="*/ 28 w 29"/>
                    <a:gd name="T1" fmla="*/ 28 h 43"/>
                    <a:gd name="T2" fmla="*/ 25 w 29"/>
                    <a:gd name="T3" fmla="*/ 11 h 43"/>
                    <a:gd name="T4" fmla="*/ 12 w 29"/>
                    <a:gd name="T5" fmla="*/ 1 h 43"/>
                    <a:gd name="T6" fmla="*/ 1 w 29"/>
                    <a:gd name="T7" fmla="*/ 14 h 43"/>
                    <a:gd name="T8" fmla="*/ 4 w 29"/>
                    <a:gd name="T9" fmla="*/ 33 h 43"/>
                    <a:gd name="T10" fmla="*/ 16 w 29"/>
                    <a:gd name="T11" fmla="*/ 43 h 43"/>
                    <a:gd name="T12" fmla="*/ 18 w 29"/>
                    <a:gd name="T13" fmla="*/ 42 h 43"/>
                    <a:gd name="T14" fmla="*/ 28 w 29"/>
                    <a:gd name="T15" fmla="*/ 2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43">
                      <a:moveTo>
                        <a:pt x="28" y="28"/>
                      </a:moveTo>
                      <a:cubicBezTo>
                        <a:pt x="26" y="23"/>
                        <a:pt x="26" y="17"/>
                        <a:pt x="25" y="11"/>
                      </a:cubicBezTo>
                      <a:cubicBezTo>
                        <a:pt x="24" y="5"/>
                        <a:pt x="18" y="0"/>
                        <a:pt x="12" y="1"/>
                      </a:cubicBezTo>
                      <a:cubicBezTo>
                        <a:pt x="5" y="1"/>
                        <a:pt x="0" y="7"/>
                        <a:pt x="1" y="14"/>
                      </a:cubicBezTo>
                      <a:cubicBezTo>
                        <a:pt x="2" y="20"/>
                        <a:pt x="3" y="27"/>
                        <a:pt x="4" y="33"/>
                      </a:cubicBezTo>
                      <a:cubicBezTo>
                        <a:pt x="5" y="39"/>
                        <a:pt x="10" y="43"/>
                        <a:pt x="16" y="43"/>
                      </a:cubicBezTo>
                      <a:lnTo>
                        <a:pt x="18" y="42"/>
                      </a:lnTo>
                      <a:cubicBezTo>
                        <a:pt x="25" y="41"/>
                        <a:pt x="29" y="34"/>
                        <a:pt x="28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5" name="Freeform 728">
                  <a:extLst>
                    <a:ext uri="{FF2B5EF4-FFF2-40B4-BE49-F238E27FC236}">
                      <a16:creationId xmlns:a16="http://schemas.microsoft.com/office/drawing/2014/main" id="{A10F6ED9-3323-4DA5-92F9-E4B8D8F738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6675" y="3204369"/>
                  <a:ext cx="26988" cy="28575"/>
                </a:xfrm>
                <a:custGeom>
                  <a:avLst/>
                  <a:gdLst>
                    <a:gd name="T0" fmla="*/ 25 w 38"/>
                    <a:gd name="T1" fmla="*/ 7 h 41"/>
                    <a:gd name="T2" fmla="*/ 8 w 38"/>
                    <a:gd name="T3" fmla="*/ 3 h 41"/>
                    <a:gd name="T4" fmla="*/ 4 w 38"/>
                    <a:gd name="T5" fmla="*/ 20 h 41"/>
                    <a:gd name="T6" fmla="*/ 15 w 38"/>
                    <a:gd name="T7" fmla="*/ 36 h 41"/>
                    <a:gd name="T8" fmla="*/ 24 w 38"/>
                    <a:gd name="T9" fmla="*/ 41 h 41"/>
                    <a:gd name="T10" fmla="*/ 31 w 38"/>
                    <a:gd name="T11" fmla="*/ 38 h 41"/>
                    <a:gd name="T12" fmla="*/ 34 w 38"/>
                    <a:gd name="T13" fmla="*/ 22 h 41"/>
                    <a:gd name="T14" fmla="*/ 25 w 38"/>
                    <a:gd name="T15" fmla="*/ 7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1">
                      <a:moveTo>
                        <a:pt x="25" y="7"/>
                      </a:moveTo>
                      <a:cubicBezTo>
                        <a:pt x="21" y="2"/>
                        <a:pt x="14" y="0"/>
                        <a:pt x="8" y="3"/>
                      </a:cubicBezTo>
                      <a:cubicBezTo>
                        <a:pt x="2" y="6"/>
                        <a:pt x="0" y="14"/>
                        <a:pt x="4" y="20"/>
                      </a:cubicBezTo>
                      <a:cubicBezTo>
                        <a:pt x="7" y="25"/>
                        <a:pt x="11" y="31"/>
                        <a:pt x="15" y="36"/>
                      </a:cubicBezTo>
                      <a:cubicBezTo>
                        <a:pt x="17" y="39"/>
                        <a:pt x="21" y="41"/>
                        <a:pt x="24" y="41"/>
                      </a:cubicBezTo>
                      <a:cubicBezTo>
                        <a:pt x="27" y="41"/>
                        <a:pt x="29" y="40"/>
                        <a:pt x="31" y="38"/>
                      </a:cubicBezTo>
                      <a:cubicBezTo>
                        <a:pt x="37" y="34"/>
                        <a:pt x="38" y="27"/>
                        <a:pt x="34" y="22"/>
                      </a:cubicBezTo>
                      <a:cubicBezTo>
                        <a:pt x="31" y="17"/>
                        <a:pt x="28" y="12"/>
                        <a:pt x="25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70BA2471-2A46-45C8-8A48-26CC45CC9B6E}"/>
                </a:ext>
              </a:extLst>
            </p:cNvPr>
            <p:cNvSpPr txBox="1"/>
            <p:nvPr/>
          </p:nvSpPr>
          <p:spPr>
            <a:xfrm>
              <a:off x="4799524" y="5074226"/>
              <a:ext cx="981465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788D997-D14D-4615-947B-F305D46F2F2B}"/>
              </a:ext>
            </a:extLst>
          </p:cNvPr>
          <p:cNvGrpSpPr/>
          <p:nvPr/>
        </p:nvGrpSpPr>
        <p:grpSpPr>
          <a:xfrm>
            <a:off x="4464236" y="1634098"/>
            <a:ext cx="2340211" cy="3776069"/>
            <a:chOff x="6286674" y="1394507"/>
            <a:chExt cx="2618913" cy="4225771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BEF7E922-5223-4D2E-A1F1-30A23197F6DA}"/>
                </a:ext>
              </a:extLst>
            </p:cNvPr>
            <p:cNvSpPr/>
            <p:nvPr/>
          </p:nvSpPr>
          <p:spPr>
            <a:xfrm>
              <a:off x="631381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5D3999C-2308-406C-813B-35A60990462D}"/>
                </a:ext>
              </a:extLst>
            </p:cNvPr>
            <p:cNvSpPr/>
            <p:nvPr/>
          </p:nvSpPr>
          <p:spPr>
            <a:xfrm>
              <a:off x="628667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DA1D1A2-5982-41A6-A594-2135D6F1DFE9}"/>
                </a:ext>
              </a:extLst>
            </p:cNvPr>
            <p:cNvSpPr txBox="1"/>
            <p:nvPr/>
          </p:nvSpPr>
          <p:spPr>
            <a:xfrm>
              <a:off x="6769499" y="3370694"/>
              <a:ext cx="1653268" cy="41331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</a:rPr>
                <a:t>Most popular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2A655E-F569-4412-AF22-2BCEF705B20C}"/>
                </a:ext>
              </a:extLst>
            </p:cNvPr>
            <p:cNvSpPr txBox="1"/>
            <p:nvPr/>
          </p:nvSpPr>
          <p:spPr>
            <a:xfrm>
              <a:off x="6652354" y="3906431"/>
              <a:ext cx="1887551" cy="28415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5688FC1-EC3D-42AA-A05A-6B45AE1B52C5}"/>
                </a:ext>
              </a:extLst>
            </p:cNvPr>
            <p:cNvSpPr txBox="1"/>
            <p:nvPr/>
          </p:nvSpPr>
          <p:spPr>
            <a:xfrm>
              <a:off x="7297265" y="4985849"/>
              <a:ext cx="597731" cy="5683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99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A4E9855-4712-4A10-9F30-31C6409735EA}"/>
                </a:ext>
              </a:extLst>
            </p:cNvPr>
            <p:cNvSpPr txBox="1"/>
            <p:nvPr/>
          </p:nvSpPr>
          <p:spPr>
            <a:xfrm>
              <a:off x="6427541" y="4342126"/>
              <a:ext cx="2337179" cy="4649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30E0FB5-23F1-4B6F-BD01-8939FC39975A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709A8BE-2EB6-4E9B-8308-FE0C2ACAC987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651E649-D88A-496F-B310-2DE07B3DE003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4581CF3-519D-4B5B-8D59-64A9B57B4D6E}"/>
                </a:ext>
              </a:extLst>
            </p:cNvPr>
            <p:cNvSpPr txBox="1"/>
            <p:nvPr/>
          </p:nvSpPr>
          <p:spPr>
            <a:xfrm>
              <a:off x="7076877" y="4969619"/>
              <a:ext cx="305324" cy="3358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42592CB-6BC2-433C-A396-1C7F1C07FA1D}"/>
                </a:ext>
              </a:extLst>
            </p:cNvPr>
            <p:cNvGrpSpPr/>
            <p:nvPr/>
          </p:nvGrpSpPr>
          <p:grpSpPr>
            <a:xfrm>
              <a:off x="6286674" y="1394507"/>
              <a:ext cx="2618913" cy="1886972"/>
              <a:chOff x="6286674" y="1394507"/>
              <a:chExt cx="2618913" cy="1886972"/>
            </a:xfrm>
          </p:grpSpPr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24325162-59BD-44C3-8B1F-50574B87D33C}"/>
                  </a:ext>
                </a:extLst>
              </p:cNvPr>
              <p:cNvSpPr/>
              <p:nvPr/>
            </p:nvSpPr>
            <p:spPr>
              <a:xfrm>
                <a:off x="628667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273EC985-B96B-433B-A0FB-0945CD05835D}"/>
                  </a:ext>
                </a:extLst>
              </p:cNvPr>
              <p:cNvSpPr/>
              <p:nvPr/>
            </p:nvSpPr>
            <p:spPr>
              <a:xfrm>
                <a:off x="628667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PREMIUM</a:t>
                </a: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FFEEAEC2-F167-42F4-A7B9-009FDA7F46D8}"/>
                  </a:ext>
                </a:extLst>
              </p:cNvPr>
              <p:cNvSpPr/>
              <p:nvPr/>
            </p:nvSpPr>
            <p:spPr>
              <a:xfrm>
                <a:off x="628667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72" name="Freeform 11">
                <a:extLst>
                  <a:ext uri="{FF2B5EF4-FFF2-40B4-BE49-F238E27FC236}">
                    <a16:creationId xmlns:a16="http://schemas.microsoft.com/office/drawing/2014/main" id="{FDAFB295-AB5E-4EB4-9A46-03CD88358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6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9A875517-472E-4917-ABD8-8263AFB7A087}"/>
                  </a:ext>
                </a:extLst>
              </p:cNvPr>
              <p:cNvGrpSpPr/>
              <p:nvPr/>
            </p:nvGrpSpPr>
            <p:grpSpPr>
              <a:xfrm>
                <a:off x="7261249" y="1955390"/>
                <a:ext cx="667512" cy="667512"/>
                <a:chOff x="6473718" y="2885281"/>
                <a:chExt cx="549275" cy="547688"/>
              </a:xfrm>
              <a:solidFill>
                <a:schemeClr val="bg1"/>
              </a:solidFill>
            </p:grpSpPr>
            <p:sp>
              <p:nvSpPr>
                <p:cNvPr id="174" name="Freeform 805">
                  <a:extLst>
                    <a:ext uri="{FF2B5EF4-FFF2-40B4-BE49-F238E27FC236}">
                      <a16:creationId xmlns:a16="http://schemas.microsoft.com/office/drawing/2014/main" id="{293DD81B-5014-41B7-87F2-65B5ECDA50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3406" y="2885281"/>
                  <a:ext cx="469900" cy="141288"/>
                </a:xfrm>
                <a:custGeom>
                  <a:avLst/>
                  <a:gdLst>
                    <a:gd name="T0" fmla="*/ 8 w 688"/>
                    <a:gd name="T1" fmla="*/ 206 h 208"/>
                    <a:gd name="T2" fmla="*/ 14 w 688"/>
                    <a:gd name="T3" fmla="*/ 208 h 208"/>
                    <a:gd name="T4" fmla="*/ 25 w 688"/>
                    <a:gd name="T5" fmla="*/ 202 h 208"/>
                    <a:gd name="T6" fmla="*/ 344 w 688"/>
                    <a:gd name="T7" fmla="*/ 24 h 208"/>
                    <a:gd name="T8" fmla="*/ 664 w 688"/>
                    <a:gd name="T9" fmla="*/ 203 h 208"/>
                    <a:gd name="T10" fmla="*/ 674 w 688"/>
                    <a:gd name="T11" fmla="*/ 208 h 208"/>
                    <a:gd name="T12" fmla="*/ 680 w 688"/>
                    <a:gd name="T13" fmla="*/ 206 h 208"/>
                    <a:gd name="T14" fmla="*/ 684 w 688"/>
                    <a:gd name="T15" fmla="*/ 190 h 208"/>
                    <a:gd name="T16" fmla="*/ 344 w 688"/>
                    <a:gd name="T17" fmla="*/ 0 h 208"/>
                    <a:gd name="T18" fmla="*/ 4 w 688"/>
                    <a:gd name="T19" fmla="*/ 190 h 208"/>
                    <a:gd name="T20" fmla="*/ 8 w 688"/>
                    <a:gd name="T21" fmla="*/ 206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88" h="208">
                      <a:moveTo>
                        <a:pt x="8" y="206"/>
                      </a:moveTo>
                      <a:cubicBezTo>
                        <a:pt x="10" y="208"/>
                        <a:pt x="12" y="208"/>
                        <a:pt x="14" y="208"/>
                      </a:cubicBezTo>
                      <a:cubicBezTo>
                        <a:pt x="18" y="208"/>
                        <a:pt x="22" y="206"/>
                        <a:pt x="25" y="202"/>
                      </a:cubicBezTo>
                      <a:cubicBezTo>
                        <a:pt x="94" y="91"/>
                        <a:pt x="213" y="24"/>
                        <a:pt x="344" y="24"/>
                      </a:cubicBezTo>
                      <a:cubicBezTo>
                        <a:pt x="475" y="24"/>
                        <a:pt x="595" y="91"/>
                        <a:pt x="664" y="203"/>
                      </a:cubicBezTo>
                      <a:cubicBezTo>
                        <a:pt x="666" y="206"/>
                        <a:pt x="670" y="208"/>
                        <a:pt x="674" y="208"/>
                      </a:cubicBezTo>
                      <a:cubicBezTo>
                        <a:pt x="676" y="208"/>
                        <a:pt x="678" y="208"/>
                        <a:pt x="680" y="206"/>
                      </a:cubicBezTo>
                      <a:cubicBezTo>
                        <a:pt x="686" y="203"/>
                        <a:pt x="688" y="195"/>
                        <a:pt x="684" y="190"/>
                      </a:cubicBezTo>
                      <a:cubicBezTo>
                        <a:pt x="611" y="71"/>
                        <a:pt x="484" y="0"/>
                        <a:pt x="344" y="0"/>
                      </a:cubicBezTo>
                      <a:cubicBezTo>
                        <a:pt x="205" y="0"/>
                        <a:pt x="78" y="71"/>
                        <a:pt x="4" y="190"/>
                      </a:cubicBezTo>
                      <a:cubicBezTo>
                        <a:pt x="0" y="195"/>
                        <a:pt x="2" y="203"/>
                        <a:pt x="8" y="20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5" name="Freeform 806">
                  <a:extLst>
                    <a:ext uri="{FF2B5EF4-FFF2-40B4-BE49-F238E27FC236}">
                      <a16:creationId xmlns:a16="http://schemas.microsoft.com/office/drawing/2014/main" id="{6AD50F52-B90A-4DBD-B809-264CCDF12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3718" y="3115469"/>
                  <a:ext cx="69850" cy="209550"/>
                </a:xfrm>
                <a:custGeom>
                  <a:avLst/>
                  <a:gdLst>
                    <a:gd name="T0" fmla="*/ 24 w 101"/>
                    <a:gd name="T1" fmla="*/ 64 h 306"/>
                    <a:gd name="T2" fmla="*/ 28 w 101"/>
                    <a:gd name="T3" fmla="*/ 14 h 306"/>
                    <a:gd name="T4" fmla="*/ 17 w 101"/>
                    <a:gd name="T5" fmla="*/ 1 h 306"/>
                    <a:gd name="T6" fmla="*/ 4 w 101"/>
                    <a:gd name="T7" fmla="*/ 11 h 306"/>
                    <a:gd name="T8" fmla="*/ 0 w 101"/>
                    <a:gd name="T9" fmla="*/ 64 h 306"/>
                    <a:gd name="T10" fmla="*/ 78 w 101"/>
                    <a:gd name="T11" fmla="*/ 301 h 306"/>
                    <a:gd name="T12" fmla="*/ 87 w 101"/>
                    <a:gd name="T13" fmla="*/ 306 h 306"/>
                    <a:gd name="T14" fmla="*/ 95 w 101"/>
                    <a:gd name="T15" fmla="*/ 304 h 306"/>
                    <a:gd name="T16" fmla="*/ 97 w 101"/>
                    <a:gd name="T17" fmla="*/ 287 h 306"/>
                    <a:gd name="T18" fmla="*/ 24 w 101"/>
                    <a:gd name="T19" fmla="*/ 64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24" y="64"/>
                      </a:moveTo>
                      <a:cubicBezTo>
                        <a:pt x="24" y="48"/>
                        <a:pt x="25" y="31"/>
                        <a:pt x="28" y="14"/>
                      </a:cubicBezTo>
                      <a:cubicBezTo>
                        <a:pt x="29" y="8"/>
                        <a:pt x="24" y="2"/>
                        <a:pt x="17" y="1"/>
                      </a:cubicBezTo>
                      <a:cubicBezTo>
                        <a:pt x="11" y="0"/>
                        <a:pt x="5" y="4"/>
                        <a:pt x="4" y="11"/>
                      </a:cubicBezTo>
                      <a:cubicBezTo>
                        <a:pt x="1" y="29"/>
                        <a:pt x="0" y="46"/>
                        <a:pt x="0" y="64"/>
                      </a:cubicBezTo>
                      <a:cubicBezTo>
                        <a:pt x="0" y="150"/>
                        <a:pt x="27" y="232"/>
                        <a:pt x="78" y="301"/>
                      </a:cubicBezTo>
                      <a:cubicBezTo>
                        <a:pt x="80" y="304"/>
                        <a:pt x="84" y="306"/>
                        <a:pt x="87" y="306"/>
                      </a:cubicBezTo>
                      <a:cubicBezTo>
                        <a:pt x="90" y="306"/>
                        <a:pt x="92" y="305"/>
                        <a:pt x="95" y="304"/>
                      </a:cubicBezTo>
                      <a:cubicBezTo>
                        <a:pt x="100" y="300"/>
                        <a:pt x="101" y="292"/>
                        <a:pt x="97" y="287"/>
                      </a:cubicBezTo>
                      <a:cubicBezTo>
                        <a:pt x="50" y="222"/>
                        <a:pt x="24" y="145"/>
                        <a:pt x="24" y="6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6" name="Freeform 807">
                  <a:extLst>
                    <a:ext uri="{FF2B5EF4-FFF2-40B4-BE49-F238E27FC236}">
                      <a16:creationId xmlns:a16="http://schemas.microsoft.com/office/drawing/2014/main" id="{0D32ADAD-E55E-45ED-B622-146BE49522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05481" y="3378994"/>
                  <a:ext cx="285750" cy="53975"/>
                </a:xfrm>
                <a:custGeom>
                  <a:avLst/>
                  <a:gdLst>
                    <a:gd name="T0" fmla="*/ 398 w 418"/>
                    <a:gd name="T1" fmla="*/ 3 h 78"/>
                    <a:gd name="T2" fmla="*/ 209 w 418"/>
                    <a:gd name="T3" fmla="*/ 54 h 78"/>
                    <a:gd name="T4" fmla="*/ 20 w 418"/>
                    <a:gd name="T5" fmla="*/ 3 h 78"/>
                    <a:gd name="T6" fmla="*/ 3 w 418"/>
                    <a:gd name="T7" fmla="*/ 7 h 78"/>
                    <a:gd name="T8" fmla="*/ 8 w 418"/>
                    <a:gd name="T9" fmla="*/ 24 h 78"/>
                    <a:gd name="T10" fmla="*/ 209 w 418"/>
                    <a:gd name="T11" fmla="*/ 78 h 78"/>
                    <a:gd name="T12" fmla="*/ 410 w 418"/>
                    <a:gd name="T13" fmla="*/ 24 h 78"/>
                    <a:gd name="T14" fmla="*/ 415 w 418"/>
                    <a:gd name="T15" fmla="*/ 7 h 78"/>
                    <a:gd name="T16" fmla="*/ 398 w 418"/>
                    <a:gd name="T17" fmla="*/ 3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18" h="78">
                      <a:moveTo>
                        <a:pt x="398" y="3"/>
                      </a:moveTo>
                      <a:cubicBezTo>
                        <a:pt x="341" y="36"/>
                        <a:pt x="276" y="54"/>
                        <a:pt x="209" y="54"/>
                      </a:cubicBezTo>
                      <a:cubicBezTo>
                        <a:pt x="143" y="54"/>
                        <a:pt x="77" y="36"/>
                        <a:pt x="20" y="3"/>
                      </a:cubicBezTo>
                      <a:cubicBezTo>
                        <a:pt x="14" y="0"/>
                        <a:pt x="7" y="2"/>
                        <a:pt x="3" y="7"/>
                      </a:cubicBezTo>
                      <a:cubicBezTo>
                        <a:pt x="0" y="13"/>
                        <a:pt x="2" y="21"/>
                        <a:pt x="8" y="24"/>
                      </a:cubicBezTo>
                      <a:cubicBezTo>
                        <a:pt x="69" y="59"/>
                        <a:pt x="138" y="78"/>
                        <a:pt x="209" y="78"/>
                      </a:cubicBezTo>
                      <a:cubicBezTo>
                        <a:pt x="280" y="78"/>
                        <a:pt x="350" y="59"/>
                        <a:pt x="410" y="24"/>
                      </a:cubicBezTo>
                      <a:cubicBezTo>
                        <a:pt x="416" y="21"/>
                        <a:pt x="418" y="13"/>
                        <a:pt x="415" y="7"/>
                      </a:cubicBezTo>
                      <a:cubicBezTo>
                        <a:pt x="411" y="2"/>
                        <a:pt x="404" y="0"/>
                        <a:pt x="398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7" name="Freeform 808">
                  <a:extLst>
                    <a:ext uri="{FF2B5EF4-FFF2-40B4-BE49-F238E27FC236}">
                      <a16:creationId xmlns:a16="http://schemas.microsoft.com/office/drawing/2014/main" id="{CC8500BB-21E2-4031-AE03-3D1DE5B69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53143" y="3115469"/>
                  <a:ext cx="69850" cy="209550"/>
                </a:xfrm>
                <a:custGeom>
                  <a:avLst/>
                  <a:gdLst>
                    <a:gd name="T0" fmla="*/ 98 w 101"/>
                    <a:gd name="T1" fmla="*/ 11 h 306"/>
                    <a:gd name="T2" fmla="*/ 84 w 101"/>
                    <a:gd name="T3" fmla="*/ 1 h 306"/>
                    <a:gd name="T4" fmla="*/ 74 w 101"/>
                    <a:gd name="T5" fmla="*/ 14 h 306"/>
                    <a:gd name="T6" fmla="*/ 77 w 101"/>
                    <a:gd name="T7" fmla="*/ 64 h 306"/>
                    <a:gd name="T8" fmla="*/ 4 w 101"/>
                    <a:gd name="T9" fmla="*/ 287 h 306"/>
                    <a:gd name="T10" fmla="*/ 7 w 101"/>
                    <a:gd name="T11" fmla="*/ 304 h 306"/>
                    <a:gd name="T12" fmla="*/ 14 w 101"/>
                    <a:gd name="T13" fmla="*/ 306 h 306"/>
                    <a:gd name="T14" fmla="*/ 24 w 101"/>
                    <a:gd name="T15" fmla="*/ 301 h 306"/>
                    <a:gd name="T16" fmla="*/ 101 w 101"/>
                    <a:gd name="T17" fmla="*/ 64 h 306"/>
                    <a:gd name="T18" fmla="*/ 98 w 101"/>
                    <a:gd name="T19" fmla="*/ 11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98" y="11"/>
                      </a:moveTo>
                      <a:cubicBezTo>
                        <a:pt x="97" y="4"/>
                        <a:pt x="91" y="0"/>
                        <a:pt x="84" y="1"/>
                      </a:cubicBezTo>
                      <a:cubicBezTo>
                        <a:pt x="77" y="2"/>
                        <a:pt x="73" y="8"/>
                        <a:pt x="74" y="14"/>
                      </a:cubicBezTo>
                      <a:cubicBezTo>
                        <a:pt x="76" y="31"/>
                        <a:pt x="77" y="48"/>
                        <a:pt x="77" y="64"/>
                      </a:cubicBezTo>
                      <a:cubicBezTo>
                        <a:pt x="77" y="145"/>
                        <a:pt x="52" y="222"/>
                        <a:pt x="4" y="287"/>
                      </a:cubicBezTo>
                      <a:cubicBezTo>
                        <a:pt x="0" y="292"/>
                        <a:pt x="1" y="300"/>
                        <a:pt x="7" y="304"/>
                      </a:cubicBezTo>
                      <a:cubicBezTo>
                        <a:pt x="9" y="305"/>
                        <a:pt x="11" y="306"/>
                        <a:pt x="14" y="306"/>
                      </a:cubicBezTo>
                      <a:cubicBezTo>
                        <a:pt x="18" y="306"/>
                        <a:pt x="21" y="304"/>
                        <a:pt x="24" y="301"/>
                      </a:cubicBezTo>
                      <a:cubicBezTo>
                        <a:pt x="74" y="232"/>
                        <a:pt x="101" y="150"/>
                        <a:pt x="101" y="64"/>
                      </a:cubicBezTo>
                      <a:cubicBezTo>
                        <a:pt x="101" y="47"/>
                        <a:pt x="100" y="29"/>
                        <a:pt x="9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8" name="Freeform 809">
                  <a:extLst>
                    <a:ext uri="{FF2B5EF4-FFF2-40B4-BE49-F238E27FC236}">
                      <a16:creationId xmlns:a16="http://schemas.microsoft.com/office/drawing/2014/main" id="{CD818B2A-69D6-42D1-9242-8CCE18D96B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24518" y="2961481"/>
                  <a:ext cx="447675" cy="374650"/>
                </a:xfrm>
                <a:custGeom>
                  <a:avLst/>
                  <a:gdLst>
                    <a:gd name="T0" fmla="*/ 533 w 652"/>
                    <a:gd name="T1" fmla="*/ 523 h 547"/>
                    <a:gd name="T2" fmla="*/ 119 w 652"/>
                    <a:gd name="T3" fmla="*/ 523 h 547"/>
                    <a:gd name="T4" fmla="*/ 33 w 652"/>
                    <a:gd name="T5" fmla="*/ 217 h 547"/>
                    <a:gd name="T6" fmla="*/ 178 w 652"/>
                    <a:gd name="T7" fmla="*/ 301 h 547"/>
                    <a:gd name="T8" fmla="*/ 187 w 652"/>
                    <a:gd name="T9" fmla="*/ 302 h 547"/>
                    <a:gd name="T10" fmla="*/ 195 w 652"/>
                    <a:gd name="T11" fmla="*/ 296 h 547"/>
                    <a:gd name="T12" fmla="*/ 326 w 652"/>
                    <a:gd name="T13" fmla="*/ 40 h 547"/>
                    <a:gd name="T14" fmla="*/ 458 w 652"/>
                    <a:gd name="T15" fmla="*/ 296 h 547"/>
                    <a:gd name="T16" fmla="*/ 465 w 652"/>
                    <a:gd name="T17" fmla="*/ 302 h 547"/>
                    <a:gd name="T18" fmla="*/ 474 w 652"/>
                    <a:gd name="T19" fmla="*/ 301 h 547"/>
                    <a:gd name="T20" fmla="*/ 619 w 652"/>
                    <a:gd name="T21" fmla="*/ 217 h 547"/>
                    <a:gd name="T22" fmla="*/ 533 w 652"/>
                    <a:gd name="T23" fmla="*/ 523 h 547"/>
                    <a:gd name="T24" fmla="*/ 152 w 652"/>
                    <a:gd name="T25" fmla="*/ 125 h 547"/>
                    <a:gd name="T26" fmla="*/ 215 w 652"/>
                    <a:gd name="T27" fmla="*/ 203 h 547"/>
                    <a:gd name="T28" fmla="*/ 179 w 652"/>
                    <a:gd name="T29" fmla="*/ 273 h 547"/>
                    <a:gd name="T30" fmla="*/ 120 w 652"/>
                    <a:gd name="T31" fmla="*/ 240 h 547"/>
                    <a:gd name="T32" fmla="*/ 152 w 652"/>
                    <a:gd name="T33" fmla="*/ 125 h 547"/>
                    <a:gd name="T34" fmla="*/ 500 w 652"/>
                    <a:gd name="T35" fmla="*/ 125 h 547"/>
                    <a:gd name="T36" fmla="*/ 532 w 652"/>
                    <a:gd name="T37" fmla="*/ 239 h 547"/>
                    <a:gd name="T38" fmla="*/ 473 w 652"/>
                    <a:gd name="T39" fmla="*/ 273 h 547"/>
                    <a:gd name="T40" fmla="*/ 437 w 652"/>
                    <a:gd name="T41" fmla="*/ 203 h 547"/>
                    <a:gd name="T42" fmla="*/ 500 w 652"/>
                    <a:gd name="T43" fmla="*/ 125 h 547"/>
                    <a:gd name="T44" fmla="*/ 646 w 652"/>
                    <a:gd name="T45" fmla="*/ 182 h 547"/>
                    <a:gd name="T46" fmla="*/ 633 w 652"/>
                    <a:gd name="T47" fmla="*/ 181 h 547"/>
                    <a:gd name="T48" fmla="*/ 554 w 652"/>
                    <a:gd name="T49" fmla="*/ 227 h 547"/>
                    <a:gd name="T50" fmla="*/ 517 w 652"/>
                    <a:gd name="T51" fmla="*/ 96 h 547"/>
                    <a:gd name="T52" fmla="*/ 508 w 652"/>
                    <a:gd name="T53" fmla="*/ 87 h 547"/>
                    <a:gd name="T54" fmla="*/ 496 w 652"/>
                    <a:gd name="T55" fmla="*/ 92 h 547"/>
                    <a:gd name="T56" fmla="*/ 425 w 652"/>
                    <a:gd name="T57" fmla="*/ 179 h 547"/>
                    <a:gd name="T58" fmla="*/ 337 w 652"/>
                    <a:gd name="T59" fmla="*/ 8 h 547"/>
                    <a:gd name="T60" fmla="*/ 315 w 652"/>
                    <a:gd name="T61" fmla="*/ 8 h 547"/>
                    <a:gd name="T62" fmla="*/ 227 w 652"/>
                    <a:gd name="T63" fmla="*/ 179 h 547"/>
                    <a:gd name="T64" fmla="*/ 156 w 652"/>
                    <a:gd name="T65" fmla="*/ 92 h 547"/>
                    <a:gd name="T66" fmla="*/ 145 w 652"/>
                    <a:gd name="T67" fmla="*/ 87 h 547"/>
                    <a:gd name="T68" fmla="*/ 135 w 652"/>
                    <a:gd name="T69" fmla="*/ 96 h 547"/>
                    <a:gd name="T70" fmla="*/ 99 w 652"/>
                    <a:gd name="T71" fmla="*/ 227 h 547"/>
                    <a:gd name="T72" fmla="*/ 19 w 652"/>
                    <a:gd name="T73" fmla="*/ 181 h 547"/>
                    <a:gd name="T74" fmla="*/ 6 w 652"/>
                    <a:gd name="T75" fmla="*/ 182 h 547"/>
                    <a:gd name="T76" fmla="*/ 2 w 652"/>
                    <a:gd name="T77" fmla="*/ 195 h 547"/>
                    <a:gd name="T78" fmla="*/ 98 w 652"/>
                    <a:gd name="T79" fmla="*/ 538 h 547"/>
                    <a:gd name="T80" fmla="*/ 110 w 652"/>
                    <a:gd name="T81" fmla="*/ 547 h 547"/>
                    <a:gd name="T82" fmla="*/ 542 w 652"/>
                    <a:gd name="T83" fmla="*/ 547 h 547"/>
                    <a:gd name="T84" fmla="*/ 554 w 652"/>
                    <a:gd name="T85" fmla="*/ 538 h 547"/>
                    <a:gd name="T86" fmla="*/ 650 w 652"/>
                    <a:gd name="T87" fmla="*/ 195 h 547"/>
                    <a:gd name="T88" fmla="*/ 646 w 652"/>
                    <a:gd name="T89" fmla="*/ 182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52" h="547">
                      <a:moveTo>
                        <a:pt x="533" y="523"/>
                      </a:moveTo>
                      <a:lnTo>
                        <a:pt x="119" y="523"/>
                      </a:lnTo>
                      <a:lnTo>
                        <a:pt x="33" y="217"/>
                      </a:lnTo>
                      <a:lnTo>
                        <a:pt x="178" y="301"/>
                      </a:lnTo>
                      <a:cubicBezTo>
                        <a:pt x="181" y="302"/>
                        <a:pt x="184" y="303"/>
                        <a:pt x="187" y="302"/>
                      </a:cubicBezTo>
                      <a:cubicBezTo>
                        <a:pt x="190" y="301"/>
                        <a:pt x="193" y="299"/>
                        <a:pt x="195" y="296"/>
                      </a:cubicBezTo>
                      <a:lnTo>
                        <a:pt x="326" y="40"/>
                      </a:lnTo>
                      <a:lnTo>
                        <a:pt x="458" y="296"/>
                      </a:lnTo>
                      <a:cubicBezTo>
                        <a:pt x="459" y="299"/>
                        <a:pt x="462" y="301"/>
                        <a:pt x="465" y="302"/>
                      </a:cubicBezTo>
                      <a:cubicBezTo>
                        <a:pt x="468" y="303"/>
                        <a:pt x="472" y="302"/>
                        <a:pt x="474" y="301"/>
                      </a:cubicBezTo>
                      <a:lnTo>
                        <a:pt x="619" y="217"/>
                      </a:lnTo>
                      <a:lnTo>
                        <a:pt x="533" y="523"/>
                      </a:lnTo>
                      <a:close/>
                      <a:moveTo>
                        <a:pt x="152" y="125"/>
                      </a:moveTo>
                      <a:lnTo>
                        <a:pt x="215" y="203"/>
                      </a:lnTo>
                      <a:lnTo>
                        <a:pt x="179" y="273"/>
                      </a:lnTo>
                      <a:lnTo>
                        <a:pt x="120" y="240"/>
                      </a:lnTo>
                      <a:lnTo>
                        <a:pt x="152" y="125"/>
                      </a:lnTo>
                      <a:close/>
                      <a:moveTo>
                        <a:pt x="500" y="125"/>
                      </a:moveTo>
                      <a:lnTo>
                        <a:pt x="532" y="239"/>
                      </a:lnTo>
                      <a:lnTo>
                        <a:pt x="473" y="273"/>
                      </a:lnTo>
                      <a:lnTo>
                        <a:pt x="437" y="203"/>
                      </a:lnTo>
                      <a:lnTo>
                        <a:pt x="500" y="125"/>
                      </a:lnTo>
                      <a:close/>
                      <a:moveTo>
                        <a:pt x="646" y="182"/>
                      </a:moveTo>
                      <a:cubicBezTo>
                        <a:pt x="642" y="179"/>
                        <a:pt x="637" y="179"/>
                        <a:pt x="633" y="181"/>
                      </a:cubicBezTo>
                      <a:lnTo>
                        <a:pt x="554" y="227"/>
                      </a:lnTo>
                      <a:lnTo>
                        <a:pt x="517" y="96"/>
                      </a:lnTo>
                      <a:cubicBezTo>
                        <a:pt x="516" y="92"/>
                        <a:pt x="512" y="88"/>
                        <a:pt x="508" y="87"/>
                      </a:cubicBezTo>
                      <a:cubicBezTo>
                        <a:pt x="503" y="86"/>
                        <a:pt x="499" y="88"/>
                        <a:pt x="496" y="92"/>
                      </a:cubicBezTo>
                      <a:lnTo>
                        <a:pt x="425" y="179"/>
                      </a:lnTo>
                      <a:lnTo>
                        <a:pt x="337" y="8"/>
                      </a:lnTo>
                      <a:cubicBezTo>
                        <a:pt x="333" y="0"/>
                        <a:pt x="319" y="0"/>
                        <a:pt x="315" y="8"/>
                      </a:cubicBezTo>
                      <a:lnTo>
                        <a:pt x="227" y="179"/>
                      </a:lnTo>
                      <a:lnTo>
                        <a:pt x="156" y="92"/>
                      </a:lnTo>
                      <a:cubicBezTo>
                        <a:pt x="154" y="88"/>
                        <a:pt x="149" y="86"/>
                        <a:pt x="145" y="87"/>
                      </a:cubicBezTo>
                      <a:cubicBezTo>
                        <a:pt x="140" y="88"/>
                        <a:pt x="137" y="92"/>
                        <a:pt x="135" y="96"/>
                      </a:cubicBezTo>
                      <a:lnTo>
                        <a:pt x="99" y="227"/>
                      </a:lnTo>
                      <a:lnTo>
                        <a:pt x="19" y="181"/>
                      </a:lnTo>
                      <a:cubicBezTo>
                        <a:pt x="15" y="179"/>
                        <a:pt x="10" y="179"/>
                        <a:pt x="6" y="182"/>
                      </a:cubicBezTo>
                      <a:cubicBezTo>
                        <a:pt x="2" y="185"/>
                        <a:pt x="0" y="190"/>
                        <a:pt x="2" y="195"/>
                      </a:cubicBezTo>
                      <a:lnTo>
                        <a:pt x="98" y="538"/>
                      </a:lnTo>
                      <a:cubicBezTo>
                        <a:pt x="100" y="543"/>
                        <a:pt x="104" y="547"/>
                        <a:pt x="110" y="547"/>
                      </a:cubicBezTo>
                      <a:lnTo>
                        <a:pt x="542" y="547"/>
                      </a:lnTo>
                      <a:cubicBezTo>
                        <a:pt x="548" y="547"/>
                        <a:pt x="553" y="543"/>
                        <a:pt x="554" y="538"/>
                      </a:cubicBezTo>
                      <a:lnTo>
                        <a:pt x="650" y="195"/>
                      </a:lnTo>
                      <a:cubicBezTo>
                        <a:pt x="652" y="190"/>
                        <a:pt x="650" y="185"/>
                        <a:pt x="646" y="18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9" name="Freeform 810">
                  <a:extLst>
                    <a:ext uri="{FF2B5EF4-FFF2-40B4-BE49-F238E27FC236}">
                      <a16:creationId xmlns:a16="http://schemas.microsoft.com/office/drawing/2014/main" id="{AE8C8E36-B514-479F-A144-D5E5B6CC89F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92793" y="3102769"/>
                  <a:ext cx="111125" cy="184150"/>
                </a:xfrm>
                <a:custGeom>
                  <a:avLst/>
                  <a:gdLst>
                    <a:gd name="T0" fmla="*/ 82 w 164"/>
                    <a:gd name="T1" fmla="*/ 231 h 268"/>
                    <a:gd name="T2" fmla="*/ 27 w 164"/>
                    <a:gd name="T3" fmla="*/ 134 h 268"/>
                    <a:gd name="T4" fmla="*/ 82 w 164"/>
                    <a:gd name="T5" fmla="*/ 38 h 268"/>
                    <a:gd name="T6" fmla="*/ 137 w 164"/>
                    <a:gd name="T7" fmla="*/ 134 h 268"/>
                    <a:gd name="T8" fmla="*/ 82 w 164"/>
                    <a:gd name="T9" fmla="*/ 231 h 268"/>
                    <a:gd name="T10" fmla="*/ 93 w 164"/>
                    <a:gd name="T11" fmla="*/ 7 h 268"/>
                    <a:gd name="T12" fmla="*/ 72 w 164"/>
                    <a:gd name="T13" fmla="*/ 7 h 268"/>
                    <a:gd name="T14" fmla="*/ 2 w 164"/>
                    <a:gd name="T15" fmla="*/ 128 h 268"/>
                    <a:gd name="T16" fmla="*/ 2 w 164"/>
                    <a:gd name="T17" fmla="*/ 141 h 268"/>
                    <a:gd name="T18" fmla="*/ 72 w 164"/>
                    <a:gd name="T19" fmla="*/ 262 h 268"/>
                    <a:gd name="T20" fmla="*/ 82 w 164"/>
                    <a:gd name="T21" fmla="*/ 268 h 268"/>
                    <a:gd name="T22" fmla="*/ 93 w 164"/>
                    <a:gd name="T23" fmla="*/ 262 h 268"/>
                    <a:gd name="T24" fmla="*/ 162 w 164"/>
                    <a:gd name="T25" fmla="*/ 141 h 268"/>
                    <a:gd name="T26" fmla="*/ 162 w 164"/>
                    <a:gd name="T27" fmla="*/ 128 h 268"/>
                    <a:gd name="T28" fmla="*/ 93 w 164"/>
                    <a:gd name="T29" fmla="*/ 7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4" h="268">
                      <a:moveTo>
                        <a:pt x="82" y="231"/>
                      </a:moveTo>
                      <a:lnTo>
                        <a:pt x="27" y="134"/>
                      </a:lnTo>
                      <a:lnTo>
                        <a:pt x="82" y="38"/>
                      </a:lnTo>
                      <a:lnTo>
                        <a:pt x="137" y="134"/>
                      </a:lnTo>
                      <a:lnTo>
                        <a:pt x="82" y="231"/>
                      </a:lnTo>
                      <a:close/>
                      <a:moveTo>
                        <a:pt x="93" y="7"/>
                      </a:moveTo>
                      <a:cubicBezTo>
                        <a:pt x="88" y="0"/>
                        <a:pt x="76" y="0"/>
                        <a:pt x="72" y="7"/>
                      </a:cubicBezTo>
                      <a:lnTo>
                        <a:pt x="2" y="128"/>
                      </a:lnTo>
                      <a:cubicBezTo>
                        <a:pt x="0" y="132"/>
                        <a:pt x="0" y="137"/>
                        <a:pt x="2" y="141"/>
                      </a:cubicBezTo>
                      <a:lnTo>
                        <a:pt x="72" y="262"/>
                      </a:lnTo>
                      <a:cubicBezTo>
                        <a:pt x="74" y="266"/>
                        <a:pt x="78" y="268"/>
                        <a:pt x="82" y="268"/>
                      </a:cubicBezTo>
                      <a:cubicBezTo>
                        <a:pt x="86" y="268"/>
                        <a:pt x="90" y="266"/>
                        <a:pt x="93" y="262"/>
                      </a:cubicBezTo>
                      <a:lnTo>
                        <a:pt x="162" y="141"/>
                      </a:lnTo>
                      <a:cubicBezTo>
                        <a:pt x="164" y="137"/>
                        <a:pt x="164" y="132"/>
                        <a:pt x="162" y="128"/>
                      </a:cubicBezTo>
                      <a:lnTo>
                        <a:pt x="93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74BF09A0-6330-4412-8FE1-8863DC76F63D}"/>
                </a:ext>
              </a:extLst>
            </p:cNvPr>
            <p:cNvSpPr txBox="1"/>
            <p:nvPr/>
          </p:nvSpPr>
          <p:spPr>
            <a:xfrm>
              <a:off x="7801406" y="5106369"/>
              <a:ext cx="823763" cy="3358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964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B8AD345-C599-4F6B-B754-008805CA7CEA}"/>
              </a:ext>
            </a:extLst>
          </p:cNvPr>
          <p:cNvSpPr/>
          <p:nvPr/>
        </p:nvSpPr>
        <p:spPr>
          <a:xfrm>
            <a:off x="328189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accent1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DFCADFD-8EEC-48A1-B60B-A6A44A77B21C}"/>
              </a:ext>
            </a:extLst>
          </p:cNvPr>
          <p:cNvSpPr/>
          <p:nvPr/>
        </p:nvSpPr>
        <p:spPr>
          <a:xfrm>
            <a:off x="307833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9482859-E011-4525-85BC-27C7F73F1A0C}"/>
              </a:ext>
            </a:extLst>
          </p:cNvPr>
          <p:cNvGrpSpPr/>
          <p:nvPr/>
        </p:nvGrpSpPr>
        <p:grpSpPr>
          <a:xfrm>
            <a:off x="307833" y="1903130"/>
            <a:ext cx="1964185" cy="1415229"/>
            <a:chOff x="410444" y="1394507"/>
            <a:chExt cx="2618913" cy="188697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0781E87-9BB5-4FA6-BD2D-348608651A7A}"/>
                </a:ext>
              </a:extLst>
            </p:cNvPr>
            <p:cNvSpPr/>
            <p:nvPr/>
          </p:nvSpPr>
          <p:spPr>
            <a:xfrm>
              <a:off x="41044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CEF5644-C765-41FE-BA01-A9D98B4855B5}"/>
                </a:ext>
              </a:extLst>
            </p:cNvPr>
            <p:cNvSpPr/>
            <p:nvPr/>
          </p:nvSpPr>
          <p:spPr>
            <a:xfrm>
              <a:off x="41044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BASIC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90058D-4F56-4B28-B5D8-42927162D16C}"/>
                </a:ext>
              </a:extLst>
            </p:cNvPr>
            <p:cNvSpPr/>
            <p:nvPr/>
          </p:nvSpPr>
          <p:spPr>
            <a:xfrm>
              <a:off x="41044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54A41A65-DDBC-495F-839A-96EB9E631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DE447B8-3A61-46AB-9B59-220B171146F9}"/>
                </a:ext>
              </a:extLst>
            </p:cNvPr>
            <p:cNvGrpSpPr/>
            <p:nvPr/>
          </p:nvGrpSpPr>
          <p:grpSpPr>
            <a:xfrm>
              <a:off x="1400647" y="1931366"/>
              <a:ext cx="647729" cy="667064"/>
              <a:chOff x="2954506" y="2759075"/>
              <a:chExt cx="531813" cy="547688"/>
            </a:xfrm>
            <a:solidFill>
              <a:schemeClr val="bg1"/>
            </a:solidFill>
          </p:grpSpPr>
          <p:sp>
            <p:nvSpPr>
              <p:cNvPr id="19" name="Freeform 854">
                <a:extLst>
                  <a:ext uri="{FF2B5EF4-FFF2-40B4-BE49-F238E27FC236}">
                    <a16:creationId xmlns:a16="http://schemas.microsoft.com/office/drawing/2014/main" id="{3F093C83-500F-45E8-BD8D-EB1FEFBA01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54506" y="2759075"/>
                <a:ext cx="531813" cy="547688"/>
              </a:xfrm>
              <a:custGeom>
                <a:avLst/>
                <a:gdLst>
                  <a:gd name="T0" fmla="*/ 692 w 776"/>
                  <a:gd name="T1" fmla="*/ 353 h 800"/>
                  <a:gd name="T2" fmla="*/ 672 w 776"/>
                  <a:gd name="T3" fmla="*/ 176 h 800"/>
                  <a:gd name="T4" fmla="*/ 388 w 776"/>
                  <a:gd name="T5" fmla="*/ 710 h 800"/>
                  <a:gd name="T6" fmla="*/ 388 w 776"/>
                  <a:gd name="T7" fmla="*/ 222 h 800"/>
                  <a:gd name="T8" fmla="*/ 388 w 776"/>
                  <a:gd name="T9" fmla="*/ 710 h 800"/>
                  <a:gd name="T10" fmla="*/ 518 w 776"/>
                  <a:gd name="T11" fmla="*/ 776 h 800"/>
                  <a:gd name="T12" fmla="*/ 618 w 776"/>
                  <a:gd name="T13" fmla="*/ 661 h 800"/>
                  <a:gd name="T14" fmla="*/ 258 w 776"/>
                  <a:gd name="T15" fmla="*/ 776 h 800"/>
                  <a:gd name="T16" fmla="*/ 158 w 776"/>
                  <a:gd name="T17" fmla="*/ 661 h 800"/>
                  <a:gd name="T18" fmla="*/ 258 w 776"/>
                  <a:gd name="T19" fmla="*/ 776 h 800"/>
                  <a:gd name="T20" fmla="*/ 104 w 776"/>
                  <a:gd name="T21" fmla="*/ 176 h 800"/>
                  <a:gd name="T22" fmla="*/ 84 w 776"/>
                  <a:gd name="T23" fmla="*/ 353 h 800"/>
                  <a:gd name="T24" fmla="*/ 258 w 776"/>
                  <a:gd name="T25" fmla="*/ 155 h 800"/>
                  <a:gd name="T26" fmla="*/ 518 w 776"/>
                  <a:gd name="T27" fmla="*/ 155 h 800"/>
                  <a:gd name="T28" fmla="*/ 437 w 776"/>
                  <a:gd name="T29" fmla="*/ 201 h 800"/>
                  <a:gd name="T30" fmla="*/ 388 w 776"/>
                  <a:gd name="T31" fmla="*/ 143 h 800"/>
                  <a:gd name="T32" fmla="*/ 388 w 776"/>
                  <a:gd name="T33" fmla="*/ 97 h 800"/>
                  <a:gd name="T34" fmla="*/ 429 w 776"/>
                  <a:gd name="T35" fmla="*/ 118 h 800"/>
                  <a:gd name="T36" fmla="*/ 400 w 776"/>
                  <a:gd name="T37" fmla="*/ 74 h 800"/>
                  <a:gd name="T38" fmla="*/ 388 w 776"/>
                  <a:gd name="T39" fmla="*/ 53 h 800"/>
                  <a:gd name="T40" fmla="*/ 376 w 776"/>
                  <a:gd name="T41" fmla="*/ 74 h 800"/>
                  <a:gd name="T42" fmla="*/ 388 w 776"/>
                  <a:gd name="T43" fmla="*/ 167 h 800"/>
                  <a:gd name="T44" fmla="*/ 412 w 776"/>
                  <a:gd name="T45" fmla="*/ 198 h 800"/>
                  <a:gd name="T46" fmla="*/ 272 w 776"/>
                  <a:gd name="T47" fmla="*/ 214 h 800"/>
                  <a:gd name="T48" fmla="*/ 683 w 776"/>
                  <a:gd name="T49" fmla="*/ 153 h 800"/>
                  <a:gd name="T50" fmla="*/ 564 w 776"/>
                  <a:gd name="T51" fmla="*/ 238 h 800"/>
                  <a:gd name="T52" fmla="*/ 542 w 776"/>
                  <a:gd name="T53" fmla="*/ 155 h 800"/>
                  <a:gd name="T54" fmla="*/ 233 w 776"/>
                  <a:gd name="T55" fmla="*/ 155 h 800"/>
                  <a:gd name="T56" fmla="*/ 211 w 776"/>
                  <a:gd name="T57" fmla="*/ 238 h 800"/>
                  <a:gd name="T58" fmla="*/ 92 w 776"/>
                  <a:gd name="T59" fmla="*/ 153 h 800"/>
                  <a:gd name="T60" fmla="*/ 72 w 776"/>
                  <a:gd name="T61" fmla="*/ 376 h 800"/>
                  <a:gd name="T62" fmla="*/ 136 w 776"/>
                  <a:gd name="T63" fmla="*/ 643 h 800"/>
                  <a:gd name="T64" fmla="*/ 173 w 776"/>
                  <a:gd name="T65" fmla="*/ 799 h 800"/>
                  <a:gd name="T66" fmla="*/ 264 w 776"/>
                  <a:gd name="T67" fmla="*/ 800 h 800"/>
                  <a:gd name="T68" fmla="*/ 303 w 776"/>
                  <a:gd name="T69" fmla="*/ 726 h 800"/>
                  <a:gd name="T70" fmla="*/ 472 w 776"/>
                  <a:gd name="T71" fmla="*/ 726 h 800"/>
                  <a:gd name="T72" fmla="*/ 512 w 776"/>
                  <a:gd name="T73" fmla="*/ 800 h 800"/>
                  <a:gd name="T74" fmla="*/ 602 w 776"/>
                  <a:gd name="T75" fmla="*/ 799 h 800"/>
                  <a:gd name="T76" fmla="*/ 639 w 776"/>
                  <a:gd name="T77" fmla="*/ 643 h 800"/>
                  <a:gd name="T78" fmla="*/ 704 w 776"/>
                  <a:gd name="T79" fmla="*/ 376 h 800"/>
                  <a:gd name="T80" fmla="*/ 683 w 776"/>
                  <a:gd name="T81" fmla="*/ 153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76" h="800">
                    <a:moveTo>
                      <a:pt x="713" y="317"/>
                    </a:moveTo>
                    <a:cubicBezTo>
                      <a:pt x="706" y="332"/>
                      <a:pt x="699" y="344"/>
                      <a:pt x="692" y="353"/>
                    </a:cubicBezTo>
                    <a:cubicBezTo>
                      <a:pt x="668" y="312"/>
                      <a:pt x="631" y="276"/>
                      <a:pt x="585" y="249"/>
                    </a:cubicBezTo>
                    <a:cubicBezTo>
                      <a:pt x="603" y="210"/>
                      <a:pt x="653" y="184"/>
                      <a:pt x="672" y="176"/>
                    </a:cubicBezTo>
                    <a:cubicBezTo>
                      <a:pt x="689" y="195"/>
                      <a:pt x="741" y="259"/>
                      <a:pt x="713" y="317"/>
                    </a:cubicBezTo>
                    <a:close/>
                    <a:moveTo>
                      <a:pt x="388" y="710"/>
                    </a:moveTo>
                    <a:cubicBezTo>
                      <a:pt x="216" y="710"/>
                      <a:pt x="77" y="601"/>
                      <a:pt x="77" y="466"/>
                    </a:cubicBezTo>
                    <a:cubicBezTo>
                      <a:pt x="77" y="331"/>
                      <a:pt x="216" y="222"/>
                      <a:pt x="388" y="222"/>
                    </a:cubicBezTo>
                    <a:cubicBezTo>
                      <a:pt x="559" y="222"/>
                      <a:pt x="699" y="331"/>
                      <a:pt x="699" y="466"/>
                    </a:cubicBezTo>
                    <a:cubicBezTo>
                      <a:pt x="699" y="601"/>
                      <a:pt x="559" y="710"/>
                      <a:pt x="388" y="710"/>
                    </a:cubicBezTo>
                    <a:close/>
                    <a:moveTo>
                      <a:pt x="595" y="775"/>
                    </a:moveTo>
                    <a:lnTo>
                      <a:pt x="518" y="776"/>
                    </a:lnTo>
                    <a:cubicBezTo>
                      <a:pt x="512" y="768"/>
                      <a:pt x="501" y="749"/>
                      <a:pt x="496" y="720"/>
                    </a:cubicBezTo>
                    <a:cubicBezTo>
                      <a:pt x="542" y="708"/>
                      <a:pt x="583" y="687"/>
                      <a:pt x="618" y="661"/>
                    </a:cubicBezTo>
                    <a:cubicBezTo>
                      <a:pt x="621" y="693"/>
                      <a:pt x="618" y="734"/>
                      <a:pt x="595" y="775"/>
                    </a:cubicBezTo>
                    <a:close/>
                    <a:moveTo>
                      <a:pt x="258" y="776"/>
                    </a:moveTo>
                    <a:lnTo>
                      <a:pt x="180" y="775"/>
                    </a:lnTo>
                    <a:cubicBezTo>
                      <a:pt x="157" y="734"/>
                      <a:pt x="154" y="693"/>
                      <a:pt x="158" y="661"/>
                    </a:cubicBezTo>
                    <a:cubicBezTo>
                      <a:pt x="192" y="687"/>
                      <a:pt x="234" y="707"/>
                      <a:pt x="279" y="720"/>
                    </a:cubicBezTo>
                    <a:cubicBezTo>
                      <a:pt x="274" y="749"/>
                      <a:pt x="263" y="768"/>
                      <a:pt x="258" y="776"/>
                    </a:cubicBezTo>
                    <a:close/>
                    <a:moveTo>
                      <a:pt x="62" y="317"/>
                    </a:moveTo>
                    <a:cubicBezTo>
                      <a:pt x="34" y="259"/>
                      <a:pt x="86" y="195"/>
                      <a:pt x="104" y="176"/>
                    </a:cubicBezTo>
                    <a:cubicBezTo>
                      <a:pt x="123" y="184"/>
                      <a:pt x="172" y="210"/>
                      <a:pt x="190" y="249"/>
                    </a:cubicBezTo>
                    <a:cubicBezTo>
                      <a:pt x="145" y="276"/>
                      <a:pt x="108" y="312"/>
                      <a:pt x="84" y="353"/>
                    </a:cubicBezTo>
                    <a:cubicBezTo>
                      <a:pt x="77" y="344"/>
                      <a:pt x="69" y="332"/>
                      <a:pt x="62" y="317"/>
                    </a:cubicBezTo>
                    <a:close/>
                    <a:moveTo>
                      <a:pt x="258" y="155"/>
                    </a:moveTo>
                    <a:cubicBezTo>
                      <a:pt x="258" y="83"/>
                      <a:pt x="316" y="25"/>
                      <a:pt x="388" y="25"/>
                    </a:cubicBezTo>
                    <a:cubicBezTo>
                      <a:pt x="459" y="25"/>
                      <a:pt x="518" y="83"/>
                      <a:pt x="518" y="155"/>
                    </a:cubicBezTo>
                    <a:cubicBezTo>
                      <a:pt x="518" y="175"/>
                      <a:pt x="512" y="196"/>
                      <a:pt x="503" y="214"/>
                    </a:cubicBezTo>
                    <a:cubicBezTo>
                      <a:pt x="482" y="208"/>
                      <a:pt x="460" y="203"/>
                      <a:pt x="437" y="201"/>
                    </a:cubicBezTo>
                    <a:cubicBezTo>
                      <a:pt x="438" y="197"/>
                      <a:pt x="439" y="194"/>
                      <a:pt x="439" y="190"/>
                    </a:cubicBezTo>
                    <a:cubicBezTo>
                      <a:pt x="439" y="161"/>
                      <a:pt x="419" y="143"/>
                      <a:pt x="388" y="143"/>
                    </a:cubicBezTo>
                    <a:cubicBezTo>
                      <a:pt x="370" y="143"/>
                      <a:pt x="361" y="135"/>
                      <a:pt x="361" y="120"/>
                    </a:cubicBezTo>
                    <a:cubicBezTo>
                      <a:pt x="361" y="107"/>
                      <a:pt x="373" y="97"/>
                      <a:pt x="388" y="97"/>
                    </a:cubicBezTo>
                    <a:cubicBezTo>
                      <a:pt x="399" y="97"/>
                      <a:pt x="409" y="103"/>
                      <a:pt x="413" y="112"/>
                    </a:cubicBezTo>
                    <a:cubicBezTo>
                      <a:pt x="415" y="118"/>
                      <a:pt x="422" y="121"/>
                      <a:pt x="429" y="118"/>
                    </a:cubicBezTo>
                    <a:cubicBezTo>
                      <a:pt x="435" y="116"/>
                      <a:pt x="438" y="108"/>
                      <a:pt x="435" y="102"/>
                    </a:cubicBezTo>
                    <a:cubicBezTo>
                      <a:pt x="429" y="88"/>
                      <a:pt x="416" y="77"/>
                      <a:pt x="400" y="74"/>
                    </a:cubicBezTo>
                    <a:lnTo>
                      <a:pt x="400" y="65"/>
                    </a:lnTo>
                    <a:cubicBezTo>
                      <a:pt x="400" y="58"/>
                      <a:pt x="394" y="53"/>
                      <a:pt x="388" y="53"/>
                    </a:cubicBezTo>
                    <a:cubicBezTo>
                      <a:pt x="381" y="53"/>
                      <a:pt x="376" y="58"/>
                      <a:pt x="376" y="65"/>
                    </a:cubicBezTo>
                    <a:lnTo>
                      <a:pt x="376" y="74"/>
                    </a:lnTo>
                    <a:cubicBezTo>
                      <a:pt x="353" y="79"/>
                      <a:pt x="337" y="97"/>
                      <a:pt x="337" y="120"/>
                    </a:cubicBezTo>
                    <a:cubicBezTo>
                      <a:pt x="337" y="142"/>
                      <a:pt x="350" y="167"/>
                      <a:pt x="388" y="167"/>
                    </a:cubicBezTo>
                    <a:cubicBezTo>
                      <a:pt x="405" y="167"/>
                      <a:pt x="414" y="175"/>
                      <a:pt x="414" y="190"/>
                    </a:cubicBezTo>
                    <a:cubicBezTo>
                      <a:pt x="414" y="193"/>
                      <a:pt x="414" y="196"/>
                      <a:pt x="412" y="198"/>
                    </a:cubicBezTo>
                    <a:cubicBezTo>
                      <a:pt x="404" y="198"/>
                      <a:pt x="396" y="198"/>
                      <a:pt x="388" y="198"/>
                    </a:cubicBezTo>
                    <a:cubicBezTo>
                      <a:pt x="347" y="198"/>
                      <a:pt x="308" y="203"/>
                      <a:pt x="272" y="214"/>
                    </a:cubicBezTo>
                    <a:cubicBezTo>
                      <a:pt x="263" y="196"/>
                      <a:pt x="258" y="175"/>
                      <a:pt x="258" y="155"/>
                    </a:cubicBezTo>
                    <a:close/>
                    <a:moveTo>
                      <a:pt x="683" y="153"/>
                    </a:moveTo>
                    <a:cubicBezTo>
                      <a:pt x="680" y="150"/>
                      <a:pt x="675" y="149"/>
                      <a:pt x="671" y="150"/>
                    </a:cubicBezTo>
                    <a:cubicBezTo>
                      <a:pt x="667" y="152"/>
                      <a:pt x="591" y="181"/>
                      <a:pt x="564" y="238"/>
                    </a:cubicBezTo>
                    <a:cubicBezTo>
                      <a:pt x="552" y="232"/>
                      <a:pt x="540" y="227"/>
                      <a:pt x="527" y="222"/>
                    </a:cubicBezTo>
                    <a:cubicBezTo>
                      <a:pt x="537" y="201"/>
                      <a:pt x="542" y="178"/>
                      <a:pt x="542" y="155"/>
                    </a:cubicBezTo>
                    <a:cubicBezTo>
                      <a:pt x="542" y="70"/>
                      <a:pt x="473" y="0"/>
                      <a:pt x="388" y="0"/>
                    </a:cubicBezTo>
                    <a:cubicBezTo>
                      <a:pt x="303" y="0"/>
                      <a:pt x="233" y="70"/>
                      <a:pt x="233" y="155"/>
                    </a:cubicBezTo>
                    <a:cubicBezTo>
                      <a:pt x="233" y="178"/>
                      <a:pt x="239" y="201"/>
                      <a:pt x="249" y="222"/>
                    </a:cubicBezTo>
                    <a:cubicBezTo>
                      <a:pt x="236" y="227"/>
                      <a:pt x="223" y="232"/>
                      <a:pt x="211" y="238"/>
                    </a:cubicBezTo>
                    <a:cubicBezTo>
                      <a:pt x="185" y="181"/>
                      <a:pt x="108" y="152"/>
                      <a:pt x="105" y="150"/>
                    </a:cubicBezTo>
                    <a:cubicBezTo>
                      <a:pt x="100" y="149"/>
                      <a:pt x="96" y="150"/>
                      <a:pt x="92" y="153"/>
                    </a:cubicBezTo>
                    <a:cubicBezTo>
                      <a:pt x="88" y="157"/>
                      <a:pt x="0" y="244"/>
                      <a:pt x="40" y="328"/>
                    </a:cubicBezTo>
                    <a:cubicBezTo>
                      <a:pt x="50" y="348"/>
                      <a:pt x="61" y="364"/>
                      <a:pt x="72" y="376"/>
                    </a:cubicBezTo>
                    <a:cubicBezTo>
                      <a:pt x="59" y="404"/>
                      <a:pt x="53" y="435"/>
                      <a:pt x="53" y="466"/>
                    </a:cubicBezTo>
                    <a:cubicBezTo>
                      <a:pt x="53" y="534"/>
                      <a:pt x="84" y="596"/>
                      <a:pt x="136" y="643"/>
                    </a:cubicBezTo>
                    <a:cubicBezTo>
                      <a:pt x="129" y="682"/>
                      <a:pt x="129" y="737"/>
                      <a:pt x="163" y="793"/>
                    </a:cubicBezTo>
                    <a:cubicBezTo>
                      <a:pt x="165" y="797"/>
                      <a:pt x="169" y="799"/>
                      <a:pt x="173" y="799"/>
                    </a:cubicBezTo>
                    <a:lnTo>
                      <a:pt x="263" y="800"/>
                    </a:lnTo>
                    <a:lnTo>
                      <a:pt x="264" y="800"/>
                    </a:lnTo>
                    <a:cubicBezTo>
                      <a:pt x="267" y="800"/>
                      <a:pt x="270" y="799"/>
                      <a:pt x="273" y="796"/>
                    </a:cubicBezTo>
                    <a:cubicBezTo>
                      <a:pt x="274" y="795"/>
                      <a:pt x="294" y="771"/>
                      <a:pt x="303" y="726"/>
                    </a:cubicBezTo>
                    <a:cubicBezTo>
                      <a:pt x="330" y="731"/>
                      <a:pt x="358" y="734"/>
                      <a:pt x="388" y="734"/>
                    </a:cubicBezTo>
                    <a:cubicBezTo>
                      <a:pt x="417" y="734"/>
                      <a:pt x="445" y="731"/>
                      <a:pt x="472" y="726"/>
                    </a:cubicBezTo>
                    <a:cubicBezTo>
                      <a:pt x="481" y="771"/>
                      <a:pt x="501" y="795"/>
                      <a:pt x="503" y="796"/>
                    </a:cubicBezTo>
                    <a:cubicBezTo>
                      <a:pt x="505" y="799"/>
                      <a:pt x="508" y="800"/>
                      <a:pt x="512" y="800"/>
                    </a:cubicBezTo>
                    <a:lnTo>
                      <a:pt x="512" y="800"/>
                    </a:lnTo>
                    <a:lnTo>
                      <a:pt x="602" y="799"/>
                    </a:lnTo>
                    <a:cubicBezTo>
                      <a:pt x="607" y="799"/>
                      <a:pt x="610" y="797"/>
                      <a:pt x="613" y="793"/>
                    </a:cubicBezTo>
                    <a:cubicBezTo>
                      <a:pt x="647" y="737"/>
                      <a:pt x="647" y="682"/>
                      <a:pt x="639" y="643"/>
                    </a:cubicBezTo>
                    <a:cubicBezTo>
                      <a:pt x="691" y="596"/>
                      <a:pt x="723" y="534"/>
                      <a:pt x="723" y="466"/>
                    </a:cubicBezTo>
                    <a:cubicBezTo>
                      <a:pt x="723" y="435"/>
                      <a:pt x="716" y="404"/>
                      <a:pt x="704" y="376"/>
                    </a:cubicBezTo>
                    <a:cubicBezTo>
                      <a:pt x="715" y="364"/>
                      <a:pt x="726" y="348"/>
                      <a:pt x="735" y="328"/>
                    </a:cubicBezTo>
                    <a:cubicBezTo>
                      <a:pt x="776" y="244"/>
                      <a:pt x="687" y="157"/>
                      <a:pt x="683" y="15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Freeform 855">
                <a:extLst>
                  <a:ext uri="{FF2B5EF4-FFF2-40B4-BE49-F238E27FC236}">
                    <a16:creationId xmlns:a16="http://schemas.microsoft.com/office/drawing/2014/main" id="{FCF937AC-7BE7-4E33-AEEE-6D025DFBF93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0243" y="3078163"/>
                <a:ext cx="158750" cy="123825"/>
              </a:xfrm>
              <a:custGeom>
                <a:avLst/>
                <a:gdLst>
                  <a:gd name="T0" fmla="*/ 116 w 231"/>
                  <a:gd name="T1" fmla="*/ 155 h 179"/>
                  <a:gd name="T2" fmla="*/ 24 w 231"/>
                  <a:gd name="T3" fmla="*/ 89 h 179"/>
                  <a:gd name="T4" fmla="*/ 116 w 231"/>
                  <a:gd name="T5" fmla="*/ 24 h 179"/>
                  <a:gd name="T6" fmla="*/ 207 w 231"/>
                  <a:gd name="T7" fmla="*/ 89 h 179"/>
                  <a:gd name="T8" fmla="*/ 116 w 231"/>
                  <a:gd name="T9" fmla="*/ 155 h 179"/>
                  <a:gd name="T10" fmla="*/ 116 w 231"/>
                  <a:gd name="T11" fmla="*/ 0 h 179"/>
                  <a:gd name="T12" fmla="*/ 0 w 231"/>
                  <a:gd name="T13" fmla="*/ 89 h 179"/>
                  <a:gd name="T14" fmla="*/ 116 w 231"/>
                  <a:gd name="T15" fmla="*/ 179 h 179"/>
                  <a:gd name="T16" fmla="*/ 231 w 231"/>
                  <a:gd name="T17" fmla="*/ 89 h 179"/>
                  <a:gd name="T18" fmla="*/ 116 w 231"/>
                  <a:gd name="T1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1" h="179">
                    <a:moveTo>
                      <a:pt x="116" y="155"/>
                    </a:moveTo>
                    <a:cubicBezTo>
                      <a:pt x="65" y="155"/>
                      <a:pt x="24" y="126"/>
                      <a:pt x="24" y="89"/>
                    </a:cubicBezTo>
                    <a:cubicBezTo>
                      <a:pt x="24" y="53"/>
                      <a:pt x="65" y="24"/>
                      <a:pt x="116" y="24"/>
                    </a:cubicBezTo>
                    <a:cubicBezTo>
                      <a:pt x="166" y="24"/>
                      <a:pt x="207" y="53"/>
                      <a:pt x="207" y="89"/>
                    </a:cubicBezTo>
                    <a:cubicBezTo>
                      <a:pt x="207" y="126"/>
                      <a:pt x="166" y="155"/>
                      <a:pt x="116" y="155"/>
                    </a:cubicBezTo>
                    <a:close/>
                    <a:moveTo>
                      <a:pt x="116" y="0"/>
                    </a:moveTo>
                    <a:cubicBezTo>
                      <a:pt x="52" y="0"/>
                      <a:pt x="0" y="40"/>
                      <a:pt x="0" y="89"/>
                    </a:cubicBezTo>
                    <a:cubicBezTo>
                      <a:pt x="0" y="139"/>
                      <a:pt x="52" y="179"/>
                      <a:pt x="116" y="179"/>
                    </a:cubicBezTo>
                    <a:cubicBezTo>
                      <a:pt x="179" y="179"/>
                      <a:pt x="231" y="139"/>
                      <a:pt x="231" y="89"/>
                    </a:cubicBezTo>
                    <a:cubicBezTo>
                      <a:pt x="231" y="40"/>
                      <a:pt x="179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Oval 856">
                <a:extLst>
                  <a:ext uri="{FF2B5EF4-FFF2-40B4-BE49-F238E27FC236}">
                    <a16:creationId xmlns:a16="http://schemas.microsoft.com/office/drawing/2014/main" id="{0E4F563A-AF1D-4E76-BDA5-9F33DC6FC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45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Oval 858">
                <a:extLst>
                  <a:ext uri="{FF2B5EF4-FFF2-40B4-BE49-F238E27FC236}">
                    <a16:creationId xmlns:a16="http://schemas.microsoft.com/office/drawing/2014/main" id="{17143947-28BD-4170-AF4D-9134BDB5B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90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859">
                <a:extLst>
                  <a:ext uri="{FF2B5EF4-FFF2-40B4-BE49-F238E27FC236}">
                    <a16:creationId xmlns:a16="http://schemas.microsoft.com/office/drawing/2014/main" id="{BF937C94-657C-4FE3-A020-60B8AC874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94206" y="2967038"/>
                <a:ext cx="92075" cy="95250"/>
              </a:xfrm>
              <a:custGeom>
                <a:avLst/>
                <a:gdLst>
                  <a:gd name="T0" fmla="*/ 67 w 134"/>
                  <a:gd name="T1" fmla="*/ 117 h 141"/>
                  <a:gd name="T2" fmla="*/ 25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134 w 134"/>
                  <a:gd name="T11" fmla="*/ 64 h 141"/>
                  <a:gd name="T12" fmla="*/ 67 w 134"/>
                  <a:gd name="T13" fmla="*/ 0 h 141"/>
                  <a:gd name="T14" fmla="*/ 0 w 134"/>
                  <a:gd name="T15" fmla="*/ 64 h 141"/>
                  <a:gd name="T16" fmla="*/ 67 w 134"/>
                  <a:gd name="T17" fmla="*/ 141 h 141"/>
                  <a:gd name="T18" fmla="*/ 134 w 134"/>
                  <a:gd name="T19" fmla="*/ 64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4" y="117"/>
                      <a:pt x="25" y="93"/>
                      <a:pt x="25" y="64"/>
                    </a:cubicBezTo>
                    <a:cubicBezTo>
                      <a:pt x="25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134" y="64"/>
                    </a:moveTo>
                    <a:cubicBezTo>
                      <a:pt x="134" y="25"/>
                      <a:pt x="108" y="0"/>
                      <a:pt x="67" y="0"/>
                    </a:cubicBezTo>
                    <a:cubicBezTo>
                      <a:pt x="27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" name="Oval 860">
                <a:extLst>
                  <a:ext uri="{FF2B5EF4-FFF2-40B4-BE49-F238E27FC236}">
                    <a16:creationId xmlns:a16="http://schemas.microsoft.com/office/drawing/2014/main" id="{4C907626-9A4B-4E03-8360-C929ACE02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243" y="3001963"/>
                <a:ext cx="17463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" name="Freeform 861">
                <a:extLst>
                  <a:ext uri="{FF2B5EF4-FFF2-40B4-BE49-F238E27FC236}">
                    <a16:creationId xmlns:a16="http://schemas.microsoft.com/office/drawing/2014/main" id="{ACADADB6-C09A-4A23-B0AD-164A147D4C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4543" y="2967038"/>
                <a:ext cx="90488" cy="95250"/>
              </a:xfrm>
              <a:custGeom>
                <a:avLst/>
                <a:gdLst>
                  <a:gd name="T0" fmla="*/ 67 w 134"/>
                  <a:gd name="T1" fmla="*/ 117 h 141"/>
                  <a:gd name="T2" fmla="*/ 24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67 w 134"/>
                  <a:gd name="T11" fmla="*/ 0 h 141"/>
                  <a:gd name="T12" fmla="*/ 0 w 134"/>
                  <a:gd name="T13" fmla="*/ 64 h 141"/>
                  <a:gd name="T14" fmla="*/ 67 w 134"/>
                  <a:gd name="T15" fmla="*/ 141 h 141"/>
                  <a:gd name="T16" fmla="*/ 134 w 134"/>
                  <a:gd name="T17" fmla="*/ 64 h 141"/>
                  <a:gd name="T18" fmla="*/ 67 w 134"/>
                  <a:gd name="T19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3" y="117"/>
                      <a:pt x="24" y="93"/>
                      <a:pt x="24" y="64"/>
                    </a:cubicBezTo>
                    <a:cubicBezTo>
                      <a:pt x="24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67" y="0"/>
                    </a:moveTo>
                    <a:cubicBezTo>
                      <a:pt x="26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ubicBezTo>
                      <a:pt x="134" y="25"/>
                      <a:pt x="108" y="0"/>
                      <a:pt x="6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" name="Oval 862">
                <a:extLst>
                  <a:ext uri="{FF2B5EF4-FFF2-40B4-BE49-F238E27FC236}">
                    <a16:creationId xmlns:a16="http://schemas.microsoft.com/office/drawing/2014/main" id="{1FD8ED3B-B1C2-4E55-930D-B49AF2245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8993" y="3001963"/>
                <a:ext cx="19050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901B962D-4AD5-49DD-ABE0-7F73A5555F76}"/>
              </a:ext>
            </a:extLst>
          </p:cNvPr>
          <p:cNvSpPr txBox="1"/>
          <p:nvPr/>
        </p:nvSpPr>
        <p:spPr>
          <a:xfrm>
            <a:off x="989683" y="3325926"/>
            <a:ext cx="60048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Free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8B933A-B98D-40D5-8830-D89A306132F0}"/>
              </a:ext>
            </a:extLst>
          </p:cNvPr>
          <p:cNvSpPr txBox="1"/>
          <p:nvPr/>
        </p:nvSpPr>
        <p:spPr>
          <a:xfrm>
            <a:off x="446586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05851-75AD-4408-86AD-BF4342120871}"/>
              </a:ext>
            </a:extLst>
          </p:cNvPr>
          <p:cNvSpPr txBox="1"/>
          <p:nvPr/>
        </p:nvSpPr>
        <p:spPr>
          <a:xfrm>
            <a:off x="1110229" y="4555838"/>
            <a:ext cx="35939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9D83DC-912D-47ED-A43C-F94641319588}"/>
              </a:ext>
            </a:extLst>
          </p:cNvPr>
          <p:cNvSpPr txBox="1"/>
          <p:nvPr/>
        </p:nvSpPr>
        <p:spPr>
          <a:xfrm>
            <a:off x="413484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A672BC6-9872-420A-BB1F-41C2E220ABD4}"/>
              </a:ext>
            </a:extLst>
          </p:cNvPr>
          <p:cNvCxnSpPr>
            <a:cxnSpLocks/>
          </p:cNvCxnSpPr>
          <p:nvPr/>
        </p:nvCxnSpPr>
        <p:spPr>
          <a:xfrm>
            <a:off x="307833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E09263-5B99-4BFD-B376-F9F057DD25C7}"/>
              </a:ext>
            </a:extLst>
          </p:cNvPr>
          <p:cNvCxnSpPr>
            <a:cxnSpLocks/>
          </p:cNvCxnSpPr>
          <p:nvPr/>
        </p:nvCxnSpPr>
        <p:spPr>
          <a:xfrm>
            <a:off x="307833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B527AF6-ECA1-496C-A807-2C78AD83132D}"/>
              </a:ext>
            </a:extLst>
          </p:cNvPr>
          <p:cNvCxnSpPr>
            <a:cxnSpLocks/>
          </p:cNvCxnSpPr>
          <p:nvPr/>
        </p:nvCxnSpPr>
        <p:spPr>
          <a:xfrm>
            <a:off x="307833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42033B4-3AC3-49EA-8D2D-E0BAAF02EEFD}"/>
              </a:ext>
            </a:extLst>
          </p:cNvPr>
          <p:cNvSpPr txBox="1"/>
          <p:nvPr/>
        </p:nvSpPr>
        <p:spPr>
          <a:xfrm>
            <a:off x="978579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2D479DD-1E40-4516-85A1-A7C844C21C8B}"/>
              </a:ext>
            </a:extLst>
          </p:cNvPr>
          <p:cNvSpPr txBox="1"/>
          <p:nvPr/>
        </p:nvSpPr>
        <p:spPr>
          <a:xfrm>
            <a:off x="1349269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5A4A401-41F9-4B48-9FBC-2A6779EB5DF3}"/>
              </a:ext>
            </a:extLst>
          </p:cNvPr>
          <p:cNvSpPr/>
          <p:nvPr/>
        </p:nvSpPr>
        <p:spPr>
          <a:xfrm>
            <a:off x="2531775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FEE8E39-5DF4-4E66-ABBE-031E7B92FA9C}"/>
              </a:ext>
            </a:extLst>
          </p:cNvPr>
          <p:cNvSpPr/>
          <p:nvPr/>
        </p:nvSpPr>
        <p:spPr>
          <a:xfrm>
            <a:off x="2511420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B46E2EB-B667-42D9-A1D2-C0CF9E42C81A}"/>
              </a:ext>
            </a:extLst>
          </p:cNvPr>
          <p:cNvSpPr txBox="1"/>
          <p:nvPr/>
        </p:nvSpPr>
        <p:spPr>
          <a:xfrm>
            <a:off x="2616062" y="3325926"/>
            <a:ext cx="175490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Value for money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EC7B2FA-9099-4049-B9E9-159F5D4A1A83}"/>
              </a:ext>
            </a:extLst>
          </p:cNvPr>
          <p:cNvSpPr txBox="1"/>
          <p:nvPr/>
        </p:nvSpPr>
        <p:spPr>
          <a:xfrm>
            <a:off x="2650172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3ECD7F-184E-4D6F-B0D1-6EEEB9CAD5CF}"/>
              </a:ext>
            </a:extLst>
          </p:cNvPr>
          <p:cNvSpPr txBox="1"/>
          <p:nvPr/>
        </p:nvSpPr>
        <p:spPr>
          <a:xfrm>
            <a:off x="3313816" y="4555838"/>
            <a:ext cx="35939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6E7C6A9-0E39-472E-B579-76B9ED12606E}"/>
              </a:ext>
            </a:extLst>
          </p:cNvPr>
          <p:cNvSpPr txBox="1"/>
          <p:nvPr/>
        </p:nvSpPr>
        <p:spPr>
          <a:xfrm>
            <a:off x="2617070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5771709-D64E-4E26-996B-34EFFD994415}"/>
              </a:ext>
            </a:extLst>
          </p:cNvPr>
          <p:cNvCxnSpPr>
            <a:cxnSpLocks/>
          </p:cNvCxnSpPr>
          <p:nvPr/>
        </p:nvCxnSpPr>
        <p:spPr>
          <a:xfrm>
            <a:off x="2511420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9000EF2-E119-4CD5-B026-8B826E304595}"/>
              </a:ext>
            </a:extLst>
          </p:cNvPr>
          <p:cNvCxnSpPr>
            <a:cxnSpLocks/>
          </p:cNvCxnSpPr>
          <p:nvPr/>
        </p:nvCxnSpPr>
        <p:spPr>
          <a:xfrm>
            <a:off x="2511420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703347-EF66-4CFD-8C57-172AEFA12B0F}"/>
              </a:ext>
            </a:extLst>
          </p:cNvPr>
          <p:cNvCxnSpPr>
            <a:cxnSpLocks/>
          </p:cNvCxnSpPr>
          <p:nvPr/>
        </p:nvCxnSpPr>
        <p:spPr>
          <a:xfrm>
            <a:off x="2511420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5982A3E-D7D0-4DF1-9CC7-D40DDF034EC3}"/>
              </a:ext>
            </a:extLst>
          </p:cNvPr>
          <p:cNvSpPr txBox="1"/>
          <p:nvPr/>
        </p:nvSpPr>
        <p:spPr>
          <a:xfrm>
            <a:off x="3182165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74F898-A8C3-4F0B-97E4-7526188C3DE7}"/>
              </a:ext>
            </a:extLst>
          </p:cNvPr>
          <p:cNvGrpSpPr/>
          <p:nvPr/>
        </p:nvGrpSpPr>
        <p:grpSpPr>
          <a:xfrm>
            <a:off x="2511420" y="1903130"/>
            <a:ext cx="1964185" cy="1415229"/>
            <a:chOff x="3348559" y="1394507"/>
            <a:chExt cx="2618913" cy="1886972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D5D3216F-736C-4F0E-992A-359CE01BD27D}"/>
                </a:ext>
              </a:extLst>
            </p:cNvPr>
            <p:cNvSpPr/>
            <p:nvPr/>
          </p:nvSpPr>
          <p:spPr>
            <a:xfrm>
              <a:off x="3348559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D852EABF-9426-4AAD-ABF7-1ED4072118B5}"/>
                </a:ext>
              </a:extLst>
            </p:cNvPr>
            <p:cNvSpPr/>
            <p:nvPr/>
          </p:nvSpPr>
          <p:spPr>
            <a:xfrm>
              <a:off x="3348559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STANDARD</a:t>
              </a: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CD15360A-062D-4849-AEFD-8B05C8DFF9D1}"/>
                </a:ext>
              </a:extLst>
            </p:cNvPr>
            <p:cNvSpPr/>
            <p:nvPr/>
          </p:nvSpPr>
          <p:spPr>
            <a:xfrm>
              <a:off x="3348559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1" name="Freeform 11">
              <a:extLst>
                <a:ext uri="{FF2B5EF4-FFF2-40B4-BE49-F238E27FC236}">
                  <a16:creationId xmlns:a16="http://schemas.microsoft.com/office/drawing/2014/main" id="{F7BAC578-BA6A-40F4-99BB-076B9BC3A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447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B7618111-4516-4B4F-AEC6-C4CC577790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23134" y="1939912"/>
              <a:ext cx="667512" cy="667512"/>
              <a:chOff x="4768400" y="2804319"/>
              <a:chExt cx="547688" cy="547688"/>
            </a:xfrm>
            <a:solidFill>
              <a:schemeClr val="bg1"/>
            </a:solidFill>
          </p:grpSpPr>
          <p:sp>
            <p:nvSpPr>
              <p:cNvPr id="213" name="Freeform 706">
                <a:extLst>
                  <a:ext uri="{FF2B5EF4-FFF2-40B4-BE49-F238E27FC236}">
                    <a16:creationId xmlns:a16="http://schemas.microsoft.com/office/drawing/2014/main" id="{061615B0-9CFA-4F0F-B765-3B82E2F657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68400" y="2804319"/>
                <a:ext cx="547688" cy="547688"/>
              </a:xfrm>
              <a:custGeom>
                <a:avLst/>
                <a:gdLst>
                  <a:gd name="T0" fmla="*/ 400 w 800"/>
                  <a:gd name="T1" fmla="*/ 775 h 800"/>
                  <a:gd name="T2" fmla="*/ 24 w 800"/>
                  <a:gd name="T3" fmla="*/ 530 h 800"/>
                  <a:gd name="T4" fmla="*/ 142 w 800"/>
                  <a:gd name="T5" fmla="*/ 261 h 800"/>
                  <a:gd name="T6" fmla="*/ 172 w 800"/>
                  <a:gd name="T7" fmla="*/ 205 h 800"/>
                  <a:gd name="T8" fmla="*/ 173 w 800"/>
                  <a:gd name="T9" fmla="*/ 205 h 800"/>
                  <a:gd name="T10" fmla="*/ 183 w 800"/>
                  <a:gd name="T11" fmla="*/ 198 h 800"/>
                  <a:gd name="T12" fmla="*/ 178 w 800"/>
                  <a:gd name="T13" fmla="*/ 182 h 800"/>
                  <a:gd name="T14" fmla="*/ 174 w 800"/>
                  <a:gd name="T15" fmla="*/ 180 h 800"/>
                  <a:gd name="T16" fmla="*/ 156 w 800"/>
                  <a:gd name="T17" fmla="*/ 120 h 800"/>
                  <a:gd name="T18" fmla="*/ 134 w 800"/>
                  <a:gd name="T19" fmla="*/ 44 h 800"/>
                  <a:gd name="T20" fmla="*/ 177 w 800"/>
                  <a:gd name="T21" fmla="*/ 24 h 800"/>
                  <a:gd name="T22" fmla="*/ 224 w 800"/>
                  <a:gd name="T23" fmla="*/ 48 h 800"/>
                  <a:gd name="T24" fmla="*/ 289 w 800"/>
                  <a:gd name="T25" fmla="*/ 80 h 800"/>
                  <a:gd name="T26" fmla="*/ 353 w 800"/>
                  <a:gd name="T27" fmla="*/ 48 h 800"/>
                  <a:gd name="T28" fmla="*/ 400 w 800"/>
                  <a:gd name="T29" fmla="*/ 24 h 800"/>
                  <a:gd name="T30" fmla="*/ 400 w 800"/>
                  <a:gd name="T31" fmla="*/ 24 h 800"/>
                  <a:gd name="T32" fmla="*/ 446 w 800"/>
                  <a:gd name="T33" fmla="*/ 48 h 800"/>
                  <a:gd name="T34" fmla="*/ 511 w 800"/>
                  <a:gd name="T35" fmla="*/ 80 h 800"/>
                  <a:gd name="T36" fmla="*/ 576 w 800"/>
                  <a:gd name="T37" fmla="*/ 48 h 800"/>
                  <a:gd name="T38" fmla="*/ 622 w 800"/>
                  <a:gd name="T39" fmla="*/ 24 h 800"/>
                  <a:gd name="T40" fmla="*/ 666 w 800"/>
                  <a:gd name="T41" fmla="*/ 44 h 800"/>
                  <a:gd name="T42" fmla="*/ 643 w 800"/>
                  <a:gd name="T43" fmla="*/ 120 h 800"/>
                  <a:gd name="T44" fmla="*/ 626 w 800"/>
                  <a:gd name="T45" fmla="*/ 180 h 800"/>
                  <a:gd name="T46" fmla="*/ 621 w 800"/>
                  <a:gd name="T47" fmla="*/ 182 h 800"/>
                  <a:gd name="T48" fmla="*/ 616 w 800"/>
                  <a:gd name="T49" fmla="*/ 198 h 800"/>
                  <a:gd name="T50" fmla="*/ 627 w 800"/>
                  <a:gd name="T51" fmla="*/ 205 h 800"/>
                  <a:gd name="T52" fmla="*/ 628 w 800"/>
                  <a:gd name="T53" fmla="*/ 205 h 800"/>
                  <a:gd name="T54" fmla="*/ 658 w 800"/>
                  <a:gd name="T55" fmla="*/ 261 h 800"/>
                  <a:gd name="T56" fmla="*/ 775 w 800"/>
                  <a:gd name="T57" fmla="*/ 530 h 800"/>
                  <a:gd name="T58" fmla="*/ 400 w 800"/>
                  <a:gd name="T59" fmla="*/ 775 h 800"/>
                  <a:gd name="T60" fmla="*/ 675 w 800"/>
                  <a:gd name="T61" fmla="*/ 244 h 800"/>
                  <a:gd name="T62" fmla="*/ 664 w 800"/>
                  <a:gd name="T63" fmla="*/ 133 h 800"/>
                  <a:gd name="T64" fmla="*/ 690 w 800"/>
                  <a:gd name="T65" fmla="*/ 40 h 800"/>
                  <a:gd name="T66" fmla="*/ 687 w 800"/>
                  <a:gd name="T67" fmla="*/ 32 h 800"/>
                  <a:gd name="T68" fmla="*/ 622 w 800"/>
                  <a:gd name="T69" fmla="*/ 0 h 800"/>
                  <a:gd name="T70" fmla="*/ 557 w 800"/>
                  <a:gd name="T71" fmla="*/ 32 h 800"/>
                  <a:gd name="T72" fmla="*/ 511 w 800"/>
                  <a:gd name="T73" fmla="*/ 56 h 800"/>
                  <a:gd name="T74" fmla="*/ 465 w 800"/>
                  <a:gd name="T75" fmla="*/ 32 h 800"/>
                  <a:gd name="T76" fmla="*/ 400 w 800"/>
                  <a:gd name="T77" fmla="*/ 0 h 800"/>
                  <a:gd name="T78" fmla="*/ 400 w 800"/>
                  <a:gd name="T79" fmla="*/ 0 h 800"/>
                  <a:gd name="T80" fmla="*/ 335 w 800"/>
                  <a:gd name="T81" fmla="*/ 32 h 800"/>
                  <a:gd name="T82" fmla="*/ 289 w 800"/>
                  <a:gd name="T83" fmla="*/ 56 h 800"/>
                  <a:gd name="T84" fmla="*/ 242 w 800"/>
                  <a:gd name="T85" fmla="*/ 32 h 800"/>
                  <a:gd name="T86" fmla="*/ 177 w 800"/>
                  <a:gd name="T87" fmla="*/ 0 h 800"/>
                  <a:gd name="T88" fmla="*/ 112 w 800"/>
                  <a:gd name="T89" fmla="*/ 32 h 800"/>
                  <a:gd name="T90" fmla="*/ 110 w 800"/>
                  <a:gd name="T91" fmla="*/ 40 h 800"/>
                  <a:gd name="T92" fmla="*/ 136 w 800"/>
                  <a:gd name="T93" fmla="*/ 133 h 800"/>
                  <a:gd name="T94" fmla="*/ 124 w 800"/>
                  <a:gd name="T95" fmla="*/ 244 h 800"/>
                  <a:gd name="T96" fmla="*/ 0 w 800"/>
                  <a:gd name="T97" fmla="*/ 530 h 800"/>
                  <a:gd name="T98" fmla="*/ 400 w 800"/>
                  <a:gd name="T99" fmla="*/ 800 h 800"/>
                  <a:gd name="T100" fmla="*/ 800 w 800"/>
                  <a:gd name="T101" fmla="*/ 530 h 800"/>
                  <a:gd name="T102" fmla="*/ 675 w 800"/>
                  <a:gd name="T103" fmla="*/ 24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00" h="800">
                    <a:moveTo>
                      <a:pt x="400" y="775"/>
                    </a:moveTo>
                    <a:cubicBezTo>
                      <a:pt x="228" y="775"/>
                      <a:pt x="24" y="733"/>
                      <a:pt x="24" y="530"/>
                    </a:cubicBezTo>
                    <a:cubicBezTo>
                      <a:pt x="24" y="436"/>
                      <a:pt x="68" y="336"/>
                      <a:pt x="142" y="261"/>
                    </a:cubicBezTo>
                    <a:cubicBezTo>
                      <a:pt x="157" y="245"/>
                      <a:pt x="167" y="226"/>
                      <a:pt x="172" y="205"/>
                    </a:cubicBezTo>
                    <a:lnTo>
                      <a:pt x="173" y="205"/>
                    </a:lnTo>
                    <a:cubicBezTo>
                      <a:pt x="177" y="205"/>
                      <a:pt x="181" y="202"/>
                      <a:pt x="183" y="198"/>
                    </a:cubicBezTo>
                    <a:cubicBezTo>
                      <a:pt x="186" y="192"/>
                      <a:pt x="184" y="185"/>
                      <a:pt x="178" y="182"/>
                    </a:cubicBezTo>
                    <a:cubicBezTo>
                      <a:pt x="177" y="181"/>
                      <a:pt x="175" y="180"/>
                      <a:pt x="174" y="180"/>
                    </a:cubicBezTo>
                    <a:cubicBezTo>
                      <a:pt x="173" y="159"/>
                      <a:pt x="168" y="139"/>
                      <a:pt x="156" y="120"/>
                    </a:cubicBezTo>
                    <a:cubicBezTo>
                      <a:pt x="142" y="97"/>
                      <a:pt x="135" y="72"/>
                      <a:pt x="134" y="44"/>
                    </a:cubicBezTo>
                    <a:cubicBezTo>
                      <a:pt x="146" y="31"/>
                      <a:pt x="161" y="24"/>
                      <a:pt x="177" y="24"/>
                    </a:cubicBezTo>
                    <a:cubicBezTo>
                      <a:pt x="195" y="24"/>
                      <a:pt x="211" y="32"/>
                      <a:pt x="224" y="48"/>
                    </a:cubicBezTo>
                    <a:cubicBezTo>
                      <a:pt x="241" y="68"/>
                      <a:pt x="264" y="80"/>
                      <a:pt x="289" y="80"/>
                    </a:cubicBezTo>
                    <a:cubicBezTo>
                      <a:pt x="313" y="80"/>
                      <a:pt x="336" y="68"/>
                      <a:pt x="353" y="48"/>
                    </a:cubicBezTo>
                    <a:cubicBezTo>
                      <a:pt x="366" y="32"/>
                      <a:pt x="382" y="24"/>
                      <a:pt x="400" y="24"/>
                    </a:cubicBezTo>
                    <a:lnTo>
                      <a:pt x="400" y="24"/>
                    </a:lnTo>
                    <a:cubicBezTo>
                      <a:pt x="417" y="24"/>
                      <a:pt x="433" y="32"/>
                      <a:pt x="446" y="48"/>
                    </a:cubicBezTo>
                    <a:cubicBezTo>
                      <a:pt x="463" y="68"/>
                      <a:pt x="486" y="80"/>
                      <a:pt x="511" y="80"/>
                    </a:cubicBezTo>
                    <a:cubicBezTo>
                      <a:pt x="536" y="80"/>
                      <a:pt x="559" y="68"/>
                      <a:pt x="576" y="48"/>
                    </a:cubicBezTo>
                    <a:cubicBezTo>
                      <a:pt x="588" y="32"/>
                      <a:pt x="605" y="24"/>
                      <a:pt x="622" y="24"/>
                    </a:cubicBezTo>
                    <a:cubicBezTo>
                      <a:pt x="638" y="24"/>
                      <a:pt x="653" y="31"/>
                      <a:pt x="666" y="44"/>
                    </a:cubicBezTo>
                    <a:cubicBezTo>
                      <a:pt x="665" y="72"/>
                      <a:pt x="657" y="97"/>
                      <a:pt x="643" y="120"/>
                    </a:cubicBezTo>
                    <a:cubicBezTo>
                      <a:pt x="632" y="139"/>
                      <a:pt x="626" y="159"/>
                      <a:pt x="626" y="180"/>
                    </a:cubicBezTo>
                    <a:lnTo>
                      <a:pt x="621" y="182"/>
                    </a:lnTo>
                    <a:cubicBezTo>
                      <a:pt x="615" y="185"/>
                      <a:pt x="613" y="192"/>
                      <a:pt x="616" y="198"/>
                    </a:cubicBezTo>
                    <a:cubicBezTo>
                      <a:pt x="618" y="202"/>
                      <a:pt x="623" y="205"/>
                      <a:pt x="627" y="205"/>
                    </a:cubicBezTo>
                    <a:lnTo>
                      <a:pt x="628" y="205"/>
                    </a:lnTo>
                    <a:cubicBezTo>
                      <a:pt x="632" y="226"/>
                      <a:pt x="642" y="245"/>
                      <a:pt x="658" y="261"/>
                    </a:cubicBezTo>
                    <a:cubicBezTo>
                      <a:pt x="732" y="336"/>
                      <a:pt x="775" y="436"/>
                      <a:pt x="775" y="530"/>
                    </a:cubicBezTo>
                    <a:cubicBezTo>
                      <a:pt x="775" y="733"/>
                      <a:pt x="571" y="775"/>
                      <a:pt x="400" y="775"/>
                    </a:cubicBezTo>
                    <a:close/>
                    <a:moveTo>
                      <a:pt x="675" y="244"/>
                    </a:moveTo>
                    <a:cubicBezTo>
                      <a:pt x="646" y="215"/>
                      <a:pt x="641" y="169"/>
                      <a:pt x="664" y="133"/>
                    </a:cubicBezTo>
                    <a:cubicBezTo>
                      <a:pt x="681" y="105"/>
                      <a:pt x="690" y="73"/>
                      <a:pt x="690" y="40"/>
                    </a:cubicBezTo>
                    <a:cubicBezTo>
                      <a:pt x="690" y="37"/>
                      <a:pt x="689" y="34"/>
                      <a:pt x="687" y="32"/>
                    </a:cubicBezTo>
                    <a:cubicBezTo>
                      <a:pt x="670" y="11"/>
                      <a:pt x="647" y="0"/>
                      <a:pt x="622" y="0"/>
                    </a:cubicBezTo>
                    <a:cubicBezTo>
                      <a:pt x="597" y="0"/>
                      <a:pt x="574" y="11"/>
                      <a:pt x="557" y="32"/>
                    </a:cubicBezTo>
                    <a:cubicBezTo>
                      <a:pt x="545" y="47"/>
                      <a:pt x="528" y="56"/>
                      <a:pt x="511" y="56"/>
                    </a:cubicBezTo>
                    <a:cubicBezTo>
                      <a:pt x="494" y="56"/>
                      <a:pt x="477" y="47"/>
                      <a:pt x="465" y="32"/>
                    </a:cubicBezTo>
                    <a:cubicBezTo>
                      <a:pt x="447" y="11"/>
                      <a:pt x="424" y="0"/>
                      <a:pt x="400" y="0"/>
                    </a:cubicBezTo>
                    <a:lnTo>
                      <a:pt x="400" y="0"/>
                    </a:lnTo>
                    <a:cubicBezTo>
                      <a:pt x="375" y="0"/>
                      <a:pt x="352" y="11"/>
                      <a:pt x="335" y="32"/>
                    </a:cubicBezTo>
                    <a:cubicBezTo>
                      <a:pt x="322" y="47"/>
                      <a:pt x="306" y="56"/>
                      <a:pt x="289" y="56"/>
                    </a:cubicBezTo>
                    <a:cubicBezTo>
                      <a:pt x="271" y="56"/>
                      <a:pt x="255" y="47"/>
                      <a:pt x="242" y="32"/>
                    </a:cubicBezTo>
                    <a:cubicBezTo>
                      <a:pt x="225" y="11"/>
                      <a:pt x="202" y="0"/>
                      <a:pt x="177" y="0"/>
                    </a:cubicBezTo>
                    <a:cubicBezTo>
                      <a:pt x="153" y="0"/>
                      <a:pt x="130" y="11"/>
                      <a:pt x="112" y="32"/>
                    </a:cubicBezTo>
                    <a:cubicBezTo>
                      <a:pt x="111" y="34"/>
                      <a:pt x="110" y="37"/>
                      <a:pt x="110" y="40"/>
                    </a:cubicBezTo>
                    <a:cubicBezTo>
                      <a:pt x="110" y="73"/>
                      <a:pt x="118" y="105"/>
                      <a:pt x="136" y="133"/>
                    </a:cubicBezTo>
                    <a:cubicBezTo>
                      <a:pt x="158" y="169"/>
                      <a:pt x="153" y="215"/>
                      <a:pt x="124" y="244"/>
                    </a:cubicBezTo>
                    <a:cubicBezTo>
                      <a:pt x="46" y="323"/>
                      <a:pt x="0" y="430"/>
                      <a:pt x="0" y="530"/>
                    </a:cubicBezTo>
                    <a:cubicBezTo>
                      <a:pt x="0" y="706"/>
                      <a:pt x="138" y="800"/>
                      <a:pt x="400" y="800"/>
                    </a:cubicBezTo>
                    <a:cubicBezTo>
                      <a:pt x="661" y="800"/>
                      <a:pt x="800" y="706"/>
                      <a:pt x="800" y="530"/>
                    </a:cubicBezTo>
                    <a:cubicBezTo>
                      <a:pt x="800" y="430"/>
                      <a:pt x="753" y="323"/>
                      <a:pt x="675" y="24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4" name="Freeform 707">
                <a:extLst>
                  <a:ext uri="{FF2B5EF4-FFF2-40B4-BE49-F238E27FC236}">
                    <a16:creationId xmlns:a16="http://schemas.microsoft.com/office/drawing/2014/main" id="{FC793D42-49E6-4919-B216-A91F4664B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350" y="2961482"/>
                <a:ext cx="30163" cy="17463"/>
              </a:xfrm>
              <a:custGeom>
                <a:avLst/>
                <a:gdLst>
                  <a:gd name="T0" fmla="*/ 12 w 44"/>
                  <a:gd name="T1" fmla="*/ 24 h 25"/>
                  <a:gd name="T2" fmla="*/ 31 w 44"/>
                  <a:gd name="T3" fmla="*/ 25 h 25"/>
                  <a:gd name="T4" fmla="*/ 31 w 44"/>
                  <a:gd name="T5" fmla="*/ 25 h 25"/>
                  <a:gd name="T6" fmla="*/ 44 w 44"/>
                  <a:gd name="T7" fmla="*/ 14 h 25"/>
                  <a:gd name="T8" fmla="*/ 32 w 44"/>
                  <a:gd name="T9" fmla="*/ 1 h 25"/>
                  <a:gd name="T10" fmla="*/ 13 w 44"/>
                  <a:gd name="T11" fmla="*/ 0 h 25"/>
                  <a:gd name="T12" fmla="*/ 0 w 44"/>
                  <a:gd name="T13" fmla="*/ 11 h 25"/>
                  <a:gd name="T14" fmla="*/ 12 w 44"/>
                  <a:gd name="T1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4"/>
                    </a:moveTo>
                    <a:cubicBezTo>
                      <a:pt x="18" y="25"/>
                      <a:pt x="24" y="25"/>
                      <a:pt x="31" y="25"/>
                    </a:cubicBezTo>
                    <a:lnTo>
                      <a:pt x="31" y="25"/>
                    </a:lnTo>
                    <a:cubicBezTo>
                      <a:pt x="38" y="25"/>
                      <a:pt x="43" y="20"/>
                      <a:pt x="44" y="14"/>
                    </a:cubicBezTo>
                    <a:cubicBezTo>
                      <a:pt x="44" y="7"/>
                      <a:pt x="39" y="1"/>
                      <a:pt x="32" y="1"/>
                    </a:cubicBezTo>
                    <a:cubicBezTo>
                      <a:pt x="26" y="1"/>
                      <a:pt x="19" y="1"/>
                      <a:pt x="13" y="0"/>
                    </a:cubicBezTo>
                    <a:cubicBezTo>
                      <a:pt x="6" y="0"/>
                      <a:pt x="1" y="5"/>
                      <a:pt x="0" y="11"/>
                    </a:cubicBezTo>
                    <a:cubicBezTo>
                      <a:pt x="0" y="18"/>
                      <a:pt x="5" y="24"/>
                      <a:pt x="12" y="2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5" name="Freeform 708">
                <a:extLst>
                  <a:ext uri="{FF2B5EF4-FFF2-40B4-BE49-F238E27FC236}">
                    <a16:creationId xmlns:a16="http://schemas.microsoft.com/office/drawing/2014/main" id="{7A702BE7-9CCE-4C6A-BE34-B2CD7E634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5725" y="2955132"/>
                <a:ext cx="30163" cy="19050"/>
              </a:xfrm>
              <a:custGeom>
                <a:avLst/>
                <a:gdLst>
                  <a:gd name="T0" fmla="*/ 11 w 45"/>
                  <a:gd name="T1" fmla="*/ 25 h 29"/>
                  <a:gd name="T2" fmla="*/ 30 w 45"/>
                  <a:gd name="T3" fmla="*/ 28 h 29"/>
                  <a:gd name="T4" fmla="*/ 32 w 45"/>
                  <a:gd name="T5" fmla="*/ 29 h 29"/>
                  <a:gd name="T6" fmla="*/ 44 w 45"/>
                  <a:gd name="T7" fmla="*/ 18 h 29"/>
                  <a:gd name="T8" fmla="*/ 34 w 45"/>
                  <a:gd name="T9" fmla="*/ 4 h 29"/>
                  <a:gd name="T10" fmla="*/ 16 w 45"/>
                  <a:gd name="T11" fmla="*/ 1 h 29"/>
                  <a:gd name="T12" fmla="*/ 1 w 45"/>
                  <a:gd name="T13" fmla="*/ 11 h 29"/>
                  <a:gd name="T14" fmla="*/ 11 w 45"/>
                  <a:gd name="T15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9">
                    <a:moveTo>
                      <a:pt x="11" y="25"/>
                    </a:moveTo>
                    <a:cubicBezTo>
                      <a:pt x="17" y="26"/>
                      <a:pt x="24" y="27"/>
                      <a:pt x="30" y="28"/>
                    </a:cubicBezTo>
                    <a:lnTo>
                      <a:pt x="32" y="29"/>
                    </a:lnTo>
                    <a:cubicBezTo>
                      <a:pt x="38" y="29"/>
                      <a:pt x="43" y="24"/>
                      <a:pt x="44" y="18"/>
                    </a:cubicBezTo>
                    <a:cubicBezTo>
                      <a:pt x="45" y="12"/>
                      <a:pt x="41" y="5"/>
                      <a:pt x="34" y="4"/>
                    </a:cubicBezTo>
                    <a:cubicBezTo>
                      <a:pt x="28" y="3"/>
                      <a:pt x="22" y="2"/>
                      <a:pt x="16" y="1"/>
                    </a:cubicBezTo>
                    <a:cubicBezTo>
                      <a:pt x="9" y="0"/>
                      <a:pt x="3" y="4"/>
                      <a:pt x="1" y="11"/>
                    </a:cubicBezTo>
                    <a:cubicBezTo>
                      <a:pt x="0" y="17"/>
                      <a:pt x="4" y="24"/>
                      <a:pt x="1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6" name="Freeform 709">
                <a:extLst>
                  <a:ext uri="{FF2B5EF4-FFF2-40B4-BE49-F238E27FC236}">
                    <a16:creationId xmlns:a16="http://schemas.microsoft.com/office/drawing/2014/main" id="{FAF452B1-3FBA-4C46-893A-858443AE7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8600" y="2955132"/>
                <a:ext cx="30163" cy="19050"/>
              </a:xfrm>
              <a:custGeom>
                <a:avLst/>
                <a:gdLst>
                  <a:gd name="T0" fmla="*/ 13 w 45"/>
                  <a:gd name="T1" fmla="*/ 28 h 28"/>
                  <a:gd name="T2" fmla="*/ 15 w 45"/>
                  <a:gd name="T3" fmla="*/ 28 h 28"/>
                  <a:gd name="T4" fmla="*/ 34 w 45"/>
                  <a:gd name="T5" fmla="*/ 25 h 28"/>
                  <a:gd name="T6" fmla="*/ 43 w 45"/>
                  <a:gd name="T7" fmla="*/ 11 h 28"/>
                  <a:gd name="T8" fmla="*/ 29 w 45"/>
                  <a:gd name="T9" fmla="*/ 1 h 28"/>
                  <a:gd name="T10" fmla="*/ 11 w 45"/>
                  <a:gd name="T11" fmla="*/ 4 h 28"/>
                  <a:gd name="T12" fmla="*/ 1 w 45"/>
                  <a:gd name="T13" fmla="*/ 18 h 28"/>
                  <a:gd name="T14" fmla="*/ 13 w 4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8">
                    <a:moveTo>
                      <a:pt x="13" y="28"/>
                    </a:moveTo>
                    <a:lnTo>
                      <a:pt x="15" y="28"/>
                    </a:lnTo>
                    <a:cubicBezTo>
                      <a:pt x="21" y="27"/>
                      <a:pt x="27" y="26"/>
                      <a:pt x="34" y="25"/>
                    </a:cubicBezTo>
                    <a:cubicBezTo>
                      <a:pt x="40" y="24"/>
                      <a:pt x="45" y="17"/>
                      <a:pt x="43" y="11"/>
                    </a:cubicBezTo>
                    <a:cubicBezTo>
                      <a:pt x="42" y="4"/>
                      <a:pt x="36" y="0"/>
                      <a:pt x="29" y="1"/>
                    </a:cubicBezTo>
                    <a:cubicBezTo>
                      <a:pt x="23" y="2"/>
                      <a:pt x="17" y="3"/>
                      <a:pt x="11" y="4"/>
                    </a:cubicBezTo>
                    <a:cubicBezTo>
                      <a:pt x="4" y="5"/>
                      <a:pt x="0" y="12"/>
                      <a:pt x="1" y="18"/>
                    </a:cubicBezTo>
                    <a:cubicBezTo>
                      <a:pt x="2" y="24"/>
                      <a:pt x="7" y="28"/>
                      <a:pt x="13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7" name="Freeform 710">
                <a:extLst>
                  <a:ext uri="{FF2B5EF4-FFF2-40B4-BE49-F238E27FC236}">
                    <a16:creationId xmlns:a16="http://schemas.microsoft.com/office/drawing/2014/main" id="{743910A7-05BF-424D-B1F2-FB1BAE2DC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100" y="2942432"/>
                <a:ext cx="31750" cy="20638"/>
              </a:xfrm>
              <a:custGeom>
                <a:avLst/>
                <a:gdLst>
                  <a:gd name="T0" fmla="*/ 32 w 46"/>
                  <a:gd name="T1" fmla="*/ 32 h 32"/>
                  <a:gd name="T2" fmla="*/ 44 w 46"/>
                  <a:gd name="T3" fmla="*/ 23 h 32"/>
                  <a:gd name="T4" fmla="*/ 36 w 46"/>
                  <a:gd name="T5" fmla="*/ 8 h 32"/>
                  <a:gd name="T6" fmla="*/ 18 w 46"/>
                  <a:gd name="T7" fmla="*/ 2 h 32"/>
                  <a:gd name="T8" fmla="*/ 3 w 46"/>
                  <a:gd name="T9" fmla="*/ 9 h 32"/>
                  <a:gd name="T10" fmla="*/ 10 w 46"/>
                  <a:gd name="T11" fmla="*/ 25 h 32"/>
                  <a:gd name="T12" fmla="*/ 28 w 46"/>
                  <a:gd name="T13" fmla="*/ 31 h 32"/>
                  <a:gd name="T14" fmla="*/ 32 w 46"/>
                  <a:gd name="T1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32">
                    <a:moveTo>
                      <a:pt x="32" y="32"/>
                    </a:moveTo>
                    <a:cubicBezTo>
                      <a:pt x="37" y="32"/>
                      <a:pt x="42" y="28"/>
                      <a:pt x="44" y="23"/>
                    </a:cubicBezTo>
                    <a:cubicBezTo>
                      <a:pt x="46" y="17"/>
                      <a:pt x="42" y="10"/>
                      <a:pt x="36" y="8"/>
                    </a:cubicBezTo>
                    <a:cubicBezTo>
                      <a:pt x="30" y="6"/>
                      <a:pt x="24" y="4"/>
                      <a:pt x="18" y="2"/>
                    </a:cubicBezTo>
                    <a:cubicBezTo>
                      <a:pt x="12" y="0"/>
                      <a:pt x="5" y="3"/>
                      <a:pt x="3" y="9"/>
                    </a:cubicBezTo>
                    <a:cubicBezTo>
                      <a:pt x="0" y="15"/>
                      <a:pt x="4" y="22"/>
                      <a:pt x="10" y="25"/>
                    </a:cubicBezTo>
                    <a:cubicBezTo>
                      <a:pt x="16" y="27"/>
                      <a:pt x="22" y="29"/>
                      <a:pt x="28" y="31"/>
                    </a:cubicBezTo>
                    <a:lnTo>
                      <a:pt x="32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8" name="Freeform 711">
                <a:extLst>
                  <a:ext uri="{FF2B5EF4-FFF2-40B4-BE49-F238E27FC236}">
                    <a16:creationId xmlns:a16="http://schemas.microsoft.com/office/drawing/2014/main" id="{84CD8175-8FF3-4008-B1A0-AEE0D736F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975" y="2961482"/>
                <a:ext cx="30163" cy="17463"/>
              </a:xfrm>
              <a:custGeom>
                <a:avLst/>
                <a:gdLst>
                  <a:gd name="T0" fmla="*/ 12 w 44"/>
                  <a:gd name="T1" fmla="*/ 25 h 25"/>
                  <a:gd name="T2" fmla="*/ 13 w 44"/>
                  <a:gd name="T3" fmla="*/ 25 h 25"/>
                  <a:gd name="T4" fmla="*/ 32 w 44"/>
                  <a:gd name="T5" fmla="*/ 24 h 25"/>
                  <a:gd name="T6" fmla="*/ 43 w 44"/>
                  <a:gd name="T7" fmla="*/ 11 h 25"/>
                  <a:gd name="T8" fmla="*/ 30 w 44"/>
                  <a:gd name="T9" fmla="*/ 0 h 25"/>
                  <a:gd name="T10" fmla="*/ 12 w 44"/>
                  <a:gd name="T11" fmla="*/ 1 h 25"/>
                  <a:gd name="T12" fmla="*/ 0 w 44"/>
                  <a:gd name="T13" fmla="*/ 14 h 25"/>
                  <a:gd name="T14" fmla="*/ 12 w 44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5"/>
                    </a:moveTo>
                    <a:lnTo>
                      <a:pt x="13" y="25"/>
                    </a:lnTo>
                    <a:cubicBezTo>
                      <a:pt x="19" y="25"/>
                      <a:pt x="26" y="25"/>
                      <a:pt x="32" y="24"/>
                    </a:cubicBezTo>
                    <a:cubicBezTo>
                      <a:pt x="39" y="24"/>
                      <a:pt x="44" y="18"/>
                      <a:pt x="43" y="11"/>
                    </a:cubicBezTo>
                    <a:cubicBezTo>
                      <a:pt x="43" y="5"/>
                      <a:pt x="37" y="0"/>
                      <a:pt x="30" y="0"/>
                    </a:cubicBezTo>
                    <a:cubicBezTo>
                      <a:pt x="24" y="1"/>
                      <a:pt x="18" y="1"/>
                      <a:pt x="12" y="1"/>
                    </a:cubicBezTo>
                    <a:cubicBezTo>
                      <a:pt x="5" y="1"/>
                      <a:pt x="0" y="7"/>
                      <a:pt x="0" y="14"/>
                    </a:cubicBezTo>
                    <a:cubicBezTo>
                      <a:pt x="0" y="20"/>
                      <a:pt x="6" y="25"/>
                      <a:pt x="12" y="2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9" name="Freeform 712">
                <a:extLst>
                  <a:ext uri="{FF2B5EF4-FFF2-40B4-BE49-F238E27FC236}">
                    <a16:creationId xmlns:a16="http://schemas.microsoft.com/office/drawing/2014/main" id="{1090B07B-3C15-4300-9336-660CC7C4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4638" y="2942432"/>
                <a:ext cx="30163" cy="20638"/>
              </a:xfrm>
              <a:custGeom>
                <a:avLst/>
                <a:gdLst>
                  <a:gd name="T0" fmla="*/ 27 w 45"/>
                  <a:gd name="T1" fmla="*/ 2 h 31"/>
                  <a:gd name="T2" fmla="*/ 10 w 45"/>
                  <a:gd name="T3" fmla="*/ 8 h 31"/>
                  <a:gd name="T4" fmla="*/ 2 w 45"/>
                  <a:gd name="T5" fmla="*/ 23 h 31"/>
                  <a:gd name="T6" fmla="*/ 14 w 45"/>
                  <a:gd name="T7" fmla="*/ 31 h 31"/>
                  <a:gd name="T8" fmla="*/ 17 w 45"/>
                  <a:gd name="T9" fmla="*/ 31 h 31"/>
                  <a:gd name="T10" fmla="*/ 36 w 45"/>
                  <a:gd name="T11" fmla="*/ 25 h 31"/>
                  <a:gd name="T12" fmla="*/ 43 w 45"/>
                  <a:gd name="T13" fmla="*/ 9 h 31"/>
                  <a:gd name="T14" fmla="*/ 27 w 45"/>
                  <a:gd name="T15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1">
                    <a:moveTo>
                      <a:pt x="27" y="2"/>
                    </a:moveTo>
                    <a:cubicBezTo>
                      <a:pt x="22" y="4"/>
                      <a:pt x="16" y="6"/>
                      <a:pt x="10" y="8"/>
                    </a:cubicBezTo>
                    <a:cubicBezTo>
                      <a:pt x="3" y="10"/>
                      <a:pt x="0" y="17"/>
                      <a:pt x="2" y="23"/>
                    </a:cubicBezTo>
                    <a:cubicBezTo>
                      <a:pt x="4" y="28"/>
                      <a:pt x="8" y="31"/>
                      <a:pt x="14" y="31"/>
                    </a:cubicBezTo>
                    <a:lnTo>
                      <a:pt x="17" y="31"/>
                    </a:lnTo>
                    <a:cubicBezTo>
                      <a:pt x="23" y="29"/>
                      <a:pt x="30" y="27"/>
                      <a:pt x="36" y="25"/>
                    </a:cubicBezTo>
                    <a:cubicBezTo>
                      <a:pt x="42" y="22"/>
                      <a:pt x="45" y="15"/>
                      <a:pt x="43" y="9"/>
                    </a:cubicBezTo>
                    <a:cubicBezTo>
                      <a:pt x="41" y="3"/>
                      <a:pt x="34" y="0"/>
                      <a:pt x="2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0" name="Freeform 713">
                <a:extLst>
                  <a:ext uri="{FF2B5EF4-FFF2-40B4-BE49-F238E27FC236}">
                    <a16:creationId xmlns:a16="http://schemas.microsoft.com/office/drawing/2014/main" id="{5206159A-EA1B-4EFC-95C4-F50A98311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4938" y="3083719"/>
                <a:ext cx="74613" cy="150813"/>
              </a:xfrm>
              <a:custGeom>
                <a:avLst/>
                <a:gdLst>
                  <a:gd name="T0" fmla="*/ 109 w 109"/>
                  <a:gd name="T1" fmla="*/ 148 h 220"/>
                  <a:gd name="T2" fmla="*/ 55 w 109"/>
                  <a:gd name="T3" fmla="*/ 98 h 220"/>
                  <a:gd name="T4" fmla="*/ 24 w 109"/>
                  <a:gd name="T5" fmla="*/ 71 h 220"/>
                  <a:gd name="T6" fmla="*/ 55 w 109"/>
                  <a:gd name="T7" fmla="*/ 45 h 220"/>
                  <a:gd name="T8" fmla="*/ 83 w 109"/>
                  <a:gd name="T9" fmla="*/ 62 h 220"/>
                  <a:gd name="T10" fmla="*/ 99 w 109"/>
                  <a:gd name="T11" fmla="*/ 69 h 220"/>
                  <a:gd name="T12" fmla="*/ 105 w 109"/>
                  <a:gd name="T13" fmla="*/ 53 h 220"/>
                  <a:gd name="T14" fmla="*/ 67 w 109"/>
                  <a:gd name="T15" fmla="*/ 22 h 220"/>
                  <a:gd name="T16" fmla="*/ 67 w 109"/>
                  <a:gd name="T17" fmla="*/ 12 h 220"/>
                  <a:gd name="T18" fmla="*/ 55 w 109"/>
                  <a:gd name="T19" fmla="*/ 0 h 220"/>
                  <a:gd name="T20" fmla="*/ 43 w 109"/>
                  <a:gd name="T21" fmla="*/ 12 h 220"/>
                  <a:gd name="T22" fmla="*/ 43 w 109"/>
                  <a:gd name="T23" fmla="*/ 22 h 220"/>
                  <a:gd name="T24" fmla="*/ 0 w 109"/>
                  <a:gd name="T25" fmla="*/ 71 h 220"/>
                  <a:gd name="T26" fmla="*/ 55 w 109"/>
                  <a:gd name="T27" fmla="*/ 122 h 220"/>
                  <a:gd name="T28" fmla="*/ 85 w 109"/>
                  <a:gd name="T29" fmla="*/ 148 h 220"/>
                  <a:gd name="T30" fmla="*/ 55 w 109"/>
                  <a:gd name="T31" fmla="*/ 175 h 220"/>
                  <a:gd name="T32" fmla="*/ 26 w 109"/>
                  <a:gd name="T33" fmla="*/ 157 h 220"/>
                  <a:gd name="T34" fmla="*/ 11 w 109"/>
                  <a:gd name="T35" fmla="*/ 151 h 220"/>
                  <a:gd name="T36" fmla="*/ 4 w 109"/>
                  <a:gd name="T37" fmla="*/ 167 h 220"/>
                  <a:gd name="T38" fmla="*/ 43 w 109"/>
                  <a:gd name="T39" fmla="*/ 198 h 220"/>
                  <a:gd name="T40" fmla="*/ 43 w 109"/>
                  <a:gd name="T41" fmla="*/ 208 h 220"/>
                  <a:gd name="T42" fmla="*/ 55 w 109"/>
                  <a:gd name="T43" fmla="*/ 220 h 220"/>
                  <a:gd name="T44" fmla="*/ 67 w 109"/>
                  <a:gd name="T45" fmla="*/ 208 h 220"/>
                  <a:gd name="T46" fmla="*/ 67 w 109"/>
                  <a:gd name="T47" fmla="*/ 198 h 220"/>
                  <a:gd name="T48" fmla="*/ 109 w 109"/>
                  <a:gd name="T49" fmla="*/ 14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220">
                    <a:moveTo>
                      <a:pt x="109" y="148"/>
                    </a:moveTo>
                    <a:cubicBezTo>
                      <a:pt x="109" y="124"/>
                      <a:pt x="95" y="98"/>
                      <a:pt x="55" y="98"/>
                    </a:cubicBezTo>
                    <a:cubicBezTo>
                      <a:pt x="35" y="98"/>
                      <a:pt x="24" y="89"/>
                      <a:pt x="24" y="71"/>
                    </a:cubicBezTo>
                    <a:cubicBezTo>
                      <a:pt x="24" y="57"/>
                      <a:pt x="38" y="45"/>
                      <a:pt x="55" y="45"/>
                    </a:cubicBezTo>
                    <a:cubicBezTo>
                      <a:pt x="67" y="45"/>
                      <a:pt x="79" y="52"/>
                      <a:pt x="83" y="62"/>
                    </a:cubicBezTo>
                    <a:cubicBezTo>
                      <a:pt x="86" y="69"/>
                      <a:pt x="93" y="71"/>
                      <a:pt x="99" y="69"/>
                    </a:cubicBezTo>
                    <a:cubicBezTo>
                      <a:pt x="105" y="66"/>
                      <a:pt x="108" y="59"/>
                      <a:pt x="105" y="53"/>
                    </a:cubicBezTo>
                    <a:cubicBezTo>
                      <a:pt x="99" y="37"/>
                      <a:pt x="84" y="26"/>
                      <a:pt x="67" y="22"/>
                    </a:cubicBezTo>
                    <a:lnTo>
                      <a:pt x="67" y="12"/>
                    </a:lnTo>
                    <a:cubicBezTo>
                      <a:pt x="67" y="5"/>
                      <a:pt x="61" y="0"/>
                      <a:pt x="55" y="0"/>
                    </a:cubicBezTo>
                    <a:cubicBezTo>
                      <a:pt x="48" y="0"/>
                      <a:pt x="43" y="5"/>
                      <a:pt x="43" y="12"/>
                    </a:cubicBezTo>
                    <a:lnTo>
                      <a:pt x="43" y="22"/>
                    </a:lnTo>
                    <a:cubicBezTo>
                      <a:pt x="18" y="27"/>
                      <a:pt x="0" y="47"/>
                      <a:pt x="0" y="71"/>
                    </a:cubicBezTo>
                    <a:cubicBezTo>
                      <a:pt x="0" y="96"/>
                      <a:pt x="14" y="122"/>
                      <a:pt x="55" y="122"/>
                    </a:cubicBezTo>
                    <a:cubicBezTo>
                      <a:pt x="75" y="122"/>
                      <a:pt x="85" y="131"/>
                      <a:pt x="85" y="148"/>
                    </a:cubicBezTo>
                    <a:cubicBezTo>
                      <a:pt x="85" y="163"/>
                      <a:pt x="71" y="175"/>
                      <a:pt x="55" y="175"/>
                    </a:cubicBezTo>
                    <a:cubicBezTo>
                      <a:pt x="42" y="175"/>
                      <a:pt x="31" y="168"/>
                      <a:pt x="26" y="157"/>
                    </a:cubicBezTo>
                    <a:cubicBezTo>
                      <a:pt x="24" y="151"/>
                      <a:pt x="17" y="148"/>
                      <a:pt x="11" y="151"/>
                    </a:cubicBezTo>
                    <a:cubicBezTo>
                      <a:pt x="4" y="154"/>
                      <a:pt x="1" y="161"/>
                      <a:pt x="4" y="167"/>
                    </a:cubicBezTo>
                    <a:cubicBezTo>
                      <a:pt x="11" y="183"/>
                      <a:pt x="25" y="194"/>
                      <a:pt x="43" y="198"/>
                    </a:cubicBezTo>
                    <a:lnTo>
                      <a:pt x="43" y="208"/>
                    </a:lnTo>
                    <a:cubicBezTo>
                      <a:pt x="43" y="215"/>
                      <a:pt x="48" y="220"/>
                      <a:pt x="55" y="220"/>
                    </a:cubicBezTo>
                    <a:cubicBezTo>
                      <a:pt x="61" y="220"/>
                      <a:pt x="67" y="215"/>
                      <a:pt x="67" y="208"/>
                    </a:cubicBezTo>
                    <a:lnTo>
                      <a:pt x="67" y="198"/>
                    </a:lnTo>
                    <a:cubicBezTo>
                      <a:pt x="91" y="193"/>
                      <a:pt x="109" y="172"/>
                      <a:pt x="109" y="14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1" name="Freeform 714">
                <a:extLst>
                  <a:ext uri="{FF2B5EF4-FFF2-40B4-BE49-F238E27FC236}">
                    <a16:creationId xmlns:a16="http://schemas.microsoft.com/office/drawing/2014/main" id="{B2C4F47C-9CDA-4D23-A16C-600CADEE0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0813" y="3040857"/>
                <a:ext cx="28575" cy="17463"/>
              </a:xfrm>
              <a:custGeom>
                <a:avLst/>
                <a:gdLst>
                  <a:gd name="T0" fmla="*/ 1 w 43"/>
                  <a:gd name="T1" fmla="*/ 15 h 26"/>
                  <a:gd name="T2" fmla="*/ 13 w 43"/>
                  <a:gd name="T3" fmla="*/ 26 h 26"/>
                  <a:gd name="T4" fmla="*/ 14 w 43"/>
                  <a:gd name="T5" fmla="*/ 25 h 26"/>
                  <a:gd name="T6" fmla="*/ 31 w 43"/>
                  <a:gd name="T7" fmla="*/ 24 h 26"/>
                  <a:gd name="T8" fmla="*/ 43 w 43"/>
                  <a:gd name="T9" fmla="*/ 12 h 26"/>
                  <a:gd name="T10" fmla="*/ 31 w 43"/>
                  <a:gd name="T11" fmla="*/ 0 h 26"/>
                  <a:gd name="T12" fmla="*/ 31 w 43"/>
                  <a:gd name="T13" fmla="*/ 0 h 26"/>
                  <a:gd name="T14" fmla="*/ 11 w 43"/>
                  <a:gd name="T15" fmla="*/ 1 h 26"/>
                  <a:gd name="T16" fmla="*/ 1 w 43"/>
                  <a:gd name="T17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26">
                    <a:moveTo>
                      <a:pt x="1" y="15"/>
                    </a:moveTo>
                    <a:cubicBezTo>
                      <a:pt x="1" y="21"/>
                      <a:pt x="7" y="26"/>
                      <a:pt x="13" y="26"/>
                    </a:cubicBezTo>
                    <a:lnTo>
                      <a:pt x="14" y="25"/>
                    </a:lnTo>
                    <a:cubicBezTo>
                      <a:pt x="20" y="25"/>
                      <a:pt x="25" y="24"/>
                      <a:pt x="31" y="24"/>
                    </a:cubicBezTo>
                    <a:cubicBezTo>
                      <a:pt x="38" y="24"/>
                      <a:pt x="43" y="19"/>
                      <a:pt x="43" y="12"/>
                    </a:cubicBezTo>
                    <a:cubicBezTo>
                      <a:pt x="43" y="6"/>
                      <a:pt x="37" y="0"/>
                      <a:pt x="31" y="0"/>
                    </a:cubicBezTo>
                    <a:lnTo>
                      <a:pt x="31" y="0"/>
                    </a:lnTo>
                    <a:cubicBezTo>
                      <a:pt x="24" y="0"/>
                      <a:pt x="18" y="1"/>
                      <a:pt x="11" y="1"/>
                    </a:cubicBezTo>
                    <a:cubicBezTo>
                      <a:pt x="5" y="2"/>
                      <a:pt x="0" y="8"/>
                      <a:pt x="1" y="1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2" name="Freeform 715">
                <a:extLst>
                  <a:ext uri="{FF2B5EF4-FFF2-40B4-BE49-F238E27FC236}">
                    <a16:creationId xmlns:a16="http://schemas.microsoft.com/office/drawing/2014/main" id="{54002085-4E92-4566-86F6-979E3E98A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5588" y="3193257"/>
                <a:ext cx="25400" cy="28575"/>
              </a:xfrm>
              <a:custGeom>
                <a:avLst/>
                <a:gdLst>
                  <a:gd name="T0" fmla="*/ 27 w 36"/>
                  <a:gd name="T1" fmla="*/ 3 h 42"/>
                  <a:gd name="T2" fmla="*/ 11 w 36"/>
                  <a:gd name="T3" fmla="*/ 9 h 42"/>
                  <a:gd name="T4" fmla="*/ 4 w 36"/>
                  <a:gd name="T5" fmla="*/ 24 h 42"/>
                  <a:gd name="T6" fmla="*/ 8 w 36"/>
                  <a:gd name="T7" fmla="*/ 40 h 42"/>
                  <a:gd name="T8" fmla="*/ 14 w 36"/>
                  <a:gd name="T9" fmla="*/ 42 h 42"/>
                  <a:gd name="T10" fmla="*/ 25 w 36"/>
                  <a:gd name="T11" fmla="*/ 36 h 42"/>
                  <a:gd name="T12" fmla="*/ 34 w 36"/>
                  <a:gd name="T13" fmla="*/ 19 h 42"/>
                  <a:gd name="T14" fmla="*/ 27 w 36"/>
                  <a:gd name="T15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42">
                    <a:moveTo>
                      <a:pt x="27" y="3"/>
                    </a:moveTo>
                    <a:cubicBezTo>
                      <a:pt x="21" y="0"/>
                      <a:pt x="14" y="3"/>
                      <a:pt x="11" y="9"/>
                    </a:cubicBezTo>
                    <a:cubicBezTo>
                      <a:pt x="9" y="14"/>
                      <a:pt x="7" y="19"/>
                      <a:pt x="4" y="24"/>
                    </a:cubicBezTo>
                    <a:cubicBezTo>
                      <a:pt x="0" y="29"/>
                      <a:pt x="2" y="37"/>
                      <a:pt x="8" y="40"/>
                    </a:cubicBezTo>
                    <a:cubicBezTo>
                      <a:pt x="10" y="41"/>
                      <a:pt x="12" y="42"/>
                      <a:pt x="14" y="42"/>
                    </a:cubicBezTo>
                    <a:cubicBezTo>
                      <a:pt x="18" y="42"/>
                      <a:pt x="22" y="40"/>
                      <a:pt x="25" y="36"/>
                    </a:cubicBezTo>
                    <a:cubicBezTo>
                      <a:pt x="28" y="30"/>
                      <a:pt x="31" y="24"/>
                      <a:pt x="34" y="19"/>
                    </a:cubicBezTo>
                    <a:cubicBezTo>
                      <a:pt x="36" y="12"/>
                      <a:pt x="34" y="5"/>
                      <a:pt x="27" y="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3" name="Freeform 716">
                <a:extLst>
                  <a:ext uri="{FF2B5EF4-FFF2-40B4-BE49-F238E27FC236}">
                    <a16:creationId xmlns:a16="http://schemas.microsoft.com/office/drawing/2014/main" id="{FD7BBC53-B0B8-46B8-A335-EA4C0A60C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5425" y="3231357"/>
                <a:ext cx="28575" cy="25400"/>
              </a:xfrm>
              <a:custGeom>
                <a:avLst/>
                <a:gdLst>
                  <a:gd name="T0" fmla="*/ 20 w 41"/>
                  <a:gd name="T1" fmla="*/ 4 h 37"/>
                  <a:gd name="T2" fmla="*/ 7 w 41"/>
                  <a:gd name="T3" fmla="*/ 15 h 37"/>
                  <a:gd name="T4" fmla="*/ 4 w 41"/>
                  <a:gd name="T5" fmla="*/ 32 h 37"/>
                  <a:gd name="T6" fmla="*/ 14 w 41"/>
                  <a:gd name="T7" fmla="*/ 37 h 37"/>
                  <a:gd name="T8" fmla="*/ 21 w 41"/>
                  <a:gd name="T9" fmla="*/ 34 h 37"/>
                  <a:gd name="T10" fmla="*/ 36 w 41"/>
                  <a:gd name="T11" fmla="*/ 22 h 37"/>
                  <a:gd name="T12" fmla="*/ 37 w 41"/>
                  <a:gd name="T13" fmla="*/ 5 h 37"/>
                  <a:gd name="T14" fmla="*/ 20 w 41"/>
                  <a:gd name="T15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37">
                    <a:moveTo>
                      <a:pt x="20" y="4"/>
                    </a:moveTo>
                    <a:cubicBezTo>
                      <a:pt x="15" y="8"/>
                      <a:pt x="11" y="12"/>
                      <a:pt x="7" y="15"/>
                    </a:cubicBezTo>
                    <a:cubicBezTo>
                      <a:pt x="1" y="19"/>
                      <a:pt x="0" y="26"/>
                      <a:pt x="4" y="32"/>
                    </a:cubicBezTo>
                    <a:cubicBezTo>
                      <a:pt x="6" y="35"/>
                      <a:pt x="10" y="37"/>
                      <a:pt x="14" y="37"/>
                    </a:cubicBezTo>
                    <a:cubicBezTo>
                      <a:pt x="16" y="37"/>
                      <a:pt x="19" y="36"/>
                      <a:pt x="21" y="34"/>
                    </a:cubicBezTo>
                    <a:cubicBezTo>
                      <a:pt x="26" y="31"/>
                      <a:pt x="31" y="27"/>
                      <a:pt x="36" y="22"/>
                    </a:cubicBezTo>
                    <a:cubicBezTo>
                      <a:pt x="41" y="18"/>
                      <a:pt x="41" y="10"/>
                      <a:pt x="37" y="5"/>
                    </a:cubicBezTo>
                    <a:cubicBezTo>
                      <a:pt x="32" y="0"/>
                      <a:pt x="25" y="0"/>
                      <a:pt x="20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4" name="Freeform 717">
                <a:extLst>
                  <a:ext uri="{FF2B5EF4-FFF2-40B4-BE49-F238E27FC236}">
                    <a16:creationId xmlns:a16="http://schemas.microsoft.com/office/drawing/2014/main" id="{B95108FE-ECFD-473B-9ADD-CA459D5A7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1938" y="3102769"/>
                <a:ext cx="23813" cy="30163"/>
              </a:xfrm>
              <a:custGeom>
                <a:avLst/>
                <a:gdLst>
                  <a:gd name="T0" fmla="*/ 9 w 35"/>
                  <a:gd name="T1" fmla="*/ 35 h 43"/>
                  <a:gd name="T2" fmla="*/ 21 w 35"/>
                  <a:gd name="T3" fmla="*/ 43 h 43"/>
                  <a:gd name="T4" fmla="*/ 25 w 35"/>
                  <a:gd name="T5" fmla="*/ 43 h 43"/>
                  <a:gd name="T6" fmla="*/ 32 w 35"/>
                  <a:gd name="T7" fmla="*/ 27 h 43"/>
                  <a:gd name="T8" fmla="*/ 25 w 35"/>
                  <a:gd name="T9" fmla="*/ 9 h 43"/>
                  <a:gd name="T10" fmla="*/ 9 w 35"/>
                  <a:gd name="T11" fmla="*/ 3 h 43"/>
                  <a:gd name="T12" fmla="*/ 3 w 35"/>
                  <a:gd name="T13" fmla="*/ 19 h 43"/>
                  <a:gd name="T14" fmla="*/ 9 w 35"/>
                  <a:gd name="T15" fmla="*/ 3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43">
                    <a:moveTo>
                      <a:pt x="9" y="35"/>
                    </a:moveTo>
                    <a:cubicBezTo>
                      <a:pt x="11" y="40"/>
                      <a:pt x="16" y="43"/>
                      <a:pt x="21" y="43"/>
                    </a:cubicBezTo>
                    <a:lnTo>
                      <a:pt x="25" y="43"/>
                    </a:lnTo>
                    <a:cubicBezTo>
                      <a:pt x="31" y="41"/>
                      <a:pt x="35" y="34"/>
                      <a:pt x="32" y="27"/>
                    </a:cubicBezTo>
                    <a:cubicBezTo>
                      <a:pt x="30" y="21"/>
                      <a:pt x="28" y="15"/>
                      <a:pt x="25" y="9"/>
                    </a:cubicBezTo>
                    <a:cubicBezTo>
                      <a:pt x="22" y="3"/>
                      <a:pt x="15" y="0"/>
                      <a:pt x="9" y="3"/>
                    </a:cubicBezTo>
                    <a:cubicBezTo>
                      <a:pt x="3" y="6"/>
                      <a:pt x="0" y="13"/>
                      <a:pt x="3" y="19"/>
                    </a:cubicBezTo>
                    <a:cubicBezTo>
                      <a:pt x="6" y="25"/>
                      <a:pt x="8" y="30"/>
                      <a:pt x="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5" name="Freeform 718">
                <a:extLst>
                  <a:ext uri="{FF2B5EF4-FFF2-40B4-BE49-F238E27FC236}">
                    <a16:creationId xmlns:a16="http://schemas.microsoft.com/office/drawing/2014/main" id="{677E8A7C-AAFD-4567-904E-59BFEFD27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563" y="3115469"/>
                <a:ext cx="20638" cy="30163"/>
              </a:xfrm>
              <a:custGeom>
                <a:avLst/>
                <a:gdLst>
                  <a:gd name="T0" fmla="*/ 6 w 31"/>
                  <a:gd name="T1" fmla="*/ 10 h 43"/>
                  <a:gd name="T2" fmla="*/ 1 w 31"/>
                  <a:gd name="T3" fmla="*/ 29 h 43"/>
                  <a:gd name="T4" fmla="*/ 11 w 31"/>
                  <a:gd name="T5" fmla="*/ 43 h 43"/>
                  <a:gd name="T6" fmla="*/ 13 w 31"/>
                  <a:gd name="T7" fmla="*/ 43 h 43"/>
                  <a:gd name="T8" fmla="*/ 25 w 31"/>
                  <a:gd name="T9" fmla="*/ 34 h 43"/>
                  <a:gd name="T10" fmla="*/ 29 w 31"/>
                  <a:gd name="T11" fmla="*/ 17 h 43"/>
                  <a:gd name="T12" fmla="*/ 21 w 31"/>
                  <a:gd name="T13" fmla="*/ 2 h 43"/>
                  <a:gd name="T14" fmla="*/ 6 w 31"/>
                  <a:gd name="T15" fmla="*/ 1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43">
                    <a:moveTo>
                      <a:pt x="6" y="10"/>
                    </a:moveTo>
                    <a:cubicBezTo>
                      <a:pt x="4" y="16"/>
                      <a:pt x="3" y="23"/>
                      <a:pt x="1" y="29"/>
                    </a:cubicBezTo>
                    <a:cubicBezTo>
                      <a:pt x="0" y="36"/>
                      <a:pt x="4" y="42"/>
                      <a:pt x="11" y="43"/>
                    </a:cubicBezTo>
                    <a:lnTo>
                      <a:pt x="13" y="43"/>
                    </a:lnTo>
                    <a:cubicBezTo>
                      <a:pt x="19" y="43"/>
                      <a:pt x="24" y="40"/>
                      <a:pt x="25" y="34"/>
                    </a:cubicBezTo>
                    <a:cubicBezTo>
                      <a:pt x="26" y="28"/>
                      <a:pt x="28" y="23"/>
                      <a:pt x="29" y="17"/>
                    </a:cubicBezTo>
                    <a:cubicBezTo>
                      <a:pt x="31" y="11"/>
                      <a:pt x="28" y="4"/>
                      <a:pt x="21" y="2"/>
                    </a:cubicBezTo>
                    <a:cubicBezTo>
                      <a:pt x="15" y="0"/>
                      <a:pt x="8" y="4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6" name="Freeform 719">
                <a:extLst>
                  <a:ext uri="{FF2B5EF4-FFF2-40B4-BE49-F238E27FC236}">
                    <a16:creationId xmlns:a16="http://schemas.microsoft.com/office/drawing/2014/main" id="{162E9913-DDB0-42EA-BBCA-4D5E4253A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463" y="3148807"/>
                <a:ext cx="17463" cy="30163"/>
              </a:xfrm>
              <a:custGeom>
                <a:avLst/>
                <a:gdLst>
                  <a:gd name="T0" fmla="*/ 14 w 26"/>
                  <a:gd name="T1" fmla="*/ 0 h 45"/>
                  <a:gd name="T2" fmla="*/ 14 w 26"/>
                  <a:gd name="T3" fmla="*/ 0 h 45"/>
                  <a:gd name="T4" fmla="*/ 2 w 26"/>
                  <a:gd name="T5" fmla="*/ 12 h 45"/>
                  <a:gd name="T6" fmla="*/ 2 w 26"/>
                  <a:gd name="T7" fmla="*/ 15 h 45"/>
                  <a:gd name="T8" fmla="*/ 1 w 26"/>
                  <a:gd name="T9" fmla="*/ 32 h 45"/>
                  <a:gd name="T10" fmla="*/ 12 w 26"/>
                  <a:gd name="T11" fmla="*/ 45 h 45"/>
                  <a:gd name="T12" fmla="*/ 13 w 26"/>
                  <a:gd name="T13" fmla="*/ 45 h 45"/>
                  <a:gd name="T14" fmla="*/ 25 w 26"/>
                  <a:gd name="T15" fmla="*/ 34 h 45"/>
                  <a:gd name="T16" fmla="*/ 26 w 26"/>
                  <a:gd name="T17" fmla="*/ 15 h 45"/>
                  <a:gd name="T18" fmla="*/ 26 w 26"/>
                  <a:gd name="T19" fmla="*/ 11 h 45"/>
                  <a:gd name="T20" fmla="*/ 14 w 26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45">
                    <a:moveTo>
                      <a:pt x="14" y="0"/>
                    </a:moveTo>
                    <a:lnTo>
                      <a:pt x="14" y="0"/>
                    </a:lnTo>
                    <a:cubicBezTo>
                      <a:pt x="7" y="0"/>
                      <a:pt x="2" y="5"/>
                      <a:pt x="2" y="12"/>
                    </a:cubicBezTo>
                    <a:lnTo>
                      <a:pt x="2" y="15"/>
                    </a:lnTo>
                    <a:cubicBezTo>
                      <a:pt x="2" y="21"/>
                      <a:pt x="2" y="26"/>
                      <a:pt x="1" y="32"/>
                    </a:cubicBezTo>
                    <a:cubicBezTo>
                      <a:pt x="0" y="38"/>
                      <a:pt x="5" y="44"/>
                      <a:pt x="12" y="45"/>
                    </a:cubicBezTo>
                    <a:lnTo>
                      <a:pt x="13" y="45"/>
                    </a:lnTo>
                    <a:cubicBezTo>
                      <a:pt x="19" y="45"/>
                      <a:pt x="25" y="41"/>
                      <a:pt x="25" y="34"/>
                    </a:cubicBezTo>
                    <a:cubicBezTo>
                      <a:pt x="26" y="28"/>
                      <a:pt x="26" y="21"/>
                      <a:pt x="26" y="15"/>
                    </a:cubicBezTo>
                    <a:lnTo>
                      <a:pt x="26" y="11"/>
                    </a:lnTo>
                    <a:cubicBezTo>
                      <a:pt x="26" y="5"/>
                      <a:pt x="21" y="0"/>
                      <a:pt x="1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7" name="Freeform 720">
                <a:extLst>
                  <a:ext uri="{FF2B5EF4-FFF2-40B4-BE49-F238E27FC236}">
                    <a16:creationId xmlns:a16="http://schemas.microsoft.com/office/drawing/2014/main" id="{53A6E9A1-5A09-48C7-8248-705E1B803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4950" y="3067844"/>
                <a:ext cx="26988" cy="25400"/>
              </a:xfrm>
              <a:custGeom>
                <a:avLst/>
                <a:gdLst>
                  <a:gd name="T0" fmla="*/ 4 w 40"/>
                  <a:gd name="T1" fmla="*/ 6 h 38"/>
                  <a:gd name="T2" fmla="*/ 5 w 40"/>
                  <a:gd name="T3" fmla="*/ 23 h 38"/>
                  <a:gd name="T4" fmla="*/ 17 w 40"/>
                  <a:gd name="T5" fmla="*/ 34 h 38"/>
                  <a:gd name="T6" fmla="*/ 26 w 40"/>
                  <a:gd name="T7" fmla="*/ 38 h 38"/>
                  <a:gd name="T8" fmla="*/ 35 w 40"/>
                  <a:gd name="T9" fmla="*/ 35 h 38"/>
                  <a:gd name="T10" fmla="*/ 35 w 40"/>
                  <a:gd name="T11" fmla="*/ 18 h 38"/>
                  <a:gd name="T12" fmla="*/ 21 w 40"/>
                  <a:gd name="T13" fmla="*/ 4 h 38"/>
                  <a:gd name="T14" fmla="*/ 4 w 40"/>
                  <a:gd name="T15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8">
                    <a:moveTo>
                      <a:pt x="4" y="6"/>
                    </a:moveTo>
                    <a:cubicBezTo>
                      <a:pt x="0" y="11"/>
                      <a:pt x="0" y="18"/>
                      <a:pt x="5" y="23"/>
                    </a:cubicBezTo>
                    <a:cubicBezTo>
                      <a:pt x="10" y="26"/>
                      <a:pt x="14" y="30"/>
                      <a:pt x="17" y="34"/>
                    </a:cubicBezTo>
                    <a:cubicBezTo>
                      <a:pt x="20" y="37"/>
                      <a:pt x="23" y="38"/>
                      <a:pt x="26" y="38"/>
                    </a:cubicBezTo>
                    <a:cubicBezTo>
                      <a:pt x="29" y="38"/>
                      <a:pt x="32" y="37"/>
                      <a:pt x="35" y="35"/>
                    </a:cubicBezTo>
                    <a:cubicBezTo>
                      <a:pt x="40" y="31"/>
                      <a:pt x="40" y="23"/>
                      <a:pt x="35" y="18"/>
                    </a:cubicBezTo>
                    <a:cubicBezTo>
                      <a:pt x="31" y="13"/>
                      <a:pt x="26" y="9"/>
                      <a:pt x="21" y="4"/>
                    </a:cubicBezTo>
                    <a:cubicBezTo>
                      <a:pt x="16" y="0"/>
                      <a:pt x="9" y="0"/>
                      <a:pt x="4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 721">
                <a:extLst>
                  <a:ext uri="{FF2B5EF4-FFF2-40B4-BE49-F238E27FC236}">
                    <a16:creationId xmlns:a16="http://schemas.microsoft.com/office/drawing/2014/main" id="{3DC08A3E-45DB-47E4-8512-16C01326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5263" y="3045619"/>
                <a:ext cx="30163" cy="22225"/>
              </a:xfrm>
              <a:custGeom>
                <a:avLst/>
                <a:gdLst>
                  <a:gd name="T0" fmla="*/ 35 w 44"/>
                  <a:gd name="T1" fmla="*/ 9 h 32"/>
                  <a:gd name="T2" fmla="*/ 17 w 44"/>
                  <a:gd name="T3" fmla="*/ 2 h 32"/>
                  <a:gd name="T4" fmla="*/ 2 w 44"/>
                  <a:gd name="T5" fmla="*/ 10 h 32"/>
                  <a:gd name="T6" fmla="*/ 10 w 44"/>
                  <a:gd name="T7" fmla="*/ 25 h 32"/>
                  <a:gd name="T8" fmla="*/ 26 w 44"/>
                  <a:gd name="T9" fmla="*/ 31 h 32"/>
                  <a:gd name="T10" fmla="*/ 31 w 44"/>
                  <a:gd name="T11" fmla="*/ 32 h 32"/>
                  <a:gd name="T12" fmla="*/ 42 w 44"/>
                  <a:gd name="T13" fmla="*/ 25 h 32"/>
                  <a:gd name="T14" fmla="*/ 35 w 44"/>
                  <a:gd name="T1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2">
                    <a:moveTo>
                      <a:pt x="35" y="9"/>
                    </a:moveTo>
                    <a:cubicBezTo>
                      <a:pt x="29" y="6"/>
                      <a:pt x="23" y="4"/>
                      <a:pt x="17" y="2"/>
                    </a:cubicBezTo>
                    <a:cubicBezTo>
                      <a:pt x="11" y="0"/>
                      <a:pt x="4" y="3"/>
                      <a:pt x="2" y="10"/>
                    </a:cubicBezTo>
                    <a:cubicBezTo>
                      <a:pt x="0" y="16"/>
                      <a:pt x="4" y="23"/>
                      <a:pt x="10" y="25"/>
                    </a:cubicBezTo>
                    <a:cubicBezTo>
                      <a:pt x="15" y="27"/>
                      <a:pt x="21" y="28"/>
                      <a:pt x="26" y="31"/>
                    </a:cubicBezTo>
                    <a:cubicBezTo>
                      <a:pt x="27" y="31"/>
                      <a:pt x="29" y="32"/>
                      <a:pt x="31" y="32"/>
                    </a:cubicBezTo>
                    <a:cubicBezTo>
                      <a:pt x="35" y="32"/>
                      <a:pt x="40" y="29"/>
                      <a:pt x="42" y="25"/>
                    </a:cubicBezTo>
                    <a:cubicBezTo>
                      <a:pt x="44" y="18"/>
                      <a:pt x="42" y="11"/>
                      <a:pt x="35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9" name="Freeform 722">
                <a:extLst>
                  <a:ext uri="{FF2B5EF4-FFF2-40B4-BE49-F238E27FC236}">
                    <a16:creationId xmlns:a16="http://schemas.microsoft.com/office/drawing/2014/main" id="{2BD5FAC1-CAA1-4A1C-83F2-D9084536D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425" y="3237707"/>
                <a:ext cx="28575" cy="23813"/>
              </a:xfrm>
              <a:custGeom>
                <a:avLst/>
                <a:gdLst>
                  <a:gd name="T0" fmla="*/ 35 w 43"/>
                  <a:gd name="T1" fmla="*/ 13 h 36"/>
                  <a:gd name="T2" fmla="*/ 21 w 43"/>
                  <a:gd name="T3" fmla="*/ 4 h 36"/>
                  <a:gd name="T4" fmla="*/ 4 w 43"/>
                  <a:gd name="T5" fmla="*/ 7 h 36"/>
                  <a:gd name="T6" fmla="*/ 6 w 43"/>
                  <a:gd name="T7" fmla="*/ 24 h 36"/>
                  <a:gd name="T8" fmla="*/ 23 w 43"/>
                  <a:gd name="T9" fmla="*/ 34 h 36"/>
                  <a:gd name="T10" fmla="*/ 29 w 43"/>
                  <a:gd name="T11" fmla="*/ 36 h 36"/>
                  <a:gd name="T12" fmla="*/ 39 w 43"/>
                  <a:gd name="T13" fmla="*/ 30 h 36"/>
                  <a:gd name="T14" fmla="*/ 35 w 43"/>
                  <a:gd name="T15" fmla="*/ 1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6">
                    <a:moveTo>
                      <a:pt x="35" y="13"/>
                    </a:moveTo>
                    <a:cubicBezTo>
                      <a:pt x="30" y="10"/>
                      <a:pt x="25" y="7"/>
                      <a:pt x="21" y="4"/>
                    </a:cubicBezTo>
                    <a:cubicBezTo>
                      <a:pt x="15" y="0"/>
                      <a:pt x="8" y="1"/>
                      <a:pt x="4" y="7"/>
                    </a:cubicBezTo>
                    <a:cubicBezTo>
                      <a:pt x="0" y="12"/>
                      <a:pt x="1" y="20"/>
                      <a:pt x="6" y="24"/>
                    </a:cubicBezTo>
                    <a:cubicBezTo>
                      <a:pt x="12" y="27"/>
                      <a:pt x="17" y="31"/>
                      <a:pt x="23" y="34"/>
                    </a:cubicBezTo>
                    <a:cubicBezTo>
                      <a:pt x="25" y="35"/>
                      <a:pt x="27" y="36"/>
                      <a:pt x="29" y="36"/>
                    </a:cubicBezTo>
                    <a:cubicBezTo>
                      <a:pt x="33" y="36"/>
                      <a:pt x="37" y="34"/>
                      <a:pt x="39" y="30"/>
                    </a:cubicBezTo>
                    <a:cubicBezTo>
                      <a:pt x="43" y="24"/>
                      <a:pt x="41" y="16"/>
                      <a:pt x="35" y="1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0" name="Freeform 723">
                <a:extLst>
                  <a:ext uri="{FF2B5EF4-FFF2-40B4-BE49-F238E27FC236}">
                    <a16:creationId xmlns:a16="http://schemas.microsoft.com/office/drawing/2014/main" id="{7D776BBE-B5DF-4B23-9913-B69C5DA72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363" y="3050382"/>
                <a:ext cx="30163" cy="22225"/>
              </a:xfrm>
              <a:custGeom>
                <a:avLst/>
                <a:gdLst>
                  <a:gd name="T0" fmla="*/ 41 w 44"/>
                  <a:gd name="T1" fmla="*/ 8 h 34"/>
                  <a:gd name="T2" fmla="*/ 25 w 44"/>
                  <a:gd name="T3" fmla="*/ 2 h 34"/>
                  <a:gd name="T4" fmla="*/ 8 w 44"/>
                  <a:gd name="T5" fmla="*/ 11 h 34"/>
                  <a:gd name="T6" fmla="*/ 4 w 44"/>
                  <a:gd name="T7" fmla="*/ 28 h 34"/>
                  <a:gd name="T8" fmla="*/ 14 w 44"/>
                  <a:gd name="T9" fmla="*/ 34 h 34"/>
                  <a:gd name="T10" fmla="*/ 20 w 44"/>
                  <a:gd name="T11" fmla="*/ 32 h 34"/>
                  <a:gd name="T12" fmla="*/ 35 w 44"/>
                  <a:gd name="T13" fmla="*/ 24 h 34"/>
                  <a:gd name="T14" fmla="*/ 41 w 44"/>
                  <a:gd name="T15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4">
                    <a:moveTo>
                      <a:pt x="41" y="8"/>
                    </a:moveTo>
                    <a:cubicBezTo>
                      <a:pt x="38" y="2"/>
                      <a:pt x="31" y="0"/>
                      <a:pt x="25" y="2"/>
                    </a:cubicBezTo>
                    <a:cubicBezTo>
                      <a:pt x="19" y="5"/>
                      <a:pt x="13" y="8"/>
                      <a:pt x="8" y="11"/>
                    </a:cubicBezTo>
                    <a:cubicBezTo>
                      <a:pt x="2" y="15"/>
                      <a:pt x="0" y="22"/>
                      <a:pt x="4" y="28"/>
                    </a:cubicBezTo>
                    <a:cubicBezTo>
                      <a:pt x="6" y="32"/>
                      <a:pt x="10" y="34"/>
                      <a:pt x="14" y="34"/>
                    </a:cubicBezTo>
                    <a:cubicBezTo>
                      <a:pt x="16" y="34"/>
                      <a:pt x="18" y="33"/>
                      <a:pt x="20" y="32"/>
                    </a:cubicBezTo>
                    <a:cubicBezTo>
                      <a:pt x="25" y="29"/>
                      <a:pt x="30" y="27"/>
                      <a:pt x="35" y="24"/>
                    </a:cubicBezTo>
                    <a:cubicBezTo>
                      <a:pt x="41" y="22"/>
                      <a:pt x="44" y="14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1" name="Freeform 724">
                <a:extLst>
                  <a:ext uri="{FF2B5EF4-FFF2-40B4-BE49-F238E27FC236}">
                    <a16:creationId xmlns:a16="http://schemas.microsoft.com/office/drawing/2014/main" id="{2F671AF7-B5D4-4DB7-92DE-2D8EAF291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5738" y="3253582"/>
                <a:ext cx="30163" cy="20638"/>
              </a:xfrm>
              <a:custGeom>
                <a:avLst/>
                <a:gdLst>
                  <a:gd name="T0" fmla="*/ 27 w 44"/>
                  <a:gd name="T1" fmla="*/ 2 h 30"/>
                  <a:gd name="T2" fmla="*/ 11 w 44"/>
                  <a:gd name="T3" fmla="*/ 6 h 30"/>
                  <a:gd name="T4" fmla="*/ 1 w 44"/>
                  <a:gd name="T5" fmla="*/ 21 h 30"/>
                  <a:gd name="T6" fmla="*/ 13 w 44"/>
                  <a:gd name="T7" fmla="*/ 30 h 30"/>
                  <a:gd name="T8" fmla="*/ 15 w 44"/>
                  <a:gd name="T9" fmla="*/ 30 h 30"/>
                  <a:gd name="T10" fmla="*/ 34 w 44"/>
                  <a:gd name="T11" fmla="*/ 25 h 30"/>
                  <a:gd name="T12" fmla="*/ 42 w 44"/>
                  <a:gd name="T13" fmla="*/ 10 h 30"/>
                  <a:gd name="T14" fmla="*/ 27 w 44"/>
                  <a:gd name="T15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0">
                    <a:moveTo>
                      <a:pt x="27" y="2"/>
                    </a:moveTo>
                    <a:cubicBezTo>
                      <a:pt x="21" y="4"/>
                      <a:pt x="16" y="5"/>
                      <a:pt x="11" y="6"/>
                    </a:cubicBezTo>
                    <a:cubicBezTo>
                      <a:pt x="4" y="8"/>
                      <a:pt x="0" y="14"/>
                      <a:pt x="1" y="21"/>
                    </a:cubicBezTo>
                    <a:cubicBezTo>
                      <a:pt x="2" y="26"/>
                      <a:pt x="7" y="30"/>
                      <a:pt x="13" y="30"/>
                    </a:cubicBezTo>
                    <a:lnTo>
                      <a:pt x="15" y="30"/>
                    </a:lnTo>
                    <a:cubicBezTo>
                      <a:pt x="22" y="29"/>
                      <a:pt x="28" y="27"/>
                      <a:pt x="34" y="25"/>
                    </a:cubicBezTo>
                    <a:cubicBezTo>
                      <a:pt x="41" y="23"/>
                      <a:pt x="44" y="16"/>
                      <a:pt x="42" y="10"/>
                    </a:cubicBezTo>
                    <a:cubicBezTo>
                      <a:pt x="40" y="3"/>
                      <a:pt x="33" y="0"/>
                      <a:pt x="27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2" name="Freeform 725">
                <a:extLst>
                  <a:ext uri="{FF2B5EF4-FFF2-40B4-BE49-F238E27FC236}">
                    <a16:creationId xmlns:a16="http://schemas.microsoft.com/office/drawing/2014/main" id="{7527E372-31EB-4BFC-848F-03C050F06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9700" y="3256757"/>
                <a:ext cx="30163" cy="19050"/>
              </a:xfrm>
              <a:custGeom>
                <a:avLst/>
                <a:gdLst>
                  <a:gd name="T0" fmla="*/ 32 w 44"/>
                  <a:gd name="T1" fmla="*/ 4 h 28"/>
                  <a:gd name="T2" fmla="*/ 15 w 44"/>
                  <a:gd name="T3" fmla="*/ 1 h 28"/>
                  <a:gd name="T4" fmla="*/ 1 w 44"/>
                  <a:gd name="T5" fmla="*/ 10 h 28"/>
                  <a:gd name="T6" fmla="*/ 10 w 44"/>
                  <a:gd name="T7" fmla="*/ 25 h 28"/>
                  <a:gd name="T8" fmla="*/ 30 w 44"/>
                  <a:gd name="T9" fmla="*/ 28 h 28"/>
                  <a:gd name="T10" fmla="*/ 31 w 44"/>
                  <a:gd name="T11" fmla="*/ 28 h 28"/>
                  <a:gd name="T12" fmla="*/ 43 w 44"/>
                  <a:gd name="T13" fmla="*/ 17 h 28"/>
                  <a:gd name="T14" fmla="*/ 32 w 44"/>
                  <a:gd name="T15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8">
                    <a:moveTo>
                      <a:pt x="32" y="4"/>
                    </a:moveTo>
                    <a:cubicBezTo>
                      <a:pt x="26" y="3"/>
                      <a:pt x="21" y="2"/>
                      <a:pt x="15" y="1"/>
                    </a:cubicBezTo>
                    <a:cubicBezTo>
                      <a:pt x="9" y="0"/>
                      <a:pt x="2" y="4"/>
                      <a:pt x="1" y="10"/>
                    </a:cubicBezTo>
                    <a:cubicBezTo>
                      <a:pt x="0" y="17"/>
                      <a:pt x="4" y="23"/>
                      <a:pt x="10" y="25"/>
                    </a:cubicBezTo>
                    <a:cubicBezTo>
                      <a:pt x="17" y="26"/>
                      <a:pt x="23" y="27"/>
                      <a:pt x="30" y="28"/>
                    </a:cubicBezTo>
                    <a:lnTo>
                      <a:pt x="31" y="28"/>
                    </a:lnTo>
                    <a:cubicBezTo>
                      <a:pt x="37" y="28"/>
                      <a:pt x="42" y="23"/>
                      <a:pt x="43" y="17"/>
                    </a:cubicBezTo>
                    <a:cubicBezTo>
                      <a:pt x="44" y="10"/>
                      <a:pt x="39" y="4"/>
                      <a:pt x="32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3" name="Freeform 726">
                <a:extLst>
                  <a:ext uri="{FF2B5EF4-FFF2-40B4-BE49-F238E27FC236}">
                    <a16:creationId xmlns:a16="http://schemas.microsoft.com/office/drawing/2014/main" id="{CD259FAA-A578-4371-967D-257C3A933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3025" y="3077369"/>
                <a:ext cx="26988" cy="26988"/>
              </a:xfrm>
              <a:custGeom>
                <a:avLst/>
                <a:gdLst>
                  <a:gd name="T0" fmla="*/ 16 w 38"/>
                  <a:gd name="T1" fmla="*/ 5 h 40"/>
                  <a:gd name="T2" fmla="*/ 4 w 38"/>
                  <a:gd name="T3" fmla="*/ 21 h 40"/>
                  <a:gd name="T4" fmla="*/ 6 w 38"/>
                  <a:gd name="T5" fmla="*/ 38 h 40"/>
                  <a:gd name="T6" fmla="*/ 13 w 38"/>
                  <a:gd name="T7" fmla="*/ 40 h 40"/>
                  <a:gd name="T8" fmla="*/ 23 w 38"/>
                  <a:gd name="T9" fmla="*/ 35 h 40"/>
                  <a:gd name="T10" fmla="*/ 34 w 38"/>
                  <a:gd name="T11" fmla="*/ 22 h 40"/>
                  <a:gd name="T12" fmla="*/ 33 w 38"/>
                  <a:gd name="T13" fmla="*/ 4 h 40"/>
                  <a:gd name="T14" fmla="*/ 16 w 38"/>
                  <a:gd name="T15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0">
                    <a:moveTo>
                      <a:pt x="16" y="5"/>
                    </a:moveTo>
                    <a:cubicBezTo>
                      <a:pt x="11" y="10"/>
                      <a:pt x="7" y="15"/>
                      <a:pt x="4" y="21"/>
                    </a:cubicBezTo>
                    <a:cubicBezTo>
                      <a:pt x="0" y="26"/>
                      <a:pt x="1" y="34"/>
                      <a:pt x="6" y="38"/>
                    </a:cubicBezTo>
                    <a:cubicBezTo>
                      <a:pt x="9" y="39"/>
                      <a:pt x="11" y="40"/>
                      <a:pt x="13" y="40"/>
                    </a:cubicBezTo>
                    <a:cubicBezTo>
                      <a:pt x="17" y="40"/>
                      <a:pt x="21" y="38"/>
                      <a:pt x="23" y="35"/>
                    </a:cubicBezTo>
                    <a:cubicBezTo>
                      <a:pt x="27" y="30"/>
                      <a:pt x="30" y="26"/>
                      <a:pt x="34" y="22"/>
                    </a:cubicBezTo>
                    <a:cubicBezTo>
                      <a:pt x="38" y="17"/>
                      <a:pt x="38" y="9"/>
                      <a:pt x="33" y="4"/>
                    </a:cubicBezTo>
                    <a:cubicBezTo>
                      <a:pt x="28" y="0"/>
                      <a:pt x="20" y="0"/>
                      <a:pt x="16" y="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4" name="Freeform 727">
                <a:extLst>
                  <a:ext uri="{FF2B5EF4-FFF2-40B4-BE49-F238E27FC236}">
                    <a16:creationId xmlns:a16="http://schemas.microsoft.com/office/drawing/2014/main" id="{6B949110-3978-4A59-88E9-46DC09816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3975" y="3161507"/>
                <a:ext cx="20638" cy="30163"/>
              </a:xfrm>
              <a:custGeom>
                <a:avLst/>
                <a:gdLst>
                  <a:gd name="T0" fmla="*/ 28 w 29"/>
                  <a:gd name="T1" fmla="*/ 28 h 43"/>
                  <a:gd name="T2" fmla="*/ 25 w 29"/>
                  <a:gd name="T3" fmla="*/ 11 h 43"/>
                  <a:gd name="T4" fmla="*/ 12 w 29"/>
                  <a:gd name="T5" fmla="*/ 1 h 43"/>
                  <a:gd name="T6" fmla="*/ 1 w 29"/>
                  <a:gd name="T7" fmla="*/ 14 h 43"/>
                  <a:gd name="T8" fmla="*/ 4 w 29"/>
                  <a:gd name="T9" fmla="*/ 33 h 43"/>
                  <a:gd name="T10" fmla="*/ 16 w 29"/>
                  <a:gd name="T11" fmla="*/ 43 h 43"/>
                  <a:gd name="T12" fmla="*/ 18 w 29"/>
                  <a:gd name="T13" fmla="*/ 42 h 43"/>
                  <a:gd name="T14" fmla="*/ 28 w 29"/>
                  <a:gd name="T15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3">
                    <a:moveTo>
                      <a:pt x="28" y="28"/>
                    </a:moveTo>
                    <a:cubicBezTo>
                      <a:pt x="26" y="23"/>
                      <a:pt x="26" y="17"/>
                      <a:pt x="25" y="11"/>
                    </a:cubicBezTo>
                    <a:cubicBezTo>
                      <a:pt x="24" y="5"/>
                      <a:pt x="18" y="0"/>
                      <a:pt x="12" y="1"/>
                    </a:cubicBezTo>
                    <a:cubicBezTo>
                      <a:pt x="5" y="1"/>
                      <a:pt x="0" y="7"/>
                      <a:pt x="1" y="14"/>
                    </a:cubicBezTo>
                    <a:cubicBezTo>
                      <a:pt x="2" y="20"/>
                      <a:pt x="3" y="27"/>
                      <a:pt x="4" y="33"/>
                    </a:cubicBezTo>
                    <a:cubicBezTo>
                      <a:pt x="5" y="39"/>
                      <a:pt x="10" y="43"/>
                      <a:pt x="16" y="43"/>
                    </a:cubicBezTo>
                    <a:lnTo>
                      <a:pt x="18" y="42"/>
                    </a:lnTo>
                    <a:cubicBezTo>
                      <a:pt x="25" y="41"/>
                      <a:pt x="29" y="34"/>
                      <a:pt x="28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5" name="Freeform 728">
                <a:extLst>
                  <a:ext uri="{FF2B5EF4-FFF2-40B4-BE49-F238E27FC236}">
                    <a16:creationId xmlns:a16="http://schemas.microsoft.com/office/drawing/2014/main" id="{A10F6ED9-3323-4DA5-92F9-E4B8D8F73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675" y="3204369"/>
                <a:ext cx="26988" cy="28575"/>
              </a:xfrm>
              <a:custGeom>
                <a:avLst/>
                <a:gdLst>
                  <a:gd name="T0" fmla="*/ 25 w 38"/>
                  <a:gd name="T1" fmla="*/ 7 h 41"/>
                  <a:gd name="T2" fmla="*/ 8 w 38"/>
                  <a:gd name="T3" fmla="*/ 3 h 41"/>
                  <a:gd name="T4" fmla="*/ 4 w 38"/>
                  <a:gd name="T5" fmla="*/ 20 h 41"/>
                  <a:gd name="T6" fmla="*/ 15 w 38"/>
                  <a:gd name="T7" fmla="*/ 36 h 41"/>
                  <a:gd name="T8" fmla="*/ 24 w 38"/>
                  <a:gd name="T9" fmla="*/ 41 h 41"/>
                  <a:gd name="T10" fmla="*/ 31 w 38"/>
                  <a:gd name="T11" fmla="*/ 38 h 41"/>
                  <a:gd name="T12" fmla="*/ 34 w 38"/>
                  <a:gd name="T13" fmla="*/ 22 h 41"/>
                  <a:gd name="T14" fmla="*/ 25 w 38"/>
                  <a:gd name="T15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1">
                    <a:moveTo>
                      <a:pt x="25" y="7"/>
                    </a:moveTo>
                    <a:cubicBezTo>
                      <a:pt x="21" y="2"/>
                      <a:pt x="14" y="0"/>
                      <a:pt x="8" y="3"/>
                    </a:cubicBezTo>
                    <a:cubicBezTo>
                      <a:pt x="2" y="6"/>
                      <a:pt x="0" y="14"/>
                      <a:pt x="4" y="20"/>
                    </a:cubicBezTo>
                    <a:cubicBezTo>
                      <a:pt x="7" y="25"/>
                      <a:pt x="11" y="31"/>
                      <a:pt x="15" y="36"/>
                    </a:cubicBezTo>
                    <a:cubicBezTo>
                      <a:pt x="17" y="39"/>
                      <a:pt x="21" y="41"/>
                      <a:pt x="24" y="41"/>
                    </a:cubicBezTo>
                    <a:cubicBezTo>
                      <a:pt x="27" y="41"/>
                      <a:pt x="29" y="40"/>
                      <a:pt x="31" y="38"/>
                    </a:cubicBezTo>
                    <a:cubicBezTo>
                      <a:pt x="37" y="34"/>
                      <a:pt x="38" y="27"/>
                      <a:pt x="34" y="22"/>
                    </a:cubicBezTo>
                    <a:cubicBezTo>
                      <a:pt x="31" y="17"/>
                      <a:pt x="28" y="12"/>
                      <a:pt x="2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37" name="TextBox 236">
            <a:extLst>
              <a:ext uri="{FF2B5EF4-FFF2-40B4-BE49-F238E27FC236}">
                <a16:creationId xmlns:a16="http://schemas.microsoft.com/office/drawing/2014/main" id="{70BA2471-2A46-45C8-8A48-26CC45CC9B6E}"/>
              </a:ext>
            </a:extLst>
          </p:cNvPr>
          <p:cNvSpPr txBox="1"/>
          <p:nvPr/>
        </p:nvSpPr>
        <p:spPr>
          <a:xfrm>
            <a:off x="3599644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EF7E922-5223-4D2E-A1F1-30A23197F6DA}"/>
              </a:ext>
            </a:extLst>
          </p:cNvPr>
          <p:cNvSpPr/>
          <p:nvPr/>
        </p:nvSpPr>
        <p:spPr>
          <a:xfrm>
            <a:off x="4735362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accent2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5D3999C-2308-406C-813B-35A60990462D}"/>
              </a:ext>
            </a:extLst>
          </p:cNvPr>
          <p:cNvSpPr/>
          <p:nvPr/>
        </p:nvSpPr>
        <p:spPr>
          <a:xfrm>
            <a:off x="4715006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A1D1A2-5982-41A6-A594-2135D6F1DFE9}"/>
              </a:ext>
            </a:extLst>
          </p:cNvPr>
          <p:cNvSpPr txBox="1"/>
          <p:nvPr/>
        </p:nvSpPr>
        <p:spPr>
          <a:xfrm>
            <a:off x="4958435" y="3325926"/>
            <a:ext cx="1477329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Most popular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82A655E-F569-4412-AF22-2BCEF705B20C}"/>
              </a:ext>
            </a:extLst>
          </p:cNvPr>
          <p:cNvSpPr txBox="1"/>
          <p:nvPr/>
        </p:nvSpPr>
        <p:spPr>
          <a:xfrm>
            <a:off x="4853758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688FC1-EC3D-42AA-A05A-6B45AE1B52C5}"/>
              </a:ext>
            </a:extLst>
          </p:cNvPr>
          <p:cNvSpPr txBox="1"/>
          <p:nvPr/>
        </p:nvSpPr>
        <p:spPr>
          <a:xfrm>
            <a:off x="5430038" y="455583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99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4E9855-4712-4A10-9F30-31C6409735EA}"/>
              </a:ext>
            </a:extLst>
          </p:cNvPr>
          <p:cNvSpPr txBox="1"/>
          <p:nvPr/>
        </p:nvSpPr>
        <p:spPr>
          <a:xfrm>
            <a:off x="4820656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0E0FB5-23F1-4B6F-BD01-8939FC39975A}"/>
              </a:ext>
            </a:extLst>
          </p:cNvPr>
          <p:cNvCxnSpPr>
            <a:cxnSpLocks/>
          </p:cNvCxnSpPr>
          <p:nvPr/>
        </p:nvCxnSpPr>
        <p:spPr>
          <a:xfrm>
            <a:off x="4715006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709A8BE-2EB6-4E9B-8308-FE0C2ACAC987}"/>
              </a:ext>
            </a:extLst>
          </p:cNvPr>
          <p:cNvCxnSpPr>
            <a:cxnSpLocks/>
          </p:cNvCxnSpPr>
          <p:nvPr/>
        </p:nvCxnSpPr>
        <p:spPr>
          <a:xfrm>
            <a:off x="4715006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651E649-D88A-496F-B310-2DE07B3DE003}"/>
              </a:ext>
            </a:extLst>
          </p:cNvPr>
          <p:cNvCxnSpPr>
            <a:cxnSpLocks/>
          </p:cNvCxnSpPr>
          <p:nvPr/>
        </p:nvCxnSpPr>
        <p:spPr>
          <a:xfrm>
            <a:off x="4715006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A4581CF3-519D-4B5B-8D59-64A9B57B4D6E}"/>
              </a:ext>
            </a:extLst>
          </p:cNvPr>
          <p:cNvSpPr txBox="1"/>
          <p:nvPr/>
        </p:nvSpPr>
        <p:spPr>
          <a:xfrm>
            <a:off x="5285739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2592CB-6BC2-433C-A396-1C7F1C07FA1D}"/>
              </a:ext>
            </a:extLst>
          </p:cNvPr>
          <p:cNvGrpSpPr/>
          <p:nvPr/>
        </p:nvGrpSpPr>
        <p:grpSpPr>
          <a:xfrm>
            <a:off x="4715006" y="1903130"/>
            <a:ext cx="1964185" cy="1415229"/>
            <a:chOff x="6286674" y="1394507"/>
            <a:chExt cx="2618913" cy="1886972"/>
          </a:xfrm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4325162-59BD-44C3-8B1F-50574B87D33C}"/>
                </a:ext>
              </a:extLst>
            </p:cNvPr>
            <p:cNvSpPr/>
            <p:nvPr/>
          </p:nvSpPr>
          <p:spPr>
            <a:xfrm>
              <a:off x="628667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73EC985-B96B-433B-A0FB-0945CD05835D}"/>
                </a:ext>
              </a:extLst>
            </p:cNvPr>
            <p:cNvSpPr/>
            <p:nvPr/>
          </p:nvSpPr>
          <p:spPr>
            <a:xfrm>
              <a:off x="628667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PREMIUM</a:t>
              </a: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FEEAEC2-F167-42F4-A7B9-009FDA7F46D8}"/>
                </a:ext>
              </a:extLst>
            </p:cNvPr>
            <p:cNvSpPr/>
            <p:nvPr/>
          </p:nvSpPr>
          <p:spPr>
            <a:xfrm>
              <a:off x="628667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2" name="Freeform 11">
              <a:extLst>
                <a:ext uri="{FF2B5EF4-FFF2-40B4-BE49-F238E27FC236}">
                  <a16:creationId xmlns:a16="http://schemas.microsoft.com/office/drawing/2014/main" id="{FDAFB295-AB5E-4EB4-9A46-03CD8835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56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9A875517-472E-4917-ABD8-8263AFB7A087}"/>
                </a:ext>
              </a:extLst>
            </p:cNvPr>
            <p:cNvGrpSpPr/>
            <p:nvPr/>
          </p:nvGrpSpPr>
          <p:grpSpPr>
            <a:xfrm>
              <a:off x="7261249" y="1955390"/>
              <a:ext cx="667512" cy="667512"/>
              <a:chOff x="6473718" y="2885281"/>
              <a:chExt cx="549275" cy="547688"/>
            </a:xfrm>
            <a:solidFill>
              <a:schemeClr val="bg1"/>
            </a:solidFill>
          </p:grpSpPr>
          <p:sp>
            <p:nvSpPr>
              <p:cNvPr id="174" name="Freeform 805">
                <a:extLst>
                  <a:ext uri="{FF2B5EF4-FFF2-40B4-BE49-F238E27FC236}">
                    <a16:creationId xmlns:a16="http://schemas.microsoft.com/office/drawing/2014/main" id="{293DD81B-5014-41B7-87F2-65B5ECDA5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406" y="2885281"/>
                <a:ext cx="469900" cy="141288"/>
              </a:xfrm>
              <a:custGeom>
                <a:avLst/>
                <a:gdLst>
                  <a:gd name="T0" fmla="*/ 8 w 688"/>
                  <a:gd name="T1" fmla="*/ 206 h 208"/>
                  <a:gd name="T2" fmla="*/ 14 w 688"/>
                  <a:gd name="T3" fmla="*/ 208 h 208"/>
                  <a:gd name="T4" fmla="*/ 25 w 688"/>
                  <a:gd name="T5" fmla="*/ 202 h 208"/>
                  <a:gd name="T6" fmla="*/ 344 w 688"/>
                  <a:gd name="T7" fmla="*/ 24 h 208"/>
                  <a:gd name="T8" fmla="*/ 664 w 688"/>
                  <a:gd name="T9" fmla="*/ 203 h 208"/>
                  <a:gd name="T10" fmla="*/ 674 w 688"/>
                  <a:gd name="T11" fmla="*/ 208 h 208"/>
                  <a:gd name="T12" fmla="*/ 680 w 688"/>
                  <a:gd name="T13" fmla="*/ 206 h 208"/>
                  <a:gd name="T14" fmla="*/ 684 w 688"/>
                  <a:gd name="T15" fmla="*/ 190 h 208"/>
                  <a:gd name="T16" fmla="*/ 344 w 688"/>
                  <a:gd name="T17" fmla="*/ 0 h 208"/>
                  <a:gd name="T18" fmla="*/ 4 w 688"/>
                  <a:gd name="T19" fmla="*/ 190 h 208"/>
                  <a:gd name="T20" fmla="*/ 8 w 688"/>
                  <a:gd name="T21" fmla="*/ 20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8" h="208">
                    <a:moveTo>
                      <a:pt x="8" y="206"/>
                    </a:moveTo>
                    <a:cubicBezTo>
                      <a:pt x="10" y="208"/>
                      <a:pt x="12" y="208"/>
                      <a:pt x="14" y="208"/>
                    </a:cubicBezTo>
                    <a:cubicBezTo>
                      <a:pt x="18" y="208"/>
                      <a:pt x="22" y="206"/>
                      <a:pt x="25" y="202"/>
                    </a:cubicBezTo>
                    <a:cubicBezTo>
                      <a:pt x="94" y="91"/>
                      <a:pt x="213" y="24"/>
                      <a:pt x="344" y="24"/>
                    </a:cubicBezTo>
                    <a:cubicBezTo>
                      <a:pt x="475" y="24"/>
                      <a:pt x="595" y="91"/>
                      <a:pt x="664" y="203"/>
                    </a:cubicBezTo>
                    <a:cubicBezTo>
                      <a:pt x="666" y="206"/>
                      <a:pt x="670" y="208"/>
                      <a:pt x="674" y="208"/>
                    </a:cubicBezTo>
                    <a:cubicBezTo>
                      <a:pt x="676" y="208"/>
                      <a:pt x="678" y="208"/>
                      <a:pt x="680" y="206"/>
                    </a:cubicBezTo>
                    <a:cubicBezTo>
                      <a:pt x="686" y="203"/>
                      <a:pt x="688" y="195"/>
                      <a:pt x="684" y="190"/>
                    </a:cubicBezTo>
                    <a:cubicBezTo>
                      <a:pt x="611" y="71"/>
                      <a:pt x="484" y="0"/>
                      <a:pt x="344" y="0"/>
                    </a:cubicBezTo>
                    <a:cubicBezTo>
                      <a:pt x="205" y="0"/>
                      <a:pt x="78" y="71"/>
                      <a:pt x="4" y="190"/>
                    </a:cubicBezTo>
                    <a:cubicBezTo>
                      <a:pt x="0" y="195"/>
                      <a:pt x="2" y="203"/>
                      <a:pt x="8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5" name="Freeform 806">
                <a:extLst>
                  <a:ext uri="{FF2B5EF4-FFF2-40B4-BE49-F238E27FC236}">
                    <a16:creationId xmlns:a16="http://schemas.microsoft.com/office/drawing/2014/main" id="{6AD50F52-B90A-4DBD-B809-264CCDF12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718" y="3115469"/>
                <a:ext cx="69850" cy="209550"/>
              </a:xfrm>
              <a:custGeom>
                <a:avLst/>
                <a:gdLst>
                  <a:gd name="T0" fmla="*/ 24 w 101"/>
                  <a:gd name="T1" fmla="*/ 64 h 306"/>
                  <a:gd name="T2" fmla="*/ 28 w 101"/>
                  <a:gd name="T3" fmla="*/ 14 h 306"/>
                  <a:gd name="T4" fmla="*/ 17 w 101"/>
                  <a:gd name="T5" fmla="*/ 1 h 306"/>
                  <a:gd name="T6" fmla="*/ 4 w 101"/>
                  <a:gd name="T7" fmla="*/ 11 h 306"/>
                  <a:gd name="T8" fmla="*/ 0 w 101"/>
                  <a:gd name="T9" fmla="*/ 64 h 306"/>
                  <a:gd name="T10" fmla="*/ 78 w 101"/>
                  <a:gd name="T11" fmla="*/ 301 h 306"/>
                  <a:gd name="T12" fmla="*/ 87 w 101"/>
                  <a:gd name="T13" fmla="*/ 306 h 306"/>
                  <a:gd name="T14" fmla="*/ 95 w 101"/>
                  <a:gd name="T15" fmla="*/ 304 h 306"/>
                  <a:gd name="T16" fmla="*/ 97 w 101"/>
                  <a:gd name="T17" fmla="*/ 287 h 306"/>
                  <a:gd name="T18" fmla="*/ 24 w 101"/>
                  <a:gd name="T19" fmla="*/ 64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24" y="64"/>
                    </a:moveTo>
                    <a:cubicBezTo>
                      <a:pt x="24" y="48"/>
                      <a:pt x="25" y="31"/>
                      <a:pt x="28" y="14"/>
                    </a:cubicBezTo>
                    <a:cubicBezTo>
                      <a:pt x="29" y="8"/>
                      <a:pt x="24" y="2"/>
                      <a:pt x="17" y="1"/>
                    </a:cubicBezTo>
                    <a:cubicBezTo>
                      <a:pt x="11" y="0"/>
                      <a:pt x="5" y="4"/>
                      <a:pt x="4" y="11"/>
                    </a:cubicBezTo>
                    <a:cubicBezTo>
                      <a:pt x="1" y="29"/>
                      <a:pt x="0" y="46"/>
                      <a:pt x="0" y="64"/>
                    </a:cubicBezTo>
                    <a:cubicBezTo>
                      <a:pt x="0" y="150"/>
                      <a:pt x="27" y="232"/>
                      <a:pt x="78" y="301"/>
                    </a:cubicBezTo>
                    <a:cubicBezTo>
                      <a:pt x="80" y="304"/>
                      <a:pt x="84" y="306"/>
                      <a:pt x="87" y="306"/>
                    </a:cubicBezTo>
                    <a:cubicBezTo>
                      <a:pt x="90" y="306"/>
                      <a:pt x="92" y="305"/>
                      <a:pt x="95" y="304"/>
                    </a:cubicBezTo>
                    <a:cubicBezTo>
                      <a:pt x="100" y="300"/>
                      <a:pt x="101" y="292"/>
                      <a:pt x="97" y="287"/>
                    </a:cubicBezTo>
                    <a:cubicBezTo>
                      <a:pt x="50" y="222"/>
                      <a:pt x="24" y="145"/>
                      <a:pt x="24" y="6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6" name="Freeform 807">
                <a:extLst>
                  <a:ext uri="{FF2B5EF4-FFF2-40B4-BE49-F238E27FC236}">
                    <a16:creationId xmlns:a16="http://schemas.microsoft.com/office/drawing/2014/main" id="{0D32ADAD-E55E-45ED-B622-146BE4952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5481" y="3378994"/>
                <a:ext cx="285750" cy="53975"/>
              </a:xfrm>
              <a:custGeom>
                <a:avLst/>
                <a:gdLst>
                  <a:gd name="T0" fmla="*/ 398 w 418"/>
                  <a:gd name="T1" fmla="*/ 3 h 78"/>
                  <a:gd name="T2" fmla="*/ 209 w 418"/>
                  <a:gd name="T3" fmla="*/ 54 h 78"/>
                  <a:gd name="T4" fmla="*/ 20 w 418"/>
                  <a:gd name="T5" fmla="*/ 3 h 78"/>
                  <a:gd name="T6" fmla="*/ 3 w 418"/>
                  <a:gd name="T7" fmla="*/ 7 h 78"/>
                  <a:gd name="T8" fmla="*/ 8 w 418"/>
                  <a:gd name="T9" fmla="*/ 24 h 78"/>
                  <a:gd name="T10" fmla="*/ 209 w 418"/>
                  <a:gd name="T11" fmla="*/ 78 h 78"/>
                  <a:gd name="T12" fmla="*/ 410 w 418"/>
                  <a:gd name="T13" fmla="*/ 24 h 78"/>
                  <a:gd name="T14" fmla="*/ 415 w 418"/>
                  <a:gd name="T15" fmla="*/ 7 h 78"/>
                  <a:gd name="T16" fmla="*/ 398 w 418"/>
                  <a:gd name="T17" fmla="*/ 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78">
                    <a:moveTo>
                      <a:pt x="398" y="3"/>
                    </a:moveTo>
                    <a:cubicBezTo>
                      <a:pt x="341" y="36"/>
                      <a:pt x="276" y="54"/>
                      <a:pt x="209" y="54"/>
                    </a:cubicBezTo>
                    <a:cubicBezTo>
                      <a:pt x="143" y="54"/>
                      <a:pt x="77" y="36"/>
                      <a:pt x="20" y="3"/>
                    </a:cubicBezTo>
                    <a:cubicBezTo>
                      <a:pt x="14" y="0"/>
                      <a:pt x="7" y="2"/>
                      <a:pt x="3" y="7"/>
                    </a:cubicBezTo>
                    <a:cubicBezTo>
                      <a:pt x="0" y="13"/>
                      <a:pt x="2" y="21"/>
                      <a:pt x="8" y="24"/>
                    </a:cubicBezTo>
                    <a:cubicBezTo>
                      <a:pt x="69" y="59"/>
                      <a:pt x="138" y="78"/>
                      <a:pt x="209" y="78"/>
                    </a:cubicBezTo>
                    <a:cubicBezTo>
                      <a:pt x="280" y="78"/>
                      <a:pt x="350" y="59"/>
                      <a:pt x="410" y="24"/>
                    </a:cubicBezTo>
                    <a:cubicBezTo>
                      <a:pt x="416" y="21"/>
                      <a:pt x="418" y="13"/>
                      <a:pt x="415" y="7"/>
                    </a:cubicBezTo>
                    <a:cubicBezTo>
                      <a:pt x="411" y="2"/>
                      <a:pt x="404" y="0"/>
                      <a:pt x="39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7" name="Freeform 808">
                <a:extLst>
                  <a:ext uri="{FF2B5EF4-FFF2-40B4-BE49-F238E27FC236}">
                    <a16:creationId xmlns:a16="http://schemas.microsoft.com/office/drawing/2014/main" id="{CC8500BB-21E2-4031-AE03-3D1DE5B69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3143" y="3115469"/>
                <a:ext cx="69850" cy="209550"/>
              </a:xfrm>
              <a:custGeom>
                <a:avLst/>
                <a:gdLst>
                  <a:gd name="T0" fmla="*/ 98 w 101"/>
                  <a:gd name="T1" fmla="*/ 11 h 306"/>
                  <a:gd name="T2" fmla="*/ 84 w 101"/>
                  <a:gd name="T3" fmla="*/ 1 h 306"/>
                  <a:gd name="T4" fmla="*/ 74 w 101"/>
                  <a:gd name="T5" fmla="*/ 14 h 306"/>
                  <a:gd name="T6" fmla="*/ 77 w 101"/>
                  <a:gd name="T7" fmla="*/ 64 h 306"/>
                  <a:gd name="T8" fmla="*/ 4 w 101"/>
                  <a:gd name="T9" fmla="*/ 287 h 306"/>
                  <a:gd name="T10" fmla="*/ 7 w 101"/>
                  <a:gd name="T11" fmla="*/ 304 h 306"/>
                  <a:gd name="T12" fmla="*/ 14 w 101"/>
                  <a:gd name="T13" fmla="*/ 306 h 306"/>
                  <a:gd name="T14" fmla="*/ 24 w 101"/>
                  <a:gd name="T15" fmla="*/ 301 h 306"/>
                  <a:gd name="T16" fmla="*/ 101 w 101"/>
                  <a:gd name="T17" fmla="*/ 64 h 306"/>
                  <a:gd name="T18" fmla="*/ 98 w 101"/>
                  <a:gd name="T19" fmla="*/ 11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98" y="11"/>
                    </a:moveTo>
                    <a:cubicBezTo>
                      <a:pt x="97" y="4"/>
                      <a:pt x="91" y="0"/>
                      <a:pt x="84" y="1"/>
                    </a:cubicBezTo>
                    <a:cubicBezTo>
                      <a:pt x="77" y="2"/>
                      <a:pt x="73" y="8"/>
                      <a:pt x="74" y="14"/>
                    </a:cubicBezTo>
                    <a:cubicBezTo>
                      <a:pt x="76" y="31"/>
                      <a:pt x="77" y="48"/>
                      <a:pt x="77" y="64"/>
                    </a:cubicBezTo>
                    <a:cubicBezTo>
                      <a:pt x="77" y="145"/>
                      <a:pt x="52" y="222"/>
                      <a:pt x="4" y="287"/>
                    </a:cubicBezTo>
                    <a:cubicBezTo>
                      <a:pt x="0" y="292"/>
                      <a:pt x="1" y="300"/>
                      <a:pt x="7" y="304"/>
                    </a:cubicBezTo>
                    <a:cubicBezTo>
                      <a:pt x="9" y="305"/>
                      <a:pt x="11" y="306"/>
                      <a:pt x="14" y="306"/>
                    </a:cubicBezTo>
                    <a:cubicBezTo>
                      <a:pt x="18" y="306"/>
                      <a:pt x="21" y="304"/>
                      <a:pt x="24" y="301"/>
                    </a:cubicBezTo>
                    <a:cubicBezTo>
                      <a:pt x="74" y="232"/>
                      <a:pt x="101" y="150"/>
                      <a:pt x="101" y="64"/>
                    </a:cubicBezTo>
                    <a:cubicBezTo>
                      <a:pt x="101" y="47"/>
                      <a:pt x="100" y="29"/>
                      <a:pt x="98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8" name="Freeform 809">
                <a:extLst>
                  <a:ext uri="{FF2B5EF4-FFF2-40B4-BE49-F238E27FC236}">
                    <a16:creationId xmlns:a16="http://schemas.microsoft.com/office/drawing/2014/main" id="{CD818B2A-69D6-42D1-9242-8CCE18D96B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24518" y="2961481"/>
                <a:ext cx="447675" cy="374650"/>
              </a:xfrm>
              <a:custGeom>
                <a:avLst/>
                <a:gdLst>
                  <a:gd name="T0" fmla="*/ 533 w 652"/>
                  <a:gd name="T1" fmla="*/ 523 h 547"/>
                  <a:gd name="T2" fmla="*/ 119 w 652"/>
                  <a:gd name="T3" fmla="*/ 523 h 547"/>
                  <a:gd name="T4" fmla="*/ 33 w 652"/>
                  <a:gd name="T5" fmla="*/ 217 h 547"/>
                  <a:gd name="T6" fmla="*/ 178 w 652"/>
                  <a:gd name="T7" fmla="*/ 301 h 547"/>
                  <a:gd name="T8" fmla="*/ 187 w 652"/>
                  <a:gd name="T9" fmla="*/ 302 h 547"/>
                  <a:gd name="T10" fmla="*/ 195 w 652"/>
                  <a:gd name="T11" fmla="*/ 296 h 547"/>
                  <a:gd name="T12" fmla="*/ 326 w 652"/>
                  <a:gd name="T13" fmla="*/ 40 h 547"/>
                  <a:gd name="T14" fmla="*/ 458 w 652"/>
                  <a:gd name="T15" fmla="*/ 296 h 547"/>
                  <a:gd name="T16" fmla="*/ 465 w 652"/>
                  <a:gd name="T17" fmla="*/ 302 h 547"/>
                  <a:gd name="T18" fmla="*/ 474 w 652"/>
                  <a:gd name="T19" fmla="*/ 301 h 547"/>
                  <a:gd name="T20" fmla="*/ 619 w 652"/>
                  <a:gd name="T21" fmla="*/ 217 h 547"/>
                  <a:gd name="T22" fmla="*/ 533 w 652"/>
                  <a:gd name="T23" fmla="*/ 523 h 547"/>
                  <a:gd name="T24" fmla="*/ 152 w 652"/>
                  <a:gd name="T25" fmla="*/ 125 h 547"/>
                  <a:gd name="T26" fmla="*/ 215 w 652"/>
                  <a:gd name="T27" fmla="*/ 203 h 547"/>
                  <a:gd name="T28" fmla="*/ 179 w 652"/>
                  <a:gd name="T29" fmla="*/ 273 h 547"/>
                  <a:gd name="T30" fmla="*/ 120 w 652"/>
                  <a:gd name="T31" fmla="*/ 240 h 547"/>
                  <a:gd name="T32" fmla="*/ 152 w 652"/>
                  <a:gd name="T33" fmla="*/ 125 h 547"/>
                  <a:gd name="T34" fmla="*/ 500 w 652"/>
                  <a:gd name="T35" fmla="*/ 125 h 547"/>
                  <a:gd name="T36" fmla="*/ 532 w 652"/>
                  <a:gd name="T37" fmla="*/ 239 h 547"/>
                  <a:gd name="T38" fmla="*/ 473 w 652"/>
                  <a:gd name="T39" fmla="*/ 273 h 547"/>
                  <a:gd name="T40" fmla="*/ 437 w 652"/>
                  <a:gd name="T41" fmla="*/ 203 h 547"/>
                  <a:gd name="T42" fmla="*/ 500 w 652"/>
                  <a:gd name="T43" fmla="*/ 125 h 547"/>
                  <a:gd name="T44" fmla="*/ 646 w 652"/>
                  <a:gd name="T45" fmla="*/ 182 h 547"/>
                  <a:gd name="T46" fmla="*/ 633 w 652"/>
                  <a:gd name="T47" fmla="*/ 181 h 547"/>
                  <a:gd name="T48" fmla="*/ 554 w 652"/>
                  <a:gd name="T49" fmla="*/ 227 h 547"/>
                  <a:gd name="T50" fmla="*/ 517 w 652"/>
                  <a:gd name="T51" fmla="*/ 96 h 547"/>
                  <a:gd name="T52" fmla="*/ 508 w 652"/>
                  <a:gd name="T53" fmla="*/ 87 h 547"/>
                  <a:gd name="T54" fmla="*/ 496 w 652"/>
                  <a:gd name="T55" fmla="*/ 92 h 547"/>
                  <a:gd name="T56" fmla="*/ 425 w 652"/>
                  <a:gd name="T57" fmla="*/ 179 h 547"/>
                  <a:gd name="T58" fmla="*/ 337 w 652"/>
                  <a:gd name="T59" fmla="*/ 8 h 547"/>
                  <a:gd name="T60" fmla="*/ 315 w 652"/>
                  <a:gd name="T61" fmla="*/ 8 h 547"/>
                  <a:gd name="T62" fmla="*/ 227 w 652"/>
                  <a:gd name="T63" fmla="*/ 179 h 547"/>
                  <a:gd name="T64" fmla="*/ 156 w 652"/>
                  <a:gd name="T65" fmla="*/ 92 h 547"/>
                  <a:gd name="T66" fmla="*/ 145 w 652"/>
                  <a:gd name="T67" fmla="*/ 87 h 547"/>
                  <a:gd name="T68" fmla="*/ 135 w 652"/>
                  <a:gd name="T69" fmla="*/ 96 h 547"/>
                  <a:gd name="T70" fmla="*/ 99 w 652"/>
                  <a:gd name="T71" fmla="*/ 227 h 547"/>
                  <a:gd name="T72" fmla="*/ 19 w 652"/>
                  <a:gd name="T73" fmla="*/ 181 h 547"/>
                  <a:gd name="T74" fmla="*/ 6 w 652"/>
                  <a:gd name="T75" fmla="*/ 182 h 547"/>
                  <a:gd name="T76" fmla="*/ 2 w 652"/>
                  <a:gd name="T77" fmla="*/ 195 h 547"/>
                  <a:gd name="T78" fmla="*/ 98 w 652"/>
                  <a:gd name="T79" fmla="*/ 538 h 547"/>
                  <a:gd name="T80" fmla="*/ 110 w 652"/>
                  <a:gd name="T81" fmla="*/ 547 h 547"/>
                  <a:gd name="T82" fmla="*/ 542 w 652"/>
                  <a:gd name="T83" fmla="*/ 547 h 547"/>
                  <a:gd name="T84" fmla="*/ 554 w 652"/>
                  <a:gd name="T85" fmla="*/ 538 h 547"/>
                  <a:gd name="T86" fmla="*/ 650 w 652"/>
                  <a:gd name="T87" fmla="*/ 195 h 547"/>
                  <a:gd name="T88" fmla="*/ 646 w 652"/>
                  <a:gd name="T89" fmla="*/ 182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52" h="547">
                    <a:moveTo>
                      <a:pt x="533" y="523"/>
                    </a:moveTo>
                    <a:lnTo>
                      <a:pt x="119" y="523"/>
                    </a:lnTo>
                    <a:lnTo>
                      <a:pt x="33" y="217"/>
                    </a:lnTo>
                    <a:lnTo>
                      <a:pt x="178" y="301"/>
                    </a:lnTo>
                    <a:cubicBezTo>
                      <a:pt x="181" y="302"/>
                      <a:pt x="184" y="303"/>
                      <a:pt x="187" y="302"/>
                    </a:cubicBezTo>
                    <a:cubicBezTo>
                      <a:pt x="190" y="301"/>
                      <a:pt x="193" y="299"/>
                      <a:pt x="195" y="296"/>
                    </a:cubicBezTo>
                    <a:lnTo>
                      <a:pt x="326" y="40"/>
                    </a:lnTo>
                    <a:lnTo>
                      <a:pt x="458" y="296"/>
                    </a:lnTo>
                    <a:cubicBezTo>
                      <a:pt x="459" y="299"/>
                      <a:pt x="462" y="301"/>
                      <a:pt x="465" y="302"/>
                    </a:cubicBezTo>
                    <a:cubicBezTo>
                      <a:pt x="468" y="303"/>
                      <a:pt x="472" y="302"/>
                      <a:pt x="474" y="301"/>
                    </a:cubicBezTo>
                    <a:lnTo>
                      <a:pt x="619" y="217"/>
                    </a:lnTo>
                    <a:lnTo>
                      <a:pt x="533" y="523"/>
                    </a:lnTo>
                    <a:close/>
                    <a:moveTo>
                      <a:pt x="152" y="125"/>
                    </a:moveTo>
                    <a:lnTo>
                      <a:pt x="215" y="203"/>
                    </a:lnTo>
                    <a:lnTo>
                      <a:pt x="179" y="273"/>
                    </a:lnTo>
                    <a:lnTo>
                      <a:pt x="120" y="240"/>
                    </a:lnTo>
                    <a:lnTo>
                      <a:pt x="152" y="125"/>
                    </a:lnTo>
                    <a:close/>
                    <a:moveTo>
                      <a:pt x="500" y="125"/>
                    </a:moveTo>
                    <a:lnTo>
                      <a:pt x="532" y="239"/>
                    </a:lnTo>
                    <a:lnTo>
                      <a:pt x="473" y="273"/>
                    </a:lnTo>
                    <a:lnTo>
                      <a:pt x="437" y="203"/>
                    </a:lnTo>
                    <a:lnTo>
                      <a:pt x="500" y="125"/>
                    </a:lnTo>
                    <a:close/>
                    <a:moveTo>
                      <a:pt x="646" y="182"/>
                    </a:moveTo>
                    <a:cubicBezTo>
                      <a:pt x="642" y="179"/>
                      <a:pt x="637" y="179"/>
                      <a:pt x="633" y="181"/>
                    </a:cubicBezTo>
                    <a:lnTo>
                      <a:pt x="554" y="227"/>
                    </a:lnTo>
                    <a:lnTo>
                      <a:pt x="517" y="96"/>
                    </a:lnTo>
                    <a:cubicBezTo>
                      <a:pt x="516" y="92"/>
                      <a:pt x="512" y="88"/>
                      <a:pt x="508" y="87"/>
                    </a:cubicBezTo>
                    <a:cubicBezTo>
                      <a:pt x="503" y="86"/>
                      <a:pt x="499" y="88"/>
                      <a:pt x="496" y="92"/>
                    </a:cubicBezTo>
                    <a:lnTo>
                      <a:pt x="425" y="179"/>
                    </a:lnTo>
                    <a:lnTo>
                      <a:pt x="337" y="8"/>
                    </a:lnTo>
                    <a:cubicBezTo>
                      <a:pt x="333" y="0"/>
                      <a:pt x="319" y="0"/>
                      <a:pt x="315" y="8"/>
                    </a:cubicBezTo>
                    <a:lnTo>
                      <a:pt x="227" y="179"/>
                    </a:lnTo>
                    <a:lnTo>
                      <a:pt x="156" y="92"/>
                    </a:lnTo>
                    <a:cubicBezTo>
                      <a:pt x="154" y="88"/>
                      <a:pt x="149" y="86"/>
                      <a:pt x="145" y="87"/>
                    </a:cubicBezTo>
                    <a:cubicBezTo>
                      <a:pt x="140" y="88"/>
                      <a:pt x="137" y="92"/>
                      <a:pt x="135" y="96"/>
                    </a:cubicBezTo>
                    <a:lnTo>
                      <a:pt x="99" y="227"/>
                    </a:lnTo>
                    <a:lnTo>
                      <a:pt x="19" y="181"/>
                    </a:lnTo>
                    <a:cubicBezTo>
                      <a:pt x="15" y="179"/>
                      <a:pt x="10" y="179"/>
                      <a:pt x="6" y="182"/>
                    </a:cubicBezTo>
                    <a:cubicBezTo>
                      <a:pt x="2" y="185"/>
                      <a:pt x="0" y="190"/>
                      <a:pt x="2" y="195"/>
                    </a:cubicBezTo>
                    <a:lnTo>
                      <a:pt x="98" y="538"/>
                    </a:lnTo>
                    <a:cubicBezTo>
                      <a:pt x="100" y="543"/>
                      <a:pt x="104" y="547"/>
                      <a:pt x="110" y="547"/>
                    </a:cubicBezTo>
                    <a:lnTo>
                      <a:pt x="542" y="547"/>
                    </a:lnTo>
                    <a:cubicBezTo>
                      <a:pt x="548" y="547"/>
                      <a:pt x="553" y="543"/>
                      <a:pt x="554" y="538"/>
                    </a:cubicBezTo>
                    <a:lnTo>
                      <a:pt x="650" y="195"/>
                    </a:lnTo>
                    <a:cubicBezTo>
                      <a:pt x="652" y="190"/>
                      <a:pt x="650" y="185"/>
                      <a:pt x="646" y="18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9" name="Freeform 810">
                <a:extLst>
                  <a:ext uri="{FF2B5EF4-FFF2-40B4-BE49-F238E27FC236}">
                    <a16:creationId xmlns:a16="http://schemas.microsoft.com/office/drawing/2014/main" id="{AE8C8E36-B514-479F-A144-D5E5B6CC89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92793" y="3102769"/>
                <a:ext cx="111125" cy="184150"/>
              </a:xfrm>
              <a:custGeom>
                <a:avLst/>
                <a:gdLst>
                  <a:gd name="T0" fmla="*/ 82 w 164"/>
                  <a:gd name="T1" fmla="*/ 231 h 268"/>
                  <a:gd name="T2" fmla="*/ 27 w 164"/>
                  <a:gd name="T3" fmla="*/ 134 h 268"/>
                  <a:gd name="T4" fmla="*/ 82 w 164"/>
                  <a:gd name="T5" fmla="*/ 38 h 268"/>
                  <a:gd name="T6" fmla="*/ 137 w 164"/>
                  <a:gd name="T7" fmla="*/ 134 h 268"/>
                  <a:gd name="T8" fmla="*/ 82 w 164"/>
                  <a:gd name="T9" fmla="*/ 231 h 268"/>
                  <a:gd name="T10" fmla="*/ 93 w 164"/>
                  <a:gd name="T11" fmla="*/ 7 h 268"/>
                  <a:gd name="T12" fmla="*/ 72 w 164"/>
                  <a:gd name="T13" fmla="*/ 7 h 268"/>
                  <a:gd name="T14" fmla="*/ 2 w 164"/>
                  <a:gd name="T15" fmla="*/ 128 h 268"/>
                  <a:gd name="T16" fmla="*/ 2 w 164"/>
                  <a:gd name="T17" fmla="*/ 141 h 268"/>
                  <a:gd name="T18" fmla="*/ 72 w 164"/>
                  <a:gd name="T19" fmla="*/ 262 h 268"/>
                  <a:gd name="T20" fmla="*/ 82 w 164"/>
                  <a:gd name="T21" fmla="*/ 268 h 268"/>
                  <a:gd name="T22" fmla="*/ 93 w 164"/>
                  <a:gd name="T23" fmla="*/ 262 h 268"/>
                  <a:gd name="T24" fmla="*/ 162 w 164"/>
                  <a:gd name="T25" fmla="*/ 141 h 268"/>
                  <a:gd name="T26" fmla="*/ 162 w 164"/>
                  <a:gd name="T27" fmla="*/ 128 h 268"/>
                  <a:gd name="T28" fmla="*/ 93 w 164"/>
                  <a:gd name="T29" fmla="*/ 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4" h="268">
                    <a:moveTo>
                      <a:pt x="82" y="231"/>
                    </a:moveTo>
                    <a:lnTo>
                      <a:pt x="27" y="134"/>
                    </a:lnTo>
                    <a:lnTo>
                      <a:pt x="82" y="38"/>
                    </a:lnTo>
                    <a:lnTo>
                      <a:pt x="137" y="134"/>
                    </a:lnTo>
                    <a:lnTo>
                      <a:pt x="82" y="231"/>
                    </a:lnTo>
                    <a:close/>
                    <a:moveTo>
                      <a:pt x="93" y="7"/>
                    </a:moveTo>
                    <a:cubicBezTo>
                      <a:pt x="88" y="0"/>
                      <a:pt x="76" y="0"/>
                      <a:pt x="72" y="7"/>
                    </a:cubicBezTo>
                    <a:lnTo>
                      <a:pt x="2" y="128"/>
                    </a:lnTo>
                    <a:cubicBezTo>
                      <a:pt x="0" y="132"/>
                      <a:pt x="0" y="137"/>
                      <a:pt x="2" y="141"/>
                    </a:cubicBezTo>
                    <a:lnTo>
                      <a:pt x="72" y="262"/>
                    </a:lnTo>
                    <a:cubicBezTo>
                      <a:pt x="74" y="266"/>
                      <a:pt x="78" y="268"/>
                      <a:pt x="82" y="268"/>
                    </a:cubicBezTo>
                    <a:cubicBezTo>
                      <a:pt x="86" y="268"/>
                      <a:pt x="90" y="266"/>
                      <a:pt x="93" y="262"/>
                    </a:cubicBezTo>
                    <a:lnTo>
                      <a:pt x="162" y="141"/>
                    </a:lnTo>
                    <a:cubicBezTo>
                      <a:pt x="164" y="137"/>
                      <a:pt x="164" y="132"/>
                      <a:pt x="162" y="128"/>
                    </a:cubicBezTo>
                    <a:lnTo>
                      <a:pt x="9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74BF09A0-6330-4412-8FE1-8863DC76F63D}"/>
              </a:ext>
            </a:extLst>
          </p:cNvPr>
          <p:cNvSpPr txBox="1"/>
          <p:nvPr/>
        </p:nvSpPr>
        <p:spPr>
          <a:xfrm>
            <a:off x="5851055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1B82AEC-C8A0-4A22-9349-39B17D9ACE46}"/>
              </a:ext>
            </a:extLst>
          </p:cNvPr>
          <p:cNvSpPr/>
          <p:nvPr/>
        </p:nvSpPr>
        <p:spPr>
          <a:xfrm>
            <a:off x="6938949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accent6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86EBB0BC-3828-4E02-A8BF-DAA37C8151EC}"/>
              </a:ext>
            </a:extLst>
          </p:cNvPr>
          <p:cNvSpPr/>
          <p:nvPr/>
        </p:nvSpPr>
        <p:spPr>
          <a:xfrm>
            <a:off x="6918593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B032579-7117-4FCB-AFF4-D7D1A8073E52}"/>
              </a:ext>
            </a:extLst>
          </p:cNvPr>
          <p:cNvSpPr txBox="1"/>
          <p:nvPr/>
        </p:nvSpPr>
        <p:spPr>
          <a:xfrm>
            <a:off x="7072448" y="3325926"/>
            <a:ext cx="1656480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Top-notch offer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A481AD4-BCD8-4875-BEE7-E56F73387BCF}"/>
              </a:ext>
            </a:extLst>
          </p:cNvPr>
          <p:cNvSpPr txBox="1"/>
          <p:nvPr/>
        </p:nvSpPr>
        <p:spPr>
          <a:xfrm>
            <a:off x="7057345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2D42769-BAF4-4CBA-BABC-3D293AACD568}"/>
              </a:ext>
            </a:extLst>
          </p:cNvPr>
          <p:cNvSpPr txBox="1"/>
          <p:nvPr/>
        </p:nvSpPr>
        <p:spPr>
          <a:xfrm>
            <a:off x="7546261" y="4555838"/>
            <a:ext cx="708848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999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2E2730-32FE-4469-BE17-D937E9F3BD08}"/>
              </a:ext>
            </a:extLst>
          </p:cNvPr>
          <p:cNvSpPr txBox="1"/>
          <p:nvPr/>
        </p:nvSpPr>
        <p:spPr>
          <a:xfrm>
            <a:off x="7024243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C85CCC8-D8D6-47EC-80D6-459E9F058541}"/>
              </a:ext>
            </a:extLst>
          </p:cNvPr>
          <p:cNvCxnSpPr>
            <a:cxnSpLocks/>
          </p:cNvCxnSpPr>
          <p:nvPr/>
        </p:nvCxnSpPr>
        <p:spPr>
          <a:xfrm>
            <a:off x="6918593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B6BA41D-BE4C-423C-ACD3-719B9A17BA84}"/>
              </a:ext>
            </a:extLst>
          </p:cNvPr>
          <p:cNvCxnSpPr>
            <a:cxnSpLocks/>
          </p:cNvCxnSpPr>
          <p:nvPr/>
        </p:nvCxnSpPr>
        <p:spPr>
          <a:xfrm>
            <a:off x="6918593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42A7FB1-8850-40FF-A29F-A29CF6EEB28D}"/>
              </a:ext>
            </a:extLst>
          </p:cNvPr>
          <p:cNvCxnSpPr>
            <a:cxnSpLocks/>
          </p:cNvCxnSpPr>
          <p:nvPr/>
        </p:nvCxnSpPr>
        <p:spPr>
          <a:xfrm>
            <a:off x="6918593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A5B140F8-734C-47ED-99D6-18F33A8AFE20}"/>
              </a:ext>
            </a:extLst>
          </p:cNvPr>
          <p:cNvSpPr txBox="1"/>
          <p:nvPr/>
        </p:nvSpPr>
        <p:spPr>
          <a:xfrm>
            <a:off x="7425032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C298BBF-B37F-4091-BCA6-162AD4F7394D}"/>
              </a:ext>
            </a:extLst>
          </p:cNvPr>
          <p:cNvGrpSpPr/>
          <p:nvPr/>
        </p:nvGrpSpPr>
        <p:grpSpPr>
          <a:xfrm>
            <a:off x="6918593" y="1903130"/>
            <a:ext cx="1964185" cy="1415229"/>
            <a:chOff x="9224790" y="1394507"/>
            <a:chExt cx="2618913" cy="1886972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D05520C-8ED1-4910-9D4B-E02E56BF400F}"/>
                </a:ext>
              </a:extLst>
            </p:cNvPr>
            <p:cNvSpPr/>
            <p:nvPr/>
          </p:nvSpPr>
          <p:spPr>
            <a:xfrm>
              <a:off x="9224790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AEE6E105-CB37-4034-89E9-CF398EB5BF04}"/>
                </a:ext>
              </a:extLst>
            </p:cNvPr>
            <p:cNvSpPr/>
            <p:nvPr/>
          </p:nvSpPr>
          <p:spPr>
            <a:xfrm>
              <a:off x="9224790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VIP</a:t>
              </a: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2490BE0C-2C75-400F-A9C9-D5BE4CF48AB9}"/>
                </a:ext>
              </a:extLst>
            </p:cNvPr>
            <p:cNvSpPr/>
            <p:nvPr/>
          </p:nvSpPr>
          <p:spPr>
            <a:xfrm>
              <a:off x="9224790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2" name="Freeform 11">
              <a:extLst>
                <a:ext uri="{FF2B5EF4-FFF2-40B4-BE49-F238E27FC236}">
                  <a16:creationId xmlns:a16="http://schemas.microsoft.com/office/drawing/2014/main" id="{89A69BE6-2410-4D50-8ED3-3B01372C8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0678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B4FCF45A-84F1-4531-866F-A6BBFB848C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188646" y="1939912"/>
              <a:ext cx="688950" cy="667512"/>
              <a:chOff x="8098175" y="2885281"/>
              <a:chExt cx="669344" cy="648516"/>
            </a:xfrm>
          </p:grpSpPr>
          <p:sp>
            <p:nvSpPr>
              <p:cNvPr id="164" name="Freeform 43">
                <a:extLst>
                  <a:ext uri="{FF2B5EF4-FFF2-40B4-BE49-F238E27FC236}">
                    <a16:creationId xmlns:a16="http://schemas.microsoft.com/office/drawing/2014/main" id="{6FF88486-A2C7-4C6F-8AA8-00A081977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316" y="2885281"/>
                <a:ext cx="461062" cy="106035"/>
              </a:xfrm>
              <a:custGeom>
                <a:avLst/>
                <a:gdLst>
                  <a:gd name="T0" fmla="*/ 1508 w 1508"/>
                  <a:gd name="T1" fmla="*/ 173 h 346"/>
                  <a:gd name="T2" fmla="*/ 754 w 1508"/>
                  <a:gd name="T3" fmla="*/ 346 h 346"/>
                  <a:gd name="T4" fmla="*/ 0 w 1508"/>
                  <a:gd name="T5" fmla="*/ 173 h 346"/>
                  <a:gd name="T6" fmla="*/ 754 w 1508"/>
                  <a:gd name="T7" fmla="*/ 0 h 346"/>
                  <a:gd name="T8" fmla="*/ 1508 w 1508"/>
                  <a:gd name="T9" fmla="*/ 173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346">
                    <a:moveTo>
                      <a:pt x="1508" y="173"/>
                    </a:moveTo>
                    <a:lnTo>
                      <a:pt x="754" y="346"/>
                    </a:lnTo>
                    <a:lnTo>
                      <a:pt x="0" y="173"/>
                    </a:lnTo>
                    <a:lnTo>
                      <a:pt x="754" y="0"/>
                    </a:lnTo>
                    <a:lnTo>
                      <a:pt x="1508" y="173"/>
                    </a:lnTo>
                    <a:close/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5" name="Freeform 44">
                <a:extLst>
                  <a:ext uri="{FF2B5EF4-FFF2-40B4-BE49-F238E27FC236}">
                    <a16:creationId xmlns:a16="http://schemas.microsoft.com/office/drawing/2014/main" id="{117DD615-08B7-4C4C-8311-2578BD34C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3019718"/>
                <a:ext cx="669344" cy="76686"/>
              </a:xfrm>
              <a:custGeom>
                <a:avLst/>
                <a:gdLst>
                  <a:gd name="T0" fmla="*/ 2186 w 2186"/>
                  <a:gd name="T1" fmla="*/ 0 h 251"/>
                  <a:gd name="T2" fmla="*/ 1093 w 2186"/>
                  <a:gd name="T3" fmla="*/ 251 h 251"/>
                  <a:gd name="T4" fmla="*/ 0 w 2186"/>
                  <a:gd name="T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6" h="251">
                    <a:moveTo>
                      <a:pt x="2186" y="0"/>
                    </a:moveTo>
                    <a:lnTo>
                      <a:pt x="1093" y="25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6" name="Freeform 45">
                <a:extLst>
                  <a:ext uri="{FF2B5EF4-FFF2-40B4-BE49-F238E27FC236}">
                    <a16:creationId xmlns:a16="http://schemas.microsoft.com/office/drawing/2014/main" id="{13B35301-42E1-466C-8A64-DD4A59BA7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2938298"/>
                <a:ext cx="669344" cy="595499"/>
              </a:xfrm>
              <a:custGeom>
                <a:avLst/>
                <a:gdLst>
                  <a:gd name="T0" fmla="*/ 339 w 2186"/>
                  <a:gd name="T1" fmla="*/ 0 h 1946"/>
                  <a:gd name="T2" fmla="*/ 0 w 2186"/>
                  <a:gd name="T3" fmla="*/ 266 h 1946"/>
                  <a:gd name="T4" fmla="*/ 1093 w 2186"/>
                  <a:gd name="T5" fmla="*/ 1946 h 1946"/>
                  <a:gd name="T6" fmla="*/ 2186 w 2186"/>
                  <a:gd name="T7" fmla="*/ 266 h 1946"/>
                  <a:gd name="T8" fmla="*/ 1847 w 2186"/>
                  <a:gd name="T9" fmla="*/ 0 h 1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6" h="1946">
                    <a:moveTo>
                      <a:pt x="339" y="0"/>
                    </a:moveTo>
                    <a:lnTo>
                      <a:pt x="0" y="266"/>
                    </a:lnTo>
                    <a:lnTo>
                      <a:pt x="1093" y="1946"/>
                    </a:lnTo>
                    <a:lnTo>
                      <a:pt x="2186" y="266"/>
                    </a:lnTo>
                    <a:lnTo>
                      <a:pt x="1847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7" name="Freeform 46">
                <a:extLst>
                  <a:ext uri="{FF2B5EF4-FFF2-40B4-BE49-F238E27FC236}">
                    <a16:creationId xmlns:a16="http://schemas.microsoft.com/office/drawing/2014/main" id="{B2C2D24F-502B-4592-8DF2-0E477D388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3320" y="2961967"/>
                <a:ext cx="198815" cy="571830"/>
              </a:xfrm>
              <a:custGeom>
                <a:avLst/>
                <a:gdLst>
                  <a:gd name="T0" fmla="*/ 408 w 650"/>
                  <a:gd name="T1" fmla="*/ 0 h 1867"/>
                  <a:gd name="T2" fmla="*/ 650 w 650"/>
                  <a:gd name="T3" fmla="*/ 289 h 1867"/>
                  <a:gd name="T4" fmla="*/ 0 w 650"/>
                  <a:gd name="T5" fmla="*/ 1867 h 1867"/>
                  <a:gd name="T6" fmla="*/ 0 w 650"/>
                  <a:gd name="T7" fmla="*/ 438 h 1867"/>
                  <a:gd name="T8" fmla="*/ 0 w 650"/>
                  <a:gd name="T9" fmla="*/ 94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0" h="1867">
                    <a:moveTo>
                      <a:pt x="408" y="0"/>
                    </a:moveTo>
                    <a:lnTo>
                      <a:pt x="650" y="289"/>
                    </a:lnTo>
                    <a:lnTo>
                      <a:pt x="0" y="1867"/>
                    </a:lnTo>
                    <a:lnTo>
                      <a:pt x="0" y="438"/>
                    </a:lnTo>
                    <a:lnTo>
                      <a:pt x="0" y="94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8" name="Freeform 47">
                <a:extLst>
                  <a:ext uri="{FF2B5EF4-FFF2-40B4-BE49-F238E27FC236}">
                    <a16:creationId xmlns:a16="http://schemas.microsoft.com/office/drawing/2014/main" id="{B0300171-EB1C-43A6-95F6-3023DA002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8825" y="2961967"/>
                <a:ext cx="200708" cy="567097"/>
              </a:xfrm>
              <a:custGeom>
                <a:avLst/>
                <a:gdLst>
                  <a:gd name="T0" fmla="*/ 194 w 657"/>
                  <a:gd name="T1" fmla="*/ 0 h 1851"/>
                  <a:gd name="T2" fmla="*/ 0 w 657"/>
                  <a:gd name="T3" fmla="*/ 289 h 1851"/>
                  <a:gd name="T4" fmla="*/ 657 w 657"/>
                  <a:gd name="T5" fmla="*/ 1851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7" h="1851">
                    <a:moveTo>
                      <a:pt x="194" y="0"/>
                    </a:moveTo>
                    <a:lnTo>
                      <a:pt x="0" y="289"/>
                    </a:lnTo>
                    <a:lnTo>
                      <a:pt x="657" y="1851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76D7665E-9805-4A54-B348-2CC4A9161E0C}"/>
              </a:ext>
            </a:extLst>
          </p:cNvPr>
          <p:cNvSpPr txBox="1"/>
          <p:nvPr/>
        </p:nvSpPr>
        <p:spPr>
          <a:xfrm>
            <a:off x="8166141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</p:spTree>
    <p:extLst>
      <p:ext uri="{BB962C8B-B14F-4D97-AF65-F5344CB8AC3E}">
        <p14:creationId xmlns:p14="http://schemas.microsoft.com/office/powerpoint/2010/main" val="80675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35C60B-A125-4EF6-9D8A-AC687CF75C1F}"/>
              </a:ext>
            </a:extLst>
          </p:cNvPr>
          <p:cNvGrpSpPr/>
          <p:nvPr/>
        </p:nvGrpSpPr>
        <p:grpSpPr>
          <a:xfrm>
            <a:off x="903825" y="1810262"/>
            <a:ext cx="1843568" cy="2982048"/>
            <a:chOff x="410444" y="1394507"/>
            <a:chExt cx="2618913" cy="4236201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B8AD345-C599-4F6B-B754-008805CA7CEA}"/>
                </a:ext>
              </a:extLst>
            </p:cNvPr>
            <p:cNvSpPr/>
            <p:nvPr/>
          </p:nvSpPr>
          <p:spPr>
            <a:xfrm>
              <a:off x="43758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DFCADFD-8EEC-48A1-B60B-A6A44A77B21C}"/>
                </a:ext>
              </a:extLst>
            </p:cNvPr>
            <p:cNvSpPr/>
            <p:nvPr/>
          </p:nvSpPr>
          <p:spPr>
            <a:xfrm>
              <a:off x="41044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482859-E011-4525-85BC-27C7F73F1A0C}"/>
                </a:ext>
              </a:extLst>
            </p:cNvPr>
            <p:cNvGrpSpPr/>
            <p:nvPr/>
          </p:nvGrpSpPr>
          <p:grpSpPr>
            <a:xfrm>
              <a:off x="410444" y="1394507"/>
              <a:ext cx="2618913" cy="1886972"/>
              <a:chOff x="410444" y="1394507"/>
              <a:chExt cx="2618913" cy="188697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0781E87-9BB5-4FA6-BD2D-348608651A7A}"/>
                  </a:ext>
                </a:extLst>
              </p:cNvPr>
              <p:cNvSpPr/>
              <p:nvPr/>
            </p:nvSpPr>
            <p:spPr>
              <a:xfrm>
                <a:off x="41044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3CEF5644-C765-41FE-BA01-A9D98B4855B5}"/>
                  </a:ext>
                </a:extLst>
              </p:cNvPr>
              <p:cNvSpPr/>
              <p:nvPr/>
            </p:nvSpPr>
            <p:spPr>
              <a:xfrm>
                <a:off x="41044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BASIC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390058D-4F56-4B28-B5D8-42927162D16C}"/>
                  </a:ext>
                </a:extLst>
              </p:cNvPr>
              <p:cNvSpPr/>
              <p:nvPr/>
            </p:nvSpPr>
            <p:spPr>
              <a:xfrm>
                <a:off x="41044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 11">
                <a:extLst>
                  <a:ext uri="{FF2B5EF4-FFF2-40B4-BE49-F238E27FC236}">
                    <a16:creationId xmlns:a16="http://schemas.microsoft.com/office/drawing/2014/main" id="{54A41A65-DDBC-495F-839A-96EB9E631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33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DE447B8-3A61-46AB-9B59-220B171146F9}"/>
                  </a:ext>
                </a:extLst>
              </p:cNvPr>
              <p:cNvGrpSpPr/>
              <p:nvPr/>
            </p:nvGrpSpPr>
            <p:grpSpPr>
              <a:xfrm>
                <a:off x="1400647" y="1931366"/>
                <a:ext cx="647729" cy="667064"/>
                <a:chOff x="2954506" y="2759075"/>
                <a:chExt cx="531813" cy="547688"/>
              </a:xfrm>
              <a:solidFill>
                <a:schemeClr val="bg1"/>
              </a:solidFill>
            </p:grpSpPr>
            <p:sp>
              <p:nvSpPr>
                <p:cNvPr id="19" name="Freeform 854">
                  <a:extLst>
                    <a:ext uri="{FF2B5EF4-FFF2-40B4-BE49-F238E27FC236}">
                      <a16:creationId xmlns:a16="http://schemas.microsoft.com/office/drawing/2014/main" id="{3F093C83-500F-45E8-BD8D-EB1FEFBA01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54506" y="2759075"/>
                  <a:ext cx="531813" cy="547688"/>
                </a:xfrm>
                <a:custGeom>
                  <a:avLst/>
                  <a:gdLst>
                    <a:gd name="T0" fmla="*/ 692 w 776"/>
                    <a:gd name="T1" fmla="*/ 353 h 800"/>
                    <a:gd name="T2" fmla="*/ 672 w 776"/>
                    <a:gd name="T3" fmla="*/ 176 h 800"/>
                    <a:gd name="T4" fmla="*/ 388 w 776"/>
                    <a:gd name="T5" fmla="*/ 710 h 800"/>
                    <a:gd name="T6" fmla="*/ 388 w 776"/>
                    <a:gd name="T7" fmla="*/ 222 h 800"/>
                    <a:gd name="T8" fmla="*/ 388 w 776"/>
                    <a:gd name="T9" fmla="*/ 710 h 800"/>
                    <a:gd name="T10" fmla="*/ 518 w 776"/>
                    <a:gd name="T11" fmla="*/ 776 h 800"/>
                    <a:gd name="T12" fmla="*/ 618 w 776"/>
                    <a:gd name="T13" fmla="*/ 661 h 800"/>
                    <a:gd name="T14" fmla="*/ 258 w 776"/>
                    <a:gd name="T15" fmla="*/ 776 h 800"/>
                    <a:gd name="T16" fmla="*/ 158 w 776"/>
                    <a:gd name="T17" fmla="*/ 661 h 800"/>
                    <a:gd name="T18" fmla="*/ 258 w 776"/>
                    <a:gd name="T19" fmla="*/ 776 h 800"/>
                    <a:gd name="T20" fmla="*/ 104 w 776"/>
                    <a:gd name="T21" fmla="*/ 176 h 800"/>
                    <a:gd name="T22" fmla="*/ 84 w 776"/>
                    <a:gd name="T23" fmla="*/ 353 h 800"/>
                    <a:gd name="T24" fmla="*/ 258 w 776"/>
                    <a:gd name="T25" fmla="*/ 155 h 800"/>
                    <a:gd name="T26" fmla="*/ 518 w 776"/>
                    <a:gd name="T27" fmla="*/ 155 h 800"/>
                    <a:gd name="T28" fmla="*/ 437 w 776"/>
                    <a:gd name="T29" fmla="*/ 201 h 800"/>
                    <a:gd name="T30" fmla="*/ 388 w 776"/>
                    <a:gd name="T31" fmla="*/ 143 h 800"/>
                    <a:gd name="T32" fmla="*/ 388 w 776"/>
                    <a:gd name="T33" fmla="*/ 97 h 800"/>
                    <a:gd name="T34" fmla="*/ 429 w 776"/>
                    <a:gd name="T35" fmla="*/ 118 h 800"/>
                    <a:gd name="T36" fmla="*/ 400 w 776"/>
                    <a:gd name="T37" fmla="*/ 74 h 800"/>
                    <a:gd name="T38" fmla="*/ 388 w 776"/>
                    <a:gd name="T39" fmla="*/ 53 h 800"/>
                    <a:gd name="T40" fmla="*/ 376 w 776"/>
                    <a:gd name="T41" fmla="*/ 74 h 800"/>
                    <a:gd name="T42" fmla="*/ 388 w 776"/>
                    <a:gd name="T43" fmla="*/ 167 h 800"/>
                    <a:gd name="T44" fmla="*/ 412 w 776"/>
                    <a:gd name="T45" fmla="*/ 198 h 800"/>
                    <a:gd name="T46" fmla="*/ 272 w 776"/>
                    <a:gd name="T47" fmla="*/ 214 h 800"/>
                    <a:gd name="T48" fmla="*/ 683 w 776"/>
                    <a:gd name="T49" fmla="*/ 153 h 800"/>
                    <a:gd name="T50" fmla="*/ 564 w 776"/>
                    <a:gd name="T51" fmla="*/ 238 h 800"/>
                    <a:gd name="T52" fmla="*/ 542 w 776"/>
                    <a:gd name="T53" fmla="*/ 155 h 800"/>
                    <a:gd name="T54" fmla="*/ 233 w 776"/>
                    <a:gd name="T55" fmla="*/ 155 h 800"/>
                    <a:gd name="T56" fmla="*/ 211 w 776"/>
                    <a:gd name="T57" fmla="*/ 238 h 800"/>
                    <a:gd name="T58" fmla="*/ 92 w 776"/>
                    <a:gd name="T59" fmla="*/ 153 h 800"/>
                    <a:gd name="T60" fmla="*/ 72 w 776"/>
                    <a:gd name="T61" fmla="*/ 376 h 800"/>
                    <a:gd name="T62" fmla="*/ 136 w 776"/>
                    <a:gd name="T63" fmla="*/ 643 h 800"/>
                    <a:gd name="T64" fmla="*/ 173 w 776"/>
                    <a:gd name="T65" fmla="*/ 799 h 800"/>
                    <a:gd name="T66" fmla="*/ 264 w 776"/>
                    <a:gd name="T67" fmla="*/ 800 h 800"/>
                    <a:gd name="T68" fmla="*/ 303 w 776"/>
                    <a:gd name="T69" fmla="*/ 726 h 800"/>
                    <a:gd name="T70" fmla="*/ 472 w 776"/>
                    <a:gd name="T71" fmla="*/ 726 h 800"/>
                    <a:gd name="T72" fmla="*/ 512 w 776"/>
                    <a:gd name="T73" fmla="*/ 800 h 800"/>
                    <a:gd name="T74" fmla="*/ 602 w 776"/>
                    <a:gd name="T75" fmla="*/ 799 h 800"/>
                    <a:gd name="T76" fmla="*/ 639 w 776"/>
                    <a:gd name="T77" fmla="*/ 643 h 800"/>
                    <a:gd name="T78" fmla="*/ 704 w 776"/>
                    <a:gd name="T79" fmla="*/ 376 h 800"/>
                    <a:gd name="T80" fmla="*/ 683 w 776"/>
                    <a:gd name="T81" fmla="*/ 153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76" h="800">
                      <a:moveTo>
                        <a:pt x="713" y="317"/>
                      </a:moveTo>
                      <a:cubicBezTo>
                        <a:pt x="706" y="332"/>
                        <a:pt x="699" y="344"/>
                        <a:pt x="692" y="353"/>
                      </a:cubicBezTo>
                      <a:cubicBezTo>
                        <a:pt x="668" y="312"/>
                        <a:pt x="631" y="276"/>
                        <a:pt x="585" y="249"/>
                      </a:cubicBezTo>
                      <a:cubicBezTo>
                        <a:pt x="603" y="210"/>
                        <a:pt x="653" y="184"/>
                        <a:pt x="672" y="176"/>
                      </a:cubicBezTo>
                      <a:cubicBezTo>
                        <a:pt x="689" y="195"/>
                        <a:pt x="741" y="259"/>
                        <a:pt x="713" y="317"/>
                      </a:cubicBezTo>
                      <a:close/>
                      <a:moveTo>
                        <a:pt x="388" y="710"/>
                      </a:moveTo>
                      <a:cubicBezTo>
                        <a:pt x="216" y="710"/>
                        <a:pt x="77" y="601"/>
                        <a:pt x="77" y="466"/>
                      </a:cubicBezTo>
                      <a:cubicBezTo>
                        <a:pt x="77" y="331"/>
                        <a:pt x="216" y="222"/>
                        <a:pt x="388" y="222"/>
                      </a:cubicBezTo>
                      <a:cubicBezTo>
                        <a:pt x="559" y="222"/>
                        <a:pt x="699" y="331"/>
                        <a:pt x="699" y="466"/>
                      </a:cubicBezTo>
                      <a:cubicBezTo>
                        <a:pt x="699" y="601"/>
                        <a:pt x="559" y="710"/>
                        <a:pt x="388" y="710"/>
                      </a:cubicBezTo>
                      <a:close/>
                      <a:moveTo>
                        <a:pt x="595" y="775"/>
                      </a:moveTo>
                      <a:lnTo>
                        <a:pt x="518" y="776"/>
                      </a:lnTo>
                      <a:cubicBezTo>
                        <a:pt x="512" y="768"/>
                        <a:pt x="501" y="749"/>
                        <a:pt x="496" y="720"/>
                      </a:cubicBezTo>
                      <a:cubicBezTo>
                        <a:pt x="542" y="708"/>
                        <a:pt x="583" y="687"/>
                        <a:pt x="618" y="661"/>
                      </a:cubicBezTo>
                      <a:cubicBezTo>
                        <a:pt x="621" y="693"/>
                        <a:pt x="618" y="734"/>
                        <a:pt x="595" y="775"/>
                      </a:cubicBezTo>
                      <a:close/>
                      <a:moveTo>
                        <a:pt x="258" y="776"/>
                      </a:moveTo>
                      <a:lnTo>
                        <a:pt x="180" y="775"/>
                      </a:lnTo>
                      <a:cubicBezTo>
                        <a:pt x="157" y="734"/>
                        <a:pt x="154" y="693"/>
                        <a:pt x="158" y="661"/>
                      </a:cubicBezTo>
                      <a:cubicBezTo>
                        <a:pt x="192" y="687"/>
                        <a:pt x="234" y="707"/>
                        <a:pt x="279" y="720"/>
                      </a:cubicBezTo>
                      <a:cubicBezTo>
                        <a:pt x="274" y="749"/>
                        <a:pt x="263" y="768"/>
                        <a:pt x="258" y="776"/>
                      </a:cubicBezTo>
                      <a:close/>
                      <a:moveTo>
                        <a:pt x="62" y="317"/>
                      </a:moveTo>
                      <a:cubicBezTo>
                        <a:pt x="34" y="259"/>
                        <a:pt x="86" y="195"/>
                        <a:pt x="104" y="176"/>
                      </a:cubicBezTo>
                      <a:cubicBezTo>
                        <a:pt x="123" y="184"/>
                        <a:pt x="172" y="210"/>
                        <a:pt x="190" y="249"/>
                      </a:cubicBezTo>
                      <a:cubicBezTo>
                        <a:pt x="145" y="276"/>
                        <a:pt x="108" y="312"/>
                        <a:pt x="84" y="353"/>
                      </a:cubicBezTo>
                      <a:cubicBezTo>
                        <a:pt x="77" y="344"/>
                        <a:pt x="69" y="332"/>
                        <a:pt x="62" y="317"/>
                      </a:cubicBezTo>
                      <a:close/>
                      <a:moveTo>
                        <a:pt x="258" y="155"/>
                      </a:moveTo>
                      <a:cubicBezTo>
                        <a:pt x="258" y="83"/>
                        <a:pt x="316" y="25"/>
                        <a:pt x="388" y="25"/>
                      </a:cubicBezTo>
                      <a:cubicBezTo>
                        <a:pt x="459" y="25"/>
                        <a:pt x="518" y="83"/>
                        <a:pt x="518" y="155"/>
                      </a:cubicBezTo>
                      <a:cubicBezTo>
                        <a:pt x="518" y="175"/>
                        <a:pt x="512" y="196"/>
                        <a:pt x="503" y="214"/>
                      </a:cubicBezTo>
                      <a:cubicBezTo>
                        <a:pt x="482" y="208"/>
                        <a:pt x="460" y="203"/>
                        <a:pt x="437" y="201"/>
                      </a:cubicBezTo>
                      <a:cubicBezTo>
                        <a:pt x="438" y="197"/>
                        <a:pt x="439" y="194"/>
                        <a:pt x="439" y="190"/>
                      </a:cubicBezTo>
                      <a:cubicBezTo>
                        <a:pt x="439" y="161"/>
                        <a:pt x="419" y="143"/>
                        <a:pt x="388" y="143"/>
                      </a:cubicBezTo>
                      <a:cubicBezTo>
                        <a:pt x="370" y="143"/>
                        <a:pt x="361" y="135"/>
                        <a:pt x="361" y="120"/>
                      </a:cubicBezTo>
                      <a:cubicBezTo>
                        <a:pt x="361" y="107"/>
                        <a:pt x="373" y="97"/>
                        <a:pt x="388" y="97"/>
                      </a:cubicBezTo>
                      <a:cubicBezTo>
                        <a:pt x="399" y="97"/>
                        <a:pt x="409" y="103"/>
                        <a:pt x="413" y="112"/>
                      </a:cubicBezTo>
                      <a:cubicBezTo>
                        <a:pt x="415" y="118"/>
                        <a:pt x="422" y="121"/>
                        <a:pt x="429" y="118"/>
                      </a:cubicBezTo>
                      <a:cubicBezTo>
                        <a:pt x="435" y="116"/>
                        <a:pt x="438" y="108"/>
                        <a:pt x="435" y="102"/>
                      </a:cubicBezTo>
                      <a:cubicBezTo>
                        <a:pt x="429" y="88"/>
                        <a:pt x="416" y="77"/>
                        <a:pt x="400" y="74"/>
                      </a:cubicBezTo>
                      <a:lnTo>
                        <a:pt x="400" y="65"/>
                      </a:lnTo>
                      <a:cubicBezTo>
                        <a:pt x="400" y="58"/>
                        <a:pt x="394" y="53"/>
                        <a:pt x="388" y="53"/>
                      </a:cubicBezTo>
                      <a:cubicBezTo>
                        <a:pt x="381" y="53"/>
                        <a:pt x="376" y="58"/>
                        <a:pt x="376" y="65"/>
                      </a:cubicBezTo>
                      <a:lnTo>
                        <a:pt x="376" y="74"/>
                      </a:lnTo>
                      <a:cubicBezTo>
                        <a:pt x="353" y="79"/>
                        <a:pt x="337" y="97"/>
                        <a:pt x="337" y="120"/>
                      </a:cubicBezTo>
                      <a:cubicBezTo>
                        <a:pt x="337" y="142"/>
                        <a:pt x="350" y="167"/>
                        <a:pt x="388" y="167"/>
                      </a:cubicBezTo>
                      <a:cubicBezTo>
                        <a:pt x="405" y="167"/>
                        <a:pt x="414" y="175"/>
                        <a:pt x="414" y="190"/>
                      </a:cubicBezTo>
                      <a:cubicBezTo>
                        <a:pt x="414" y="193"/>
                        <a:pt x="414" y="196"/>
                        <a:pt x="412" y="198"/>
                      </a:cubicBezTo>
                      <a:cubicBezTo>
                        <a:pt x="404" y="198"/>
                        <a:pt x="396" y="198"/>
                        <a:pt x="388" y="198"/>
                      </a:cubicBezTo>
                      <a:cubicBezTo>
                        <a:pt x="347" y="198"/>
                        <a:pt x="308" y="203"/>
                        <a:pt x="272" y="214"/>
                      </a:cubicBezTo>
                      <a:cubicBezTo>
                        <a:pt x="263" y="196"/>
                        <a:pt x="258" y="175"/>
                        <a:pt x="258" y="155"/>
                      </a:cubicBezTo>
                      <a:close/>
                      <a:moveTo>
                        <a:pt x="683" y="153"/>
                      </a:moveTo>
                      <a:cubicBezTo>
                        <a:pt x="680" y="150"/>
                        <a:pt x="675" y="149"/>
                        <a:pt x="671" y="150"/>
                      </a:cubicBezTo>
                      <a:cubicBezTo>
                        <a:pt x="667" y="152"/>
                        <a:pt x="591" y="181"/>
                        <a:pt x="564" y="238"/>
                      </a:cubicBezTo>
                      <a:cubicBezTo>
                        <a:pt x="552" y="232"/>
                        <a:pt x="540" y="227"/>
                        <a:pt x="527" y="222"/>
                      </a:cubicBezTo>
                      <a:cubicBezTo>
                        <a:pt x="537" y="201"/>
                        <a:pt x="542" y="178"/>
                        <a:pt x="542" y="155"/>
                      </a:cubicBezTo>
                      <a:cubicBezTo>
                        <a:pt x="542" y="70"/>
                        <a:pt x="473" y="0"/>
                        <a:pt x="388" y="0"/>
                      </a:cubicBezTo>
                      <a:cubicBezTo>
                        <a:pt x="303" y="0"/>
                        <a:pt x="233" y="70"/>
                        <a:pt x="233" y="155"/>
                      </a:cubicBezTo>
                      <a:cubicBezTo>
                        <a:pt x="233" y="178"/>
                        <a:pt x="239" y="201"/>
                        <a:pt x="249" y="222"/>
                      </a:cubicBezTo>
                      <a:cubicBezTo>
                        <a:pt x="236" y="227"/>
                        <a:pt x="223" y="232"/>
                        <a:pt x="211" y="238"/>
                      </a:cubicBezTo>
                      <a:cubicBezTo>
                        <a:pt x="185" y="181"/>
                        <a:pt x="108" y="152"/>
                        <a:pt x="105" y="150"/>
                      </a:cubicBezTo>
                      <a:cubicBezTo>
                        <a:pt x="100" y="149"/>
                        <a:pt x="96" y="150"/>
                        <a:pt x="92" y="153"/>
                      </a:cubicBezTo>
                      <a:cubicBezTo>
                        <a:pt x="88" y="157"/>
                        <a:pt x="0" y="244"/>
                        <a:pt x="40" y="328"/>
                      </a:cubicBezTo>
                      <a:cubicBezTo>
                        <a:pt x="50" y="348"/>
                        <a:pt x="61" y="364"/>
                        <a:pt x="72" y="376"/>
                      </a:cubicBezTo>
                      <a:cubicBezTo>
                        <a:pt x="59" y="404"/>
                        <a:pt x="53" y="435"/>
                        <a:pt x="53" y="466"/>
                      </a:cubicBezTo>
                      <a:cubicBezTo>
                        <a:pt x="53" y="534"/>
                        <a:pt x="84" y="596"/>
                        <a:pt x="136" y="643"/>
                      </a:cubicBezTo>
                      <a:cubicBezTo>
                        <a:pt x="129" y="682"/>
                        <a:pt x="129" y="737"/>
                        <a:pt x="163" y="793"/>
                      </a:cubicBezTo>
                      <a:cubicBezTo>
                        <a:pt x="165" y="797"/>
                        <a:pt x="169" y="799"/>
                        <a:pt x="173" y="799"/>
                      </a:cubicBezTo>
                      <a:lnTo>
                        <a:pt x="263" y="800"/>
                      </a:lnTo>
                      <a:lnTo>
                        <a:pt x="264" y="800"/>
                      </a:lnTo>
                      <a:cubicBezTo>
                        <a:pt x="267" y="800"/>
                        <a:pt x="270" y="799"/>
                        <a:pt x="273" y="796"/>
                      </a:cubicBezTo>
                      <a:cubicBezTo>
                        <a:pt x="274" y="795"/>
                        <a:pt x="294" y="771"/>
                        <a:pt x="303" y="726"/>
                      </a:cubicBezTo>
                      <a:cubicBezTo>
                        <a:pt x="330" y="731"/>
                        <a:pt x="358" y="734"/>
                        <a:pt x="388" y="734"/>
                      </a:cubicBezTo>
                      <a:cubicBezTo>
                        <a:pt x="417" y="734"/>
                        <a:pt x="445" y="731"/>
                        <a:pt x="472" y="726"/>
                      </a:cubicBezTo>
                      <a:cubicBezTo>
                        <a:pt x="481" y="771"/>
                        <a:pt x="501" y="795"/>
                        <a:pt x="503" y="796"/>
                      </a:cubicBezTo>
                      <a:cubicBezTo>
                        <a:pt x="505" y="799"/>
                        <a:pt x="508" y="800"/>
                        <a:pt x="512" y="800"/>
                      </a:cubicBezTo>
                      <a:lnTo>
                        <a:pt x="512" y="800"/>
                      </a:lnTo>
                      <a:lnTo>
                        <a:pt x="602" y="799"/>
                      </a:lnTo>
                      <a:cubicBezTo>
                        <a:pt x="607" y="799"/>
                        <a:pt x="610" y="797"/>
                        <a:pt x="613" y="793"/>
                      </a:cubicBezTo>
                      <a:cubicBezTo>
                        <a:pt x="647" y="737"/>
                        <a:pt x="647" y="682"/>
                        <a:pt x="639" y="643"/>
                      </a:cubicBezTo>
                      <a:cubicBezTo>
                        <a:pt x="691" y="596"/>
                        <a:pt x="723" y="534"/>
                        <a:pt x="723" y="466"/>
                      </a:cubicBezTo>
                      <a:cubicBezTo>
                        <a:pt x="723" y="435"/>
                        <a:pt x="716" y="404"/>
                        <a:pt x="704" y="376"/>
                      </a:cubicBezTo>
                      <a:cubicBezTo>
                        <a:pt x="715" y="364"/>
                        <a:pt x="726" y="348"/>
                        <a:pt x="735" y="328"/>
                      </a:cubicBezTo>
                      <a:cubicBezTo>
                        <a:pt x="776" y="244"/>
                        <a:pt x="687" y="157"/>
                        <a:pt x="683" y="15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" name="Freeform 855">
                  <a:extLst>
                    <a:ext uri="{FF2B5EF4-FFF2-40B4-BE49-F238E27FC236}">
                      <a16:creationId xmlns:a16="http://schemas.microsoft.com/office/drawing/2014/main" id="{FCF937AC-7BE7-4E33-AEEE-6D025DFBF9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40243" y="3078163"/>
                  <a:ext cx="158750" cy="123825"/>
                </a:xfrm>
                <a:custGeom>
                  <a:avLst/>
                  <a:gdLst>
                    <a:gd name="T0" fmla="*/ 116 w 231"/>
                    <a:gd name="T1" fmla="*/ 155 h 179"/>
                    <a:gd name="T2" fmla="*/ 24 w 231"/>
                    <a:gd name="T3" fmla="*/ 89 h 179"/>
                    <a:gd name="T4" fmla="*/ 116 w 231"/>
                    <a:gd name="T5" fmla="*/ 24 h 179"/>
                    <a:gd name="T6" fmla="*/ 207 w 231"/>
                    <a:gd name="T7" fmla="*/ 89 h 179"/>
                    <a:gd name="T8" fmla="*/ 116 w 231"/>
                    <a:gd name="T9" fmla="*/ 155 h 179"/>
                    <a:gd name="T10" fmla="*/ 116 w 231"/>
                    <a:gd name="T11" fmla="*/ 0 h 179"/>
                    <a:gd name="T12" fmla="*/ 0 w 231"/>
                    <a:gd name="T13" fmla="*/ 89 h 179"/>
                    <a:gd name="T14" fmla="*/ 116 w 231"/>
                    <a:gd name="T15" fmla="*/ 179 h 179"/>
                    <a:gd name="T16" fmla="*/ 231 w 231"/>
                    <a:gd name="T17" fmla="*/ 89 h 179"/>
                    <a:gd name="T18" fmla="*/ 116 w 231"/>
                    <a:gd name="T19" fmla="*/ 0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1" h="179">
                      <a:moveTo>
                        <a:pt x="116" y="155"/>
                      </a:moveTo>
                      <a:cubicBezTo>
                        <a:pt x="65" y="155"/>
                        <a:pt x="24" y="126"/>
                        <a:pt x="24" y="89"/>
                      </a:cubicBezTo>
                      <a:cubicBezTo>
                        <a:pt x="24" y="53"/>
                        <a:pt x="65" y="24"/>
                        <a:pt x="116" y="24"/>
                      </a:cubicBezTo>
                      <a:cubicBezTo>
                        <a:pt x="166" y="24"/>
                        <a:pt x="207" y="53"/>
                        <a:pt x="207" y="89"/>
                      </a:cubicBezTo>
                      <a:cubicBezTo>
                        <a:pt x="207" y="126"/>
                        <a:pt x="166" y="155"/>
                        <a:pt x="116" y="155"/>
                      </a:cubicBezTo>
                      <a:close/>
                      <a:moveTo>
                        <a:pt x="116" y="0"/>
                      </a:moveTo>
                      <a:cubicBezTo>
                        <a:pt x="52" y="0"/>
                        <a:pt x="0" y="40"/>
                        <a:pt x="0" y="89"/>
                      </a:cubicBezTo>
                      <a:cubicBezTo>
                        <a:pt x="0" y="139"/>
                        <a:pt x="52" y="179"/>
                        <a:pt x="116" y="179"/>
                      </a:cubicBezTo>
                      <a:cubicBezTo>
                        <a:pt x="179" y="179"/>
                        <a:pt x="231" y="139"/>
                        <a:pt x="231" y="89"/>
                      </a:cubicBezTo>
                      <a:cubicBezTo>
                        <a:pt x="231" y="40"/>
                        <a:pt x="179" y="0"/>
                        <a:pt x="1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" name="Oval 856">
                  <a:extLst>
                    <a:ext uri="{FF2B5EF4-FFF2-40B4-BE49-F238E27FC236}">
                      <a16:creationId xmlns:a16="http://schemas.microsoft.com/office/drawing/2014/main" id="{0E4F563A-AF1D-4E76-BDA5-9F33DC6FC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945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" name="Oval 858">
                  <a:extLst>
                    <a:ext uri="{FF2B5EF4-FFF2-40B4-BE49-F238E27FC236}">
                      <a16:creationId xmlns:a16="http://schemas.microsoft.com/office/drawing/2014/main" id="{17143947-28BD-4170-AF4D-9134BDB5B9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390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" name="Freeform 859">
                  <a:extLst>
                    <a:ext uri="{FF2B5EF4-FFF2-40B4-BE49-F238E27FC236}">
                      <a16:creationId xmlns:a16="http://schemas.microsoft.com/office/drawing/2014/main" id="{BF937C94-657C-4FE3-A020-60B8AC874E8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94206" y="2967038"/>
                  <a:ext cx="92075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5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134 w 134"/>
                    <a:gd name="T11" fmla="*/ 64 h 141"/>
                    <a:gd name="T12" fmla="*/ 67 w 134"/>
                    <a:gd name="T13" fmla="*/ 0 h 141"/>
                    <a:gd name="T14" fmla="*/ 0 w 134"/>
                    <a:gd name="T15" fmla="*/ 64 h 141"/>
                    <a:gd name="T16" fmla="*/ 67 w 134"/>
                    <a:gd name="T17" fmla="*/ 141 h 141"/>
                    <a:gd name="T18" fmla="*/ 134 w 134"/>
                    <a:gd name="T19" fmla="*/ 64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4" y="117"/>
                        <a:pt x="25" y="93"/>
                        <a:pt x="25" y="64"/>
                      </a:cubicBezTo>
                      <a:cubicBezTo>
                        <a:pt x="25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134" y="64"/>
                      </a:moveTo>
                      <a:cubicBezTo>
                        <a:pt x="134" y="25"/>
                        <a:pt x="108" y="0"/>
                        <a:pt x="67" y="0"/>
                      </a:cubicBezTo>
                      <a:cubicBezTo>
                        <a:pt x="27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" name="Oval 860">
                  <a:extLst>
                    <a:ext uri="{FF2B5EF4-FFF2-40B4-BE49-F238E27FC236}">
                      <a16:creationId xmlns:a16="http://schemas.microsoft.com/office/drawing/2014/main" id="{4C907626-9A4B-4E03-8360-C929ACE020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0243" y="3001963"/>
                  <a:ext cx="17463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" name="Freeform 861">
                  <a:extLst>
                    <a:ext uri="{FF2B5EF4-FFF2-40B4-BE49-F238E27FC236}">
                      <a16:creationId xmlns:a16="http://schemas.microsoft.com/office/drawing/2014/main" id="{ACADADB6-C09A-4A23-B0AD-164A147D4CF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54543" y="2967038"/>
                  <a:ext cx="90488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4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67 w 134"/>
                    <a:gd name="T11" fmla="*/ 0 h 141"/>
                    <a:gd name="T12" fmla="*/ 0 w 134"/>
                    <a:gd name="T13" fmla="*/ 64 h 141"/>
                    <a:gd name="T14" fmla="*/ 67 w 134"/>
                    <a:gd name="T15" fmla="*/ 141 h 141"/>
                    <a:gd name="T16" fmla="*/ 134 w 134"/>
                    <a:gd name="T17" fmla="*/ 64 h 141"/>
                    <a:gd name="T18" fmla="*/ 67 w 134"/>
                    <a:gd name="T19" fmla="*/ 0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3" y="117"/>
                        <a:pt x="24" y="93"/>
                        <a:pt x="24" y="64"/>
                      </a:cubicBezTo>
                      <a:cubicBezTo>
                        <a:pt x="24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67" y="0"/>
                      </a:moveTo>
                      <a:cubicBezTo>
                        <a:pt x="26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ubicBezTo>
                        <a:pt x="134" y="25"/>
                        <a:pt x="108" y="0"/>
                        <a:pt x="6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6" name="Oval 862">
                  <a:extLst>
                    <a:ext uri="{FF2B5EF4-FFF2-40B4-BE49-F238E27FC236}">
                      <a16:creationId xmlns:a16="http://schemas.microsoft.com/office/drawing/2014/main" id="{1FD8ED3B-B1C2-4E55-930D-B49AF2245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98993" y="3001963"/>
                  <a:ext cx="19050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1B962D-4AD5-49DD-ABE0-7F73A5555F76}"/>
                </a:ext>
              </a:extLst>
            </p:cNvPr>
            <p:cNvSpPr txBox="1"/>
            <p:nvPr/>
          </p:nvSpPr>
          <p:spPr>
            <a:xfrm>
              <a:off x="1293386" y="3259349"/>
              <a:ext cx="853030" cy="52466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</a:rPr>
                <a:t>Free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B933A-B98D-40D5-8830-D89A306132F0}"/>
                </a:ext>
              </a:extLst>
            </p:cNvPr>
            <p:cNvSpPr txBox="1"/>
            <p:nvPr/>
          </p:nvSpPr>
          <p:spPr>
            <a:xfrm>
              <a:off x="521879" y="3868157"/>
              <a:ext cx="2396043" cy="36070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F705851-75AD-4408-86AD-BF4342120871}"/>
                </a:ext>
              </a:extLst>
            </p:cNvPr>
            <p:cNvSpPr txBox="1"/>
            <p:nvPr/>
          </p:nvSpPr>
          <p:spPr>
            <a:xfrm>
              <a:off x="1464629" y="4909300"/>
              <a:ext cx="510543" cy="7214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59D83DC-912D-47ED-A43C-F94641319588}"/>
                </a:ext>
              </a:extLst>
            </p:cNvPr>
            <p:cNvSpPr txBox="1"/>
            <p:nvPr/>
          </p:nvSpPr>
          <p:spPr>
            <a:xfrm>
              <a:off x="551310" y="4279495"/>
              <a:ext cx="2337179" cy="5902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672BC6-9872-420A-BB1F-41C2E220ABD4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E09263-5B99-4BFD-B376-F9F057DD25C7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527AF6-ECA1-496C-A807-2C78AD83132D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42033B4-3AC3-49EA-8D2D-E0BAAF02EEFD}"/>
                </a:ext>
              </a:extLst>
            </p:cNvPr>
            <p:cNvSpPr txBox="1"/>
            <p:nvPr/>
          </p:nvSpPr>
          <p:spPr>
            <a:xfrm>
              <a:off x="1292869" y="4924386"/>
              <a:ext cx="387576" cy="4262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2D479DD-1E40-4516-85A1-A7C844C21C8B}"/>
                </a:ext>
              </a:extLst>
            </p:cNvPr>
            <p:cNvSpPr txBox="1"/>
            <p:nvPr/>
          </p:nvSpPr>
          <p:spPr>
            <a:xfrm>
              <a:off x="1799025" y="5061137"/>
              <a:ext cx="1045678" cy="4262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E8E9267-8276-4E96-8F8F-4FE91BE6F6ED}"/>
              </a:ext>
            </a:extLst>
          </p:cNvPr>
          <p:cNvGrpSpPr/>
          <p:nvPr/>
        </p:nvGrpSpPr>
        <p:grpSpPr>
          <a:xfrm>
            <a:off x="2586537" y="1810262"/>
            <a:ext cx="1964185" cy="3169328"/>
            <a:chOff x="3348559" y="1394507"/>
            <a:chExt cx="2618913" cy="4225771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35A4A401-41F9-4B48-9FBC-2A6779EB5DF3}"/>
                </a:ext>
              </a:extLst>
            </p:cNvPr>
            <p:cNvSpPr/>
            <p:nvPr/>
          </p:nvSpPr>
          <p:spPr>
            <a:xfrm>
              <a:off x="3375700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FEE8E39-5DF4-4E66-ABBE-031E7B92FA9C}"/>
                </a:ext>
              </a:extLst>
            </p:cNvPr>
            <p:cNvSpPr/>
            <p:nvPr/>
          </p:nvSpPr>
          <p:spPr>
            <a:xfrm>
              <a:off x="3348559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B46E2EB-B667-42D9-A1D2-C0CF9E42C81A}"/>
                </a:ext>
              </a:extLst>
            </p:cNvPr>
            <p:cNvSpPr txBox="1"/>
            <p:nvPr/>
          </p:nvSpPr>
          <p:spPr>
            <a:xfrm>
              <a:off x="3488083" y="3291567"/>
              <a:ext cx="2339872" cy="49244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</a:rPr>
                <a:t>Value for money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EC7B2FA-9099-4049-B9E9-159F5D4A1A83}"/>
                </a:ext>
              </a:extLst>
            </p:cNvPr>
            <p:cNvSpPr txBox="1"/>
            <p:nvPr/>
          </p:nvSpPr>
          <p:spPr>
            <a:xfrm>
              <a:off x="3533562" y="3879231"/>
              <a:ext cx="2248906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13ECD7F-184E-4D6F-B0D1-6EEEB9CAD5CF}"/>
                </a:ext>
              </a:extLst>
            </p:cNvPr>
            <p:cNvSpPr txBox="1"/>
            <p:nvPr/>
          </p:nvSpPr>
          <p:spPr>
            <a:xfrm>
              <a:off x="4418420" y="4931450"/>
              <a:ext cx="479192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9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6E7C6A9-0E39-472E-B579-76B9ED12606E}"/>
                </a:ext>
              </a:extLst>
            </p:cNvPr>
            <p:cNvSpPr txBox="1"/>
            <p:nvPr/>
          </p:nvSpPr>
          <p:spPr>
            <a:xfrm>
              <a:off x="3489426" y="4297619"/>
              <a:ext cx="2337178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5771709-D64E-4E26-996B-34EFFD99441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9000EF2-E119-4CD5-B026-8B826E30459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5703347-EF66-4CFD-8C57-172AEFA12B0F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5982A3E-D7D0-4DF1-9CC7-D40DDF034EC3}"/>
                </a:ext>
              </a:extLst>
            </p:cNvPr>
            <p:cNvSpPr txBox="1"/>
            <p:nvPr/>
          </p:nvSpPr>
          <p:spPr>
            <a:xfrm>
              <a:off x="4242886" y="4937475"/>
              <a:ext cx="363776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74F898-A8C3-4F0B-97E4-7526188C3DE7}"/>
                </a:ext>
              </a:extLst>
            </p:cNvPr>
            <p:cNvGrpSpPr/>
            <p:nvPr/>
          </p:nvGrpSpPr>
          <p:grpSpPr>
            <a:xfrm>
              <a:off x="3348559" y="1394507"/>
              <a:ext cx="2618913" cy="1886972"/>
              <a:chOff x="3348559" y="1394507"/>
              <a:chExt cx="2618913" cy="1886972"/>
            </a:xfrm>
          </p:grpSpPr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D5D3216F-736C-4F0E-992A-359CE01BD27D}"/>
                  </a:ext>
                </a:extLst>
              </p:cNvPr>
              <p:cNvSpPr/>
              <p:nvPr/>
            </p:nvSpPr>
            <p:spPr>
              <a:xfrm>
                <a:off x="3348559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D852EABF-9426-4AAD-ABF7-1ED4072118B5}"/>
                  </a:ext>
                </a:extLst>
              </p:cNvPr>
              <p:cNvSpPr/>
              <p:nvPr/>
            </p:nvSpPr>
            <p:spPr>
              <a:xfrm>
                <a:off x="3348559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STANDARD</a:t>
                </a: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CD15360A-062D-4849-AEFD-8B05C8DFF9D1}"/>
                  </a:ext>
                </a:extLst>
              </p:cNvPr>
              <p:cNvSpPr/>
              <p:nvPr/>
            </p:nvSpPr>
            <p:spPr>
              <a:xfrm>
                <a:off x="3348559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11" name="Freeform 11">
                <a:extLst>
                  <a:ext uri="{FF2B5EF4-FFF2-40B4-BE49-F238E27FC236}">
                    <a16:creationId xmlns:a16="http://schemas.microsoft.com/office/drawing/2014/main" id="{F7BAC578-BA6A-40F4-99BB-076B9BC3A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447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B7618111-4516-4B4F-AEC6-C4CC5777903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323134" y="1939912"/>
                <a:ext cx="667512" cy="667512"/>
                <a:chOff x="4768400" y="2804319"/>
                <a:chExt cx="547688" cy="547688"/>
              </a:xfrm>
              <a:solidFill>
                <a:schemeClr val="bg1"/>
              </a:solidFill>
            </p:grpSpPr>
            <p:sp>
              <p:nvSpPr>
                <p:cNvPr id="213" name="Freeform 706">
                  <a:extLst>
                    <a:ext uri="{FF2B5EF4-FFF2-40B4-BE49-F238E27FC236}">
                      <a16:creationId xmlns:a16="http://schemas.microsoft.com/office/drawing/2014/main" id="{061615B0-9CFA-4F0F-B765-3B82E2F6578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400" y="2804319"/>
                  <a:ext cx="547688" cy="547688"/>
                </a:xfrm>
                <a:custGeom>
                  <a:avLst/>
                  <a:gdLst>
                    <a:gd name="T0" fmla="*/ 400 w 800"/>
                    <a:gd name="T1" fmla="*/ 775 h 800"/>
                    <a:gd name="T2" fmla="*/ 24 w 800"/>
                    <a:gd name="T3" fmla="*/ 530 h 800"/>
                    <a:gd name="T4" fmla="*/ 142 w 800"/>
                    <a:gd name="T5" fmla="*/ 261 h 800"/>
                    <a:gd name="T6" fmla="*/ 172 w 800"/>
                    <a:gd name="T7" fmla="*/ 205 h 800"/>
                    <a:gd name="T8" fmla="*/ 173 w 800"/>
                    <a:gd name="T9" fmla="*/ 205 h 800"/>
                    <a:gd name="T10" fmla="*/ 183 w 800"/>
                    <a:gd name="T11" fmla="*/ 198 h 800"/>
                    <a:gd name="T12" fmla="*/ 178 w 800"/>
                    <a:gd name="T13" fmla="*/ 182 h 800"/>
                    <a:gd name="T14" fmla="*/ 174 w 800"/>
                    <a:gd name="T15" fmla="*/ 180 h 800"/>
                    <a:gd name="T16" fmla="*/ 156 w 800"/>
                    <a:gd name="T17" fmla="*/ 120 h 800"/>
                    <a:gd name="T18" fmla="*/ 134 w 800"/>
                    <a:gd name="T19" fmla="*/ 44 h 800"/>
                    <a:gd name="T20" fmla="*/ 177 w 800"/>
                    <a:gd name="T21" fmla="*/ 24 h 800"/>
                    <a:gd name="T22" fmla="*/ 224 w 800"/>
                    <a:gd name="T23" fmla="*/ 48 h 800"/>
                    <a:gd name="T24" fmla="*/ 289 w 800"/>
                    <a:gd name="T25" fmla="*/ 80 h 800"/>
                    <a:gd name="T26" fmla="*/ 353 w 800"/>
                    <a:gd name="T27" fmla="*/ 48 h 800"/>
                    <a:gd name="T28" fmla="*/ 400 w 800"/>
                    <a:gd name="T29" fmla="*/ 24 h 800"/>
                    <a:gd name="T30" fmla="*/ 400 w 800"/>
                    <a:gd name="T31" fmla="*/ 24 h 800"/>
                    <a:gd name="T32" fmla="*/ 446 w 800"/>
                    <a:gd name="T33" fmla="*/ 48 h 800"/>
                    <a:gd name="T34" fmla="*/ 511 w 800"/>
                    <a:gd name="T35" fmla="*/ 80 h 800"/>
                    <a:gd name="T36" fmla="*/ 576 w 800"/>
                    <a:gd name="T37" fmla="*/ 48 h 800"/>
                    <a:gd name="T38" fmla="*/ 622 w 800"/>
                    <a:gd name="T39" fmla="*/ 24 h 800"/>
                    <a:gd name="T40" fmla="*/ 666 w 800"/>
                    <a:gd name="T41" fmla="*/ 44 h 800"/>
                    <a:gd name="T42" fmla="*/ 643 w 800"/>
                    <a:gd name="T43" fmla="*/ 120 h 800"/>
                    <a:gd name="T44" fmla="*/ 626 w 800"/>
                    <a:gd name="T45" fmla="*/ 180 h 800"/>
                    <a:gd name="T46" fmla="*/ 621 w 800"/>
                    <a:gd name="T47" fmla="*/ 182 h 800"/>
                    <a:gd name="T48" fmla="*/ 616 w 800"/>
                    <a:gd name="T49" fmla="*/ 198 h 800"/>
                    <a:gd name="T50" fmla="*/ 627 w 800"/>
                    <a:gd name="T51" fmla="*/ 205 h 800"/>
                    <a:gd name="T52" fmla="*/ 628 w 800"/>
                    <a:gd name="T53" fmla="*/ 205 h 800"/>
                    <a:gd name="T54" fmla="*/ 658 w 800"/>
                    <a:gd name="T55" fmla="*/ 261 h 800"/>
                    <a:gd name="T56" fmla="*/ 775 w 800"/>
                    <a:gd name="T57" fmla="*/ 530 h 800"/>
                    <a:gd name="T58" fmla="*/ 400 w 800"/>
                    <a:gd name="T59" fmla="*/ 775 h 800"/>
                    <a:gd name="T60" fmla="*/ 675 w 800"/>
                    <a:gd name="T61" fmla="*/ 244 h 800"/>
                    <a:gd name="T62" fmla="*/ 664 w 800"/>
                    <a:gd name="T63" fmla="*/ 133 h 800"/>
                    <a:gd name="T64" fmla="*/ 690 w 800"/>
                    <a:gd name="T65" fmla="*/ 40 h 800"/>
                    <a:gd name="T66" fmla="*/ 687 w 800"/>
                    <a:gd name="T67" fmla="*/ 32 h 800"/>
                    <a:gd name="T68" fmla="*/ 622 w 800"/>
                    <a:gd name="T69" fmla="*/ 0 h 800"/>
                    <a:gd name="T70" fmla="*/ 557 w 800"/>
                    <a:gd name="T71" fmla="*/ 32 h 800"/>
                    <a:gd name="T72" fmla="*/ 511 w 800"/>
                    <a:gd name="T73" fmla="*/ 56 h 800"/>
                    <a:gd name="T74" fmla="*/ 465 w 800"/>
                    <a:gd name="T75" fmla="*/ 32 h 800"/>
                    <a:gd name="T76" fmla="*/ 400 w 800"/>
                    <a:gd name="T77" fmla="*/ 0 h 800"/>
                    <a:gd name="T78" fmla="*/ 400 w 800"/>
                    <a:gd name="T79" fmla="*/ 0 h 800"/>
                    <a:gd name="T80" fmla="*/ 335 w 800"/>
                    <a:gd name="T81" fmla="*/ 32 h 800"/>
                    <a:gd name="T82" fmla="*/ 289 w 800"/>
                    <a:gd name="T83" fmla="*/ 56 h 800"/>
                    <a:gd name="T84" fmla="*/ 242 w 800"/>
                    <a:gd name="T85" fmla="*/ 32 h 800"/>
                    <a:gd name="T86" fmla="*/ 177 w 800"/>
                    <a:gd name="T87" fmla="*/ 0 h 800"/>
                    <a:gd name="T88" fmla="*/ 112 w 800"/>
                    <a:gd name="T89" fmla="*/ 32 h 800"/>
                    <a:gd name="T90" fmla="*/ 110 w 800"/>
                    <a:gd name="T91" fmla="*/ 40 h 800"/>
                    <a:gd name="T92" fmla="*/ 136 w 800"/>
                    <a:gd name="T93" fmla="*/ 133 h 800"/>
                    <a:gd name="T94" fmla="*/ 124 w 800"/>
                    <a:gd name="T95" fmla="*/ 244 h 800"/>
                    <a:gd name="T96" fmla="*/ 0 w 800"/>
                    <a:gd name="T97" fmla="*/ 530 h 800"/>
                    <a:gd name="T98" fmla="*/ 400 w 800"/>
                    <a:gd name="T99" fmla="*/ 800 h 800"/>
                    <a:gd name="T100" fmla="*/ 800 w 800"/>
                    <a:gd name="T101" fmla="*/ 530 h 800"/>
                    <a:gd name="T102" fmla="*/ 675 w 800"/>
                    <a:gd name="T103" fmla="*/ 244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800" h="800">
                      <a:moveTo>
                        <a:pt x="400" y="775"/>
                      </a:moveTo>
                      <a:cubicBezTo>
                        <a:pt x="228" y="775"/>
                        <a:pt x="24" y="733"/>
                        <a:pt x="24" y="530"/>
                      </a:cubicBezTo>
                      <a:cubicBezTo>
                        <a:pt x="24" y="436"/>
                        <a:pt x="68" y="336"/>
                        <a:pt x="142" y="261"/>
                      </a:cubicBezTo>
                      <a:cubicBezTo>
                        <a:pt x="157" y="245"/>
                        <a:pt x="167" y="226"/>
                        <a:pt x="172" y="205"/>
                      </a:cubicBezTo>
                      <a:lnTo>
                        <a:pt x="173" y="205"/>
                      </a:lnTo>
                      <a:cubicBezTo>
                        <a:pt x="177" y="205"/>
                        <a:pt x="181" y="202"/>
                        <a:pt x="183" y="198"/>
                      </a:cubicBezTo>
                      <a:cubicBezTo>
                        <a:pt x="186" y="192"/>
                        <a:pt x="184" y="185"/>
                        <a:pt x="178" y="182"/>
                      </a:cubicBezTo>
                      <a:cubicBezTo>
                        <a:pt x="177" y="181"/>
                        <a:pt x="175" y="180"/>
                        <a:pt x="174" y="180"/>
                      </a:cubicBezTo>
                      <a:cubicBezTo>
                        <a:pt x="173" y="159"/>
                        <a:pt x="168" y="139"/>
                        <a:pt x="156" y="120"/>
                      </a:cubicBezTo>
                      <a:cubicBezTo>
                        <a:pt x="142" y="97"/>
                        <a:pt x="135" y="72"/>
                        <a:pt x="134" y="44"/>
                      </a:cubicBezTo>
                      <a:cubicBezTo>
                        <a:pt x="146" y="31"/>
                        <a:pt x="161" y="24"/>
                        <a:pt x="177" y="24"/>
                      </a:cubicBezTo>
                      <a:cubicBezTo>
                        <a:pt x="195" y="24"/>
                        <a:pt x="211" y="32"/>
                        <a:pt x="224" y="48"/>
                      </a:cubicBezTo>
                      <a:cubicBezTo>
                        <a:pt x="241" y="68"/>
                        <a:pt x="264" y="80"/>
                        <a:pt x="289" y="80"/>
                      </a:cubicBezTo>
                      <a:cubicBezTo>
                        <a:pt x="313" y="80"/>
                        <a:pt x="336" y="68"/>
                        <a:pt x="353" y="48"/>
                      </a:cubicBezTo>
                      <a:cubicBezTo>
                        <a:pt x="366" y="32"/>
                        <a:pt x="382" y="24"/>
                        <a:pt x="400" y="24"/>
                      </a:cubicBezTo>
                      <a:lnTo>
                        <a:pt x="400" y="24"/>
                      </a:lnTo>
                      <a:cubicBezTo>
                        <a:pt x="417" y="24"/>
                        <a:pt x="433" y="32"/>
                        <a:pt x="446" y="48"/>
                      </a:cubicBezTo>
                      <a:cubicBezTo>
                        <a:pt x="463" y="68"/>
                        <a:pt x="486" y="80"/>
                        <a:pt x="511" y="80"/>
                      </a:cubicBezTo>
                      <a:cubicBezTo>
                        <a:pt x="536" y="80"/>
                        <a:pt x="559" y="68"/>
                        <a:pt x="576" y="48"/>
                      </a:cubicBezTo>
                      <a:cubicBezTo>
                        <a:pt x="588" y="32"/>
                        <a:pt x="605" y="24"/>
                        <a:pt x="622" y="24"/>
                      </a:cubicBezTo>
                      <a:cubicBezTo>
                        <a:pt x="638" y="24"/>
                        <a:pt x="653" y="31"/>
                        <a:pt x="666" y="44"/>
                      </a:cubicBezTo>
                      <a:cubicBezTo>
                        <a:pt x="665" y="72"/>
                        <a:pt x="657" y="97"/>
                        <a:pt x="643" y="120"/>
                      </a:cubicBezTo>
                      <a:cubicBezTo>
                        <a:pt x="632" y="139"/>
                        <a:pt x="626" y="159"/>
                        <a:pt x="626" y="180"/>
                      </a:cubicBezTo>
                      <a:lnTo>
                        <a:pt x="621" y="182"/>
                      </a:lnTo>
                      <a:cubicBezTo>
                        <a:pt x="615" y="185"/>
                        <a:pt x="613" y="192"/>
                        <a:pt x="616" y="198"/>
                      </a:cubicBezTo>
                      <a:cubicBezTo>
                        <a:pt x="618" y="202"/>
                        <a:pt x="623" y="205"/>
                        <a:pt x="627" y="205"/>
                      </a:cubicBezTo>
                      <a:lnTo>
                        <a:pt x="628" y="205"/>
                      </a:lnTo>
                      <a:cubicBezTo>
                        <a:pt x="632" y="226"/>
                        <a:pt x="642" y="245"/>
                        <a:pt x="658" y="261"/>
                      </a:cubicBezTo>
                      <a:cubicBezTo>
                        <a:pt x="732" y="336"/>
                        <a:pt x="775" y="436"/>
                        <a:pt x="775" y="530"/>
                      </a:cubicBezTo>
                      <a:cubicBezTo>
                        <a:pt x="775" y="733"/>
                        <a:pt x="571" y="775"/>
                        <a:pt x="400" y="775"/>
                      </a:cubicBezTo>
                      <a:close/>
                      <a:moveTo>
                        <a:pt x="675" y="244"/>
                      </a:moveTo>
                      <a:cubicBezTo>
                        <a:pt x="646" y="215"/>
                        <a:pt x="641" y="169"/>
                        <a:pt x="664" y="133"/>
                      </a:cubicBezTo>
                      <a:cubicBezTo>
                        <a:pt x="681" y="105"/>
                        <a:pt x="690" y="73"/>
                        <a:pt x="690" y="40"/>
                      </a:cubicBezTo>
                      <a:cubicBezTo>
                        <a:pt x="690" y="37"/>
                        <a:pt x="689" y="34"/>
                        <a:pt x="687" y="32"/>
                      </a:cubicBezTo>
                      <a:cubicBezTo>
                        <a:pt x="670" y="11"/>
                        <a:pt x="647" y="0"/>
                        <a:pt x="622" y="0"/>
                      </a:cubicBezTo>
                      <a:cubicBezTo>
                        <a:pt x="597" y="0"/>
                        <a:pt x="574" y="11"/>
                        <a:pt x="557" y="32"/>
                      </a:cubicBezTo>
                      <a:cubicBezTo>
                        <a:pt x="545" y="47"/>
                        <a:pt x="528" y="56"/>
                        <a:pt x="511" y="56"/>
                      </a:cubicBezTo>
                      <a:cubicBezTo>
                        <a:pt x="494" y="56"/>
                        <a:pt x="477" y="47"/>
                        <a:pt x="465" y="32"/>
                      </a:cubicBezTo>
                      <a:cubicBezTo>
                        <a:pt x="447" y="11"/>
                        <a:pt x="424" y="0"/>
                        <a:pt x="400" y="0"/>
                      </a:cubicBezTo>
                      <a:lnTo>
                        <a:pt x="400" y="0"/>
                      </a:lnTo>
                      <a:cubicBezTo>
                        <a:pt x="375" y="0"/>
                        <a:pt x="352" y="11"/>
                        <a:pt x="335" y="32"/>
                      </a:cubicBezTo>
                      <a:cubicBezTo>
                        <a:pt x="322" y="47"/>
                        <a:pt x="306" y="56"/>
                        <a:pt x="289" y="56"/>
                      </a:cubicBezTo>
                      <a:cubicBezTo>
                        <a:pt x="271" y="56"/>
                        <a:pt x="255" y="47"/>
                        <a:pt x="242" y="32"/>
                      </a:cubicBezTo>
                      <a:cubicBezTo>
                        <a:pt x="225" y="11"/>
                        <a:pt x="202" y="0"/>
                        <a:pt x="177" y="0"/>
                      </a:cubicBezTo>
                      <a:cubicBezTo>
                        <a:pt x="153" y="0"/>
                        <a:pt x="130" y="11"/>
                        <a:pt x="112" y="32"/>
                      </a:cubicBezTo>
                      <a:cubicBezTo>
                        <a:pt x="111" y="34"/>
                        <a:pt x="110" y="37"/>
                        <a:pt x="110" y="40"/>
                      </a:cubicBezTo>
                      <a:cubicBezTo>
                        <a:pt x="110" y="73"/>
                        <a:pt x="118" y="105"/>
                        <a:pt x="136" y="133"/>
                      </a:cubicBezTo>
                      <a:cubicBezTo>
                        <a:pt x="158" y="169"/>
                        <a:pt x="153" y="215"/>
                        <a:pt x="124" y="244"/>
                      </a:cubicBezTo>
                      <a:cubicBezTo>
                        <a:pt x="46" y="323"/>
                        <a:pt x="0" y="430"/>
                        <a:pt x="0" y="530"/>
                      </a:cubicBezTo>
                      <a:cubicBezTo>
                        <a:pt x="0" y="706"/>
                        <a:pt x="138" y="800"/>
                        <a:pt x="400" y="800"/>
                      </a:cubicBezTo>
                      <a:cubicBezTo>
                        <a:pt x="661" y="800"/>
                        <a:pt x="800" y="706"/>
                        <a:pt x="800" y="530"/>
                      </a:cubicBezTo>
                      <a:cubicBezTo>
                        <a:pt x="800" y="430"/>
                        <a:pt x="753" y="323"/>
                        <a:pt x="675" y="24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4" name="Freeform 707">
                  <a:extLst>
                    <a:ext uri="{FF2B5EF4-FFF2-40B4-BE49-F238E27FC236}">
                      <a16:creationId xmlns:a16="http://schemas.microsoft.com/office/drawing/2014/main" id="{FC793D42-49E6-4919-B216-A91F4664BB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3350" y="2961482"/>
                  <a:ext cx="30163" cy="17463"/>
                </a:xfrm>
                <a:custGeom>
                  <a:avLst/>
                  <a:gdLst>
                    <a:gd name="T0" fmla="*/ 12 w 44"/>
                    <a:gd name="T1" fmla="*/ 24 h 25"/>
                    <a:gd name="T2" fmla="*/ 31 w 44"/>
                    <a:gd name="T3" fmla="*/ 25 h 25"/>
                    <a:gd name="T4" fmla="*/ 31 w 44"/>
                    <a:gd name="T5" fmla="*/ 25 h 25"/>
                    <a:gd name="T6" fmla="*/ 44 w 44"/>
                    <a:gd name="T7" fmla="*/ 14 h 25"/>
                    <a:gd name="T8" fmla="*/ 32 w 44"/>
                    <a:gd name="T9" fmla="*/ 1 h 25"/>
                    <a:gd name="T10" fmla="*/ 13 w 44"/>
                    <a:gd name="T11" fmla="*/ 0 h 25"/>
                    <a:gd name="T12" fmla="*/ 0 w 44"/>
                    <a:gd name="T13" fmla="*/ 11 h 25"/>
                    <a:gd name="T14" fmla="*/ 12 w 44"/>
                    <a:gd name="T15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4"/>
                      </a:moveTo>
                      <a:cubicBezTo>
                        <a:pt x="18" y="25"/>
                        <a:pt x="24" y="25"/>
                        <a:pt x="31" y="25"/>
                      </a:cubicBezTo>
                      <a:lnTo>
                        <a:pt x="31" y="25"/>
                      </a:lnTo>
                      <a:cubicBezTo>
                        <a:pt x="38" y="25"/>
                        <a:pt x="43" y="20"/>
                        <a:pt x="44" y="14"/>
                      </a:cubicBezTo>
                      <a:cubicBezTo>
                        <a:pt x="44" y="7"/>
                        <a:pt x="39" y="1"/>
                        <a:pt x="32" y="1"/>
                      </a:cubicBezTo>
                      <a:cubicBezTo>
                        <a:pt x="26" y="1"/>
                        <a:pt x="19" y="1"/>
                        <a:pt x="13" y="0"/>
                      </a:cubicBezTo>
                      <a:cubicBezTo>
                        <a:pt x="6" y="0"/>
                        <a:pt x="1" y="5"/>
                        <a:pt x="0" y="11"/>
                      </a:cubicBezTo>
                      <a:cubicBezTo>
                        <a:pt x="0" y="18"/>
                        <a:pt x="5" y="24"/>
                        <a:pt x="12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5" name="Freeform 708">
                  <a:extLst>
                    <a:ext uri="{FF2B5EF4-FFF2-40B4-BE49-F238E27FC236}">
                      <a16:creationId xmlns:a16="http://schemas.microsoft.com/office/drawing/2014/main" id="{7A702BE7-9CCE-4C6A-BE34-B2CD7E6343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5725" y="2955132"/>
                  <a:ext cx="30163" cy="19050"/>
                </a:xfrm>
                <a:custGeom>
                  <a:avLst/>
                  <a:gdLst>
                    <a:gd name="T0" fmla="*/ 11 w 45"/>
                    <a:gd name="T1" fmla="*/ 25 h 29"/>
                    <a:gd name="T2" fmla="*/ 30 w 45"/>
                    <a:gd name="T3" fmla="*/ 28 h 29"/>
                    <a:gd name="T4" fmla="*/ 32 w 45"/>
                    <a:gd name="T5" fmla="*/ 29 h 29"/>
                    <a:gd name="T6" fmla="*/ 44 w 45"/>
                    <a:gd name="T7" fmla="*/ 18 h 29"/>
                    <a:gd name="T8" fmla="*/ 34 w 45"/>
                    <a:gd name="T9" fmla="*/ 4 h 29"/>
                    <a:gd name="T10" fmla="*/ 16 w 45"/>
                    <a:gd name="T11" fmla="*/ 1 h 29"/>
                    <a:gd name="T12" fmla="*/ 1 w 45"/>
                    <a:gd name="T13" fmla="*/ 11 h 29"/>
                    <a:gd name="T14" fmla="*/ 11 w 45"/>
                    <a:gd name="T1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9">
                      <a:moveTo>
                        <a:pt x="11" y="25"/>
                      </a:moveTo>
                      <a:cubicBezTo>
                        <a:pt x="17" y="26"/>
                        <a:pt x="24" y="27"/>
                        <a:pt x="30" y="28"/>
                      </a:cubicBezTo>
                      <a:lnTo>
                        <a:pt x="32" y="29"/>
                      </a:lnTo>
                      <a:cubicBezTo>
                        <a:pt x="38" y="29"/>
                        <a:pt x="43" y="24"/>
                        <a:pt x="44" y="18"/>
                      </a:cubicBezTo>
                      <a:cubicBezTo>
                        <a:pt x="45" y="12"/>
                        <a:pt x="41" y="5"/>
                        <a:pt x="34" y="4"/>
                      </a:cubicBezTo>
                      <a:cubicBezTo>
                        <a:pt x="28" y="3"/>
                        <a:pt x="22" y="2"/>
                        <a:pt x="16" y="1"/>
                      </a:cubicBezTo>
                      <a:cubicBezTo>
                        <a:pt x="9" y="0"/>
                        <a:pt x="3" y="4"/>
                        <a:pt x="1" y="11"/>
                      </a:cubicBezTo>
                      <a:cubicBezTo>
                        <a:pt x="0" y="17"/>
                        <a:pt x="4" y="24"/>
                        <a:pt x="11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6" name="Freeform 709">
                  <a:extLst>
                    <a:ext uri="{FF2B5EF4-FFF2-40B4-BE49-F238E27FC236}">
                      <a16:creationId xmlns:a16="http://schemas.microsoft.com/office/drawing/2014/main" id="{FAF452B1-3FBA-4C46-893A-858443AE75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8600" y="2955132"/>
                  <a:ext cx="30163" cy="19050"/>
                </a:xfrm>
                <a:custGeom>
                  <a:avLst/>
                  <a:gdLst>
                    <a:gd name="T0" fmla="*/ 13 w 45"/>
                    <a:gd name="T1" fmla="*/ 28 h 28"/>
                    <a:gd name="T2" fmla="*/ 15 w 45"/>
                    <a:gd name="T3" fmla="*/ 28 h 28"/>
                    <a:gd name="T4" fmla="*/ 34 w 45"/>
                    <a:gd name="T5" fmla="*/ 25 h 28"/>
                    <a:gd name="T6" fmla="*/ 43 w 45"/>
                    <a:gd name="T7" fmla="*/ 11 h 28"/>
                    <a:gd name="T8" fmla="*/ 29 w 45"/>
                    <a:gd name="T9" fmla="*/ 1 h 28"/>
                    <a:gd name="T10" fmla="*/ 11 w 45"/>
                    <a:gd name="T11" fmla="*/ 4 h 28"/>
                    <a:gd name="T12" fmla="*/ 1 w 45"/>
                    <a:gd name="T13" fmla="*/ 18 h 28"/>
                    <a:gd name="T14" fmla="*/ 13 w 45"/>
                    <a:gd name="T15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8">
                      <a:moveTo>
                        <a:pt x="13" y="28"/>
                      </a:moveTo>
                      <a:lnTo>
                        <a:pt x="15" y="28"/>
                      </a:lnTo>
                      <a:cubicBezTo>
                        <a:pt x="21" y="27"/>
                        <a:pt x="27" y="26"/>
                        <a:pt x="34" y="25"/>
                      </a:cubicBezTo>
                      <a:cubicBezTo>
                        <a:pt x="40" y="24"/>
                        <a:pt x="45" y="17"/>
                        <a:pt x="43" y="11"/>
                      </a:cubicBezTo>
                      <a:cubicBezTo>
                        <a:pt x="42" y="4"/>
                        <a:pt x="36" y="0"/>
                        <a:pt x="29" y="1"/>
                      </a:cubicBezTo>
                      <a:cubicBezTo>
                        <a:pt x="23" y="2"/>
                        <a:pt x="17" y="3"/>
                        <a:pt x="11" y="4"/>
                      </a:cubicBezTo>
                      <a:cubicBezTo>
                        <a:pt x="4" y="5"/>
                        <a:pt x="0" y="12"/>
                        <a:pt x="1" y="18"/>
                      </a:cubicBezTo>
                      <a:cubicBezTo>
                        <a:pt x="2" y="24"/>
                        <a:pt x="7" y="28"/>
                        <a:pt x="13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7" name="Freeform 710">
                  <a:extLst>
                    <a:ext uri="{FF2B5EF4-FFF2-40B4-BE49-F238E27FC236}">
                      <a16:creationId xmlns:a16="http://schemas.microsoft.com/office/drawing/2014/main" id="{743910A7-05BF-424D-B1F2-FB1BAE2DC4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08100" y="2942432"/>
                  <a:ext cx="31750" cy="20638"/>
                </a:xfrm>
                <a:custGeom>
                  <a:avLst/>
                  <a:gdLst>
                    <a:gd name="T0" fmla="*/ 32 w 46"/>
                    <a:gd name="T1" fmla="*/ 32 h 32"/>
                    <a:gd name="T2" fmla="*/ 44 w 46"/>
                    <a:gd name="T3" fmla="*/ 23 h 32"/>
                    <a:gd name="T4" fmla="*/ 36 w 46"/>
                    <a:gd name="T5" fmla="*/ 8 h 32"/>
                    <a:gd name="T6" fmla="*/ 18 w 46"/>
                    <a:gd name="T7" fmla="*/ 2 h 32"/>
                    <a:gd name="T8" fmla="*/ 3 w 46"/>
                    <a:gd name="T9" fmla="*/ 9 h 32"/>
                    <a:gd name="T10" fmla="*/ 10 w 46"/>
                    <a:gd name="T11" fmla="*/ 25 h 32"/>
                    <a:gd name="T12" fmla="*/ 28 w 46"/>
                    <a:gd name="T13" fmla="*/ 31 h 32"/>
                    <a:gd name="T14" fmla="*/ 32 w 46"/>
                    <a:gd name="T15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" h="32">
                      <a:moveTo>
                        <a:pt x="32" y="32"/>
                      </a:moveTo>
                      <a:cubicBezTo>
                        <a:pt x="37" y="32"/>
                        <a:pt x="42" y="28"/>
                        <a:pt x="44" y="23"/>
                      </a:cubicBezTo>
                      <a:cubicBezTo>
                        <a:pt x="46" y="17"/>
                        <a:pt x="42" y="10"/>
                        <a:pt x="36" y="8"/>
                      </a:cubicBezTo>
                      <a:cubicBezTo>
                        <a:pt x="30" y="6"/>
                        <a:pt x="24" y="4"/>
                        <a:pt x="18" y="2"/>
                      </a:cubicBezTo>
                      <a:cubicBezTo>
                        <a:pt x="12" y="0"/>
                        <a:pt x="5" y="3"/>
                        <a:pt x="3" y="9"/>
                      </a:cubicBezTo>
                      <a:cubicBezTo>
                        <a:pt x="0" y="15"/>
                        <a:pt x="4" y="22"/>
                        <a:pt x="10" y="25"/>
                      </a:cubicBezTo>
                      <a:cubicBezTo>
                        <a:pt x="16" y="27"/>
                        <a:pt x="22" y="29"/>
                        <a:pt x="28" y="31"/>
                      </a:cubicBezTo>
                      <a:lnTo>
                        <a:pt x="32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8" name="Freeform 711">
                  <a:extLst>
                    <a:ext uri="{FF2B5EF4-FFF2-40B4-BE49-F238E27FC236}">
                      <a16:creationId xmlns:a16="http://schemas.microsoft.com/office/drawing/2014/main" id="{84CD8175-8FF3-4008-B1A0-AEE0D736F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0975" y="2961482"/>
                  <a:ext cx="30163" cy="17463"/>
                </a:xfrm>
                <a:custGeom>
                  <a:avLst/>
                  <a:gdLst>
                    <a:gd name="T0" fmla="*/ 12 w 44"/>
                    <a:gd name="T1" fmla="*/ 25 h 25"/>
                    <a:gd name="T2" fmla="*/ 13 w 44"/>
                    <a:gd name="T3" fmla="*/ 25 h 25"/>
                    <a:gd name="T4" fmla="*/ 32 w 44"/>
                    <a:gd name="T5" fmla="*/ 24 h 25"/>
                    <a:gd name="T6" fmla="*/ 43 w 44"/>
                    <a:gd name="T7" fmla="*/ 11 h 25"/>
                    <a:gd name="T8" fmla="*/ 30 w 44"/>
                    <a:gd name="T9" fmla="*/ 0 h 25"/>
                    <a:gd name="T10" fmla="*/ 12 w 44"/>
                    <a:gd name="T11" fmla="*/ 1 h 25"/>
                    <a:gd name="T12" fmla="*/ 0 w 44"/>
                    <a:gd name="T13" fmla="*/ 14 h 25"/>
                    <a:gd name="T14" fmla="*/ 12 w 44"/>
                    <a:gd name="T15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5"/>
                      </a:moveTo>
                      <a:lnTo>
                        <a:pt x="13" y="25"/>
                      </a:lnTo>
                      <a:cubicBezTo>
                        <a:pt x="19" y="25"/>
                        <a:pt x="26" y="25"/>
                        <a:pt x="32" y="24"/>
                      </a:cubicBezTo>
                      <a:cubicBezTo>
                        <a:pt x="39" y="24"/>
                        <a:pt x="44" y="18"/>
                        <a:pt x="43" y="11"/>
                      </a:cubicBezTo>
                      <a:cubicBezTo>
                        <a:pt x="43" y="5"/>
                        <a:pt x="37" y="0"/>
                        <a:pt x="30" y="0"/>
                      </a:cubicBezTo>
                      <a:cubicBezTo>
                        <a:pt x="24" y="1"/>
                        <a:pt x="18" y="1"/>
                        <a:pt x="12" y="1"/>
                      </a:cubicBezTo>
                      <a:cubicBezTo>
                        <a:pt x="5" y="1"/>
                        <a:pt x="0" y="7"/>
                        <a:pt x="0" y="14"/>
                      </a:cubicBezTo>
                      <a:cubicBezTo>
                        <a:pt x="0" y="20"/>
                        <a:pt x="6" y="25"/>
                        <a:pt x="12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9" name="Freeform 712">
                  <a:extLst>
                    <a:ext uri="{FF2B5EF4-FFF2-40B4-BE49-F238E27FC236}">
                      <a16:creationId xmlns:a16="http://schemas.microsoft.com/office/drawing/2014/main" id="{1090B07B-3C15-4300-9336-660CC7C46B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4638" y="2942432"/>
                  <a:ext cx="30163" cy="20638"/>
                </a:xfrm>
                <a:custGeom>
                  <a:avLst/>
                  <a:gdLst>
                    <a:gd name="T0" fmla="*/ 27 w 45"/>
                    <a:gd name="T1" fmla="*/ 2 h 31"/>
                    <a:gd name="T2" fmla="*/ 10 w 45"/>
                    <a:gd name="T3" fmla="*/ 8 h 31"/>
                    <a:gd name="T4" fmla="*/ 2 w 45"/>
                    <a:gd name="T5" fmla="*/ 23 h 31"/>
                    <a:gd name="T6" fmla="*/ 14 w 45"/>
                    <a:gd name="T7" fmla="*/ 31 h 31"/>
                    <a:gd name="T8" fmla="*/ 17 w 45"/>
                    <a:gd name="T9" fmla="*/ 31 h 31"/>
                    <a:gd name="T10" fmla="*/ 36 w 45"/>
                    <a:gd name="T11" fmla="*/ 25 h 31"/>
                    <a:gd name="T12" fmla="*/ 43 w 45"/>
                    <a:gd name="T13" fmla="*/ 9 h 31"/>
                    <a:gd name="T14" fmla="*/ 27 w 45"/>
                    <a:gd name="T15" fmla="*/ 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31">
                      <a:moveTo>
                        <a:pt x="27" y="2"/>
                      </a:moveTo>
                      <a:cubicBezTo>
                        <a:pt x="22" y="4"/>
                        <a:pt x="16" y="6"/>
                        <a:pt x="10" y="8"/>
                      </a:cubicBezTo>
                      <a:cubicBezTo>
                        <a:pt x="3" y="10"/>
                        <a:pt x="0" y="17"/>
                        <a:pt x="2" y="23"/>
                      </a:cubicBezTo>
                      <a:cubicBezTo>
                        <a:pt x="4" y="28"/>
                        <a:pt x="8" y="31"/>
                        <a:pt x="14" y="31"/>
                      </a:cubicBezTo>
                      <a:lnTo>
                        <a:pt x="17" y="31"/>
                      </a:lnTo>
                      <a:cubicBezTo>
                        <a:pt x="23" y="29"/>
                        <a:pt x="30" y="27"/>
                        <a:pt x="36" y="25"/>
                      </a:cubicBezTo>
                      <a:cubicBezTo>
                        <a:pt x="42" y="22"/>
                        <a:pt x="45" y="15"/>
                        <a:pt x="43" y="9"/>
                      </a:cubicBezTo>
                      <a:cubicBezTo>
                        <a:pt x="41" y="3"/>
                        <a:pt x="34" y="0"/>
                        <a:pt x="2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0" name="Freeform 713">
                  <a:extLst>
                    <a:ext uri="{FF2B5EF4-FFF2-40B4-BE49-F238E27FC236}">
                      <a16:creationId xmlns:a16="http://schemas.microsoft.com/office/drawing/2014/main" id="{5206159A-EA1B-4EFC-95C4-F50A983112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4938" y="3083719"/>
                  <a:ext cx="74613" cy="150813"/>
                </a:xfrm>
                <a:custGeom>
                  <a:avLst/>
                  <a:gdLst>
                    <a:gd name="T0" fmla="*/ 109 w 109"/>
                    <a:gd name="T1" fmla="*/ 148 h 220"/>
                    <a:gd name="T2" fmla="*/ 55 w 109"/>
                    <a:gd name="T3" fmla="*/ 98 h 220"/>
                    <a:gd name="T4" fmla="*/ 24 w 109"/>
                    <a:gd name="T5" fmla="*/ 71 h 220"/>
                    <a:gd name="T6" fmla="*/ 55 w 109"/>
                    <a:gd name="T7" fmla="*/ 45 h 220"/>
                    <a:gd name="T8" fmla="*/ 83 w 109"/>
                    <a:gd name="T9" fmla="*/ 62 h 220"/>
                    <a:gd name="T10" fmla="*/ 99 w 109"/>
                    <a:gd name="T11" fmla="*/ 69 h 220"/>
                    <a:gd name="T12" fmla="*/ 105 w 109"/>
                    <a:gd name="T13" fmla="*/ 53 h 220"/>
                    <a:gd name="T14" fmla="*/ 67 w 109"/>
                    <a:gd name="T15" fmla="*/ 22 h 220"/>
                    <a:gd name="T16" fmla="*/ 67 w 109"/>
                    <a:gd name="T17" fmla="*/ 12 h 220"/>
                    <a:gd name="T18" fmla="*/ 55 w 109"/>
                    <a:gd name="T19" fmla="*/ 0 h 220"/>
                    <a:gd name="T20" fmla="*/ 43 w 109"/>
                    <a:gd name="T21" fmla="*/ 12 h 220"/>
                    <a:gd name="T22" fmla="*/ 43 w 109"/>
                    <a:gd name="T23" fmla="*/ 22 h 220"/>
                    <a:gd name="T24" fmla="*/ 0 w 109"/>
                    <a:gd name="T25" fmla="*/ 71 h 220"/>
                    <a:gd name="T26" fmla="*/ 55 w 109"/>
                    <a:gd name="T27" fmla="*/ 122 h 220"/>
                    <a:gd name="T28" fmla="*/ 85 w 109"/>
                    <a:gd name="T29" fmla="*/ 148 h 220"/>
                    <a:gd name="T30" fmla="*/ 55 w 109"/>
                    <a:gd name="T31" fmla="*/ 175 h 220"/>
                    <a:gd name="T32" fmla="*/ 26 w 109"/>
                    <a:gd name="T33" fmla="*/ 157 h 220"/>
                    <a:gd name="T34" fmla="*/ 11 w 109"/>
                    <a:gd name="T35" fmla="*/ 151 h 220"/>
                    <a:gd name="T36" fmla="*/ 4 w 109"/>
                    <a:gd name="T37" fmla="*/ 167 h 220"/>
                    <a:gd name="T38" fmla="*/ 43 w 109"/>
                    <a:gd name="T39" fmla="*/ 198 h 220"/>
                    <a:gd name="T40" fmla="*/ 43 w 109"/>
                    <a:gd name="T41" fmla="*/ 208 h 220"/>
                    <a:gd name="T42" fmla="*/ 55 w 109"/>
                    <a:gd name="T43" fmla="*/ 220 h 220"/>
                    <a:gd name="T44" fmla="*/ 67 w 109"/>
                    <a:gd name="T45" fmla="*/ 208 h 220"/>
                    <a:gd name="T46" fmla="*/ 67 w 109"/>
                    <a:gd name="T47" fmla="*/ 198 h 220"/>
                    <a:gd name="T48" fmla="*/ 109 w 109"/>
                    <a:gd name="T49" fmla="*/ 148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220">
                      <a:moveTo>
                        <a:pt x="109" y="148"/>
                      </a:moveTo>
                      <a:cubicBezTo>
                        <a:pt x="109" y="124"/>
                        <a:pt x="95" y="98"/>
                        <a:pt x="55" y="98"/>
                      </a:cubicBezTo>
                      <a:cubicBezTo>
                        <a:pt x="35" y="98"/>
                        <a:pt x="24" y="89"/>
                        <a:pt x="24" y="71"/>
                      </a:cubicBezTo>
                      <a:cubicBezTo>
                        <a:pt x="24" y="57"/>
                        <a:pt x="38" y="45"/>
                        <a:pt x="55" y="45"/>
                      </a:cubicBezTo>
                      <a:cubicBezTo>
                        <a:pt x="67" y="45"/>
                        <a:pt x="79" y="52"/>
                        <a:pt x="83" y="62"/>
                      </a:cubicBezTo>
                      <a:cubicBezTo>
                        <a:pt x="86" y="69"/>
                        <a:pt x="93" y="71"/>
                        <a:pt x="99" y="69"/>
                      </a:cubicBezTo>
                      <a:cubicBezTo>
                        <a:pt x="105" y="66"/>
                        <a:pt x="108" y="59"/>
                        <a:pt x="105" y="53"/>
                      </a:cubicBezTo>
                      <a:cubicBezTo>
                        <a:pt x="99" y="37"/>
                        <a:pt x="84" y="26"/>
                        <a:pt x="67" y="22"/>
                      </a:cubicBezTo>
                      <a:lnTo>
                        <a:pt x="67" y="12"/>
                      </a:lnTo>
                      <a:cubicBezTo>
                        <a:pt x="67" y="5"/>
                        <a:pt x="61" y="0"/>
                        <a:pt x="55" y="0"/>
                      </a:cubicBezTo>
                      <a:cubicBezTo>
                        <a:pt x="48" y="0"/>
                        <a:pt x="43" y="5"/>
                        <a:pt x="43" y="12"/>
                      </a:cubicBezTo>
                      <a:lnTo>
                        <a:pt x="43" y="22"/>
                      </a:lnTo>
                      <a:cubicBezTo>
                        <a:pt x="18" y="27"/>
                        <a:pt x="0" y="47"/>
                        <a:pt x="0" y="71"/>
                      </a:cubicBezTo>
                      <a:cubicBezTo>
                        <a:pt x="0" y="96"/>
                        <a:pt x="14" y="122"/>
                        <a:pt x="55" y="122"/>
                      </a:cubicBezTo>
                      <a:cubicBezTo>
                        <a:pt x="75" y="122"/>
                        <a:pt x="85" y="131"/>
                        <a:pt x="85" y="148"/>
                      </a:cubicBezTo>
                      <a:cubicBezTo>
                        <a:pt x="85" y="163"/>
                        <a:pt x="71" y="175"/>
                        <a:pt x="55" y="175"/>
                      </a:cubicBezTo>
                      <a:cubicBezTo>
                        <a:pt x="42" y="175"/>
                        <a:pt x="31" y="168"/>
                        <a:pt x="26" y="157"/>
                      </a:cubicBezTo>
                      <a:cubicBezTo>
                        <a:pt x="24" y="151"/>
                        <a:pt x="17" y="148"/>
                        <a:pt x="11" y="151"/>
                      </a:cubicBezTo>
                      <a:cubicBezTo>
                        <a:pt x="4" y="154"/>
                        <a:pt x="1" y="161"/>
                        <a:pt x="4" y="167"/>
                      </a:cubicBezTo>
                      <a:cubicBezTo>
                        <a:pt x="11" y="183"/>
                        <a:pt x="25" y="194"/>
                        <a:pt x="43" y="198"/>
                      </a:cubicBezTo>
                      <a:lnTo>
                        <a:pt x="43" y="208"/>
                      </a:lnTo>
                      <a:cubicBezTo>
                        <a:pt x="43" y="215"/>
                        <a:pt x="48" y="220"/>
                        <a:pt x="55" y="220"/>
                      </a:cubicBezTo>
                      <a:cubicBezTo>
                        <a:pt x="61" y="220"/>
                        <a:pt x="67" y="215"/>
                        <a:pt x="67" y="208"/>
                      </a:cubicBezTo>
                      <a:lnTo>
                        <a:pt x="67" y="198"/>
                      </a:lnTo>
                      <a:cubicBezTo>
                        <a:pt x="91" y="193"/>
                        <a:pt x="109" y="172"/>
                        <a:pt x="109" y="14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1" name="Freeform 714">
                  <a:extLst>
                    <a:ext uri="{FF2B5EF4-FFF2-40B4-BE49-F238E27FC236}">
                      <a16:creationId xmlns:a16="http://schemas.microsoft.com/office/drawing/2014/main" id="{B2C4F47C-9CDA-4D23-A16C-600CADEE0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0813" y="3040857"/>
                  <a:ext cx="28575" cy="17463"/>
                </a:xfrm>
                <a:custGeom>
                  <a:avLst/>
                  <a:gdLst>
                    <a:gd name="T0" fmla="*/ 1 w 43"/>
                    <a:gd name="T1" fmla="*/ 15 h 26"/>
                    <a:gd name="T2" fmla="*/ 13 w 43"/>
                    <a:gd name="T3" fmla="*/ 26 h 26"/>
                    <a:gd name="T4" fmla="*/ 14 w 43"/>
                    <a:gd name="T5" fmla="*/ 25 h 26"/>
                    <a:gd name="T6" fmla="*/ 31 w 43"/>
                    <a:gd name="T7" fmla="*/ 24 h 26"/>
                    <a:gd name="T8" fmla="*/ 43 w 43"/>
                    <a:gd name="T9" fmla="*/ 12 h 26"/>
                    <a:gd name="T10" fmla="*/ 31 w 43"/>
                    <a:gd name="T11" fmla="*/ 0 h 26"/>
                    <a:gd name="T12" fmla="*/ 31 w 43"/>
                    <a:gd name="T13" fmla="*/ 0 h 26"/>
                    <a:gd name="T14" fmla="*/ 11 w 43"/>
                    <a:gd name="T15" fmla="*/ 1 h 26"/>
                    <a:gd name="T16" fmla="*/ 1 w 43"/>
                    <a:gd name="T17" fmla="*/ 1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3" h="26">
                      <a:moveTo>
                        <a:pt x="1" y="15"/>
                      </a:moveTo>
                      <a:cubicBezTo>
                        <a:pt x="1" y="21"/>
                        <a:pt x="7" y="26"/>
                        <a:pt x="13" y="26"/>
                      </a:cubicBezTo>
                      <a:lnTo>
                        <a:pt x="14" y="25"/>
                      </a:lnTo>
                      <a:cubicBezTo>
                        <a:pt x="20" y="25"/>
                        <a:pt x="25" y="24"/>
                        <a:pt x="31" y="24"/>
                      </a:cubicBezTo>
                      <a:cubicBezTo>
                        <a:pt x="38" y="24"/>
                        <a:pt x="43" y="19"/>
                        <a:pt x="43" y="12"/>
                      </a:cubicBezTo>
                      <a:cubicBezTo>
                        <a:pt x="43" y="6"/>
                        <a:pt x="37" y="0"/>
                        <a:pt x="31" y="0"/>
                      </a:cubicBezTo>
                      <a:lnTo>
                        <a:pt x="31" y="0"/>
                      </a:lnTo>
                      <a:cubicBezTo>
                        <a:pt x="24" y="0"/>
                        <a:pt x="18" y="1"/>
                        <a:pt x="11" y="1"/>
                      </a:cubicBezTo>
                      <a:cubicBezTo>
                        <a:pt x="5" y="2"/>
                        <a:pt x="0" y="8"/>
                        <a:pt x="1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2" name="Freeform 715">
                  <a:extLst>
                    <a:ext uri="{FF2B5EF4-FFF2-40B4-BE49-F238E27FC236}">
                      <a16:creationId xmlns:a16="http://schemas.microsoft.com/office/drawing/2014/main" id="{54002085-4E92-4566-86F6-979E3E98A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25588" y="3193257"/>
                  <a:ext cx="25400" cy="28575"/>
                </a:xfrm>
                <a:custGeom>
                  <a:avLst/>
                  <a:gdLst>
                    <a:gd name="T0" fmla="*/ 27 w 36"/>
                    <a:gd name="T1" fmla="*/ 3 h 42"/>
                    <a:gd name="T2" fmla="*/ 11 w 36"/>
                    <a:gd name="T3" fmla="*/ 9 h 42"/>
                    <a:gd name="T4" fmla="*/ 4 w 36"/>
                    <a:gd name="T5" fmla="*/ 24 h 42"/>
                    <a:gd name="T6" fmla="*/ 8 w 36"/>
                    <a:gd name="T7" fmla="*/ 40 h 42"/>
                    <a:gd name="T8" fmla="*/ 14 w 36"/>
                    <a:gd name="T9" fmla="*/ 42 h 42"/>
                    <a:gd name="T10" fmla="*/ 25 w 36"/>
                    <a:gd name="T11" fmla="*/ 36 h 42"/>
                    <a:gd name="T12" fmla="*/ 34 w 36"/>
                    <a:gd name="T13" fmla="*/ 19 h 42"/>
                    <a:gd name="T14" fmla="*/ 27 w 36"/>
                    <a:gd name="T15" fmla="*/ 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6" h="42">
                      <a:moveTo>
                        <a:pt x="27" y="3"/>
                      </a:moveTo>
                      <a:cubicBezTo>
                        <a:pt x="21" y="0"/>
                        <a:pt x="14" y="3"/>
                        <a:pt x="11" y="9"/>
                      </a:cubicBezTo>
                      <a:cubicBezTo>
                        <a:pt x="9" y="14"/>
                        <a:pt x="7" y="19"/>
                        <a:pt x="4" y="24"/>
                      </a:cubicBezTo>
                      <a:cubicBezTo>
                        <a:pt x="0" y="29"/>
                        <a:pt x="2" y="37"/>
                        <a:pt x="8" y="40"/>
                      </a:cubicBezTo>
                      <a:cubicBezTo>
                        <a:pt x="10" y="41"/>
                        <a:pt x="12" y="42"/>
                        <a:pt x="14" y="42"/>
                      </a:cubicBezTo>
                      <a:cubicBezTo>
                        <a:pt x="18" y="42"/>
                        <a:pt x="22" y="40"/>
                        <a:pt x="25" y="36"/>
                      </a:cubicBezTo>
                      <a:cubicBezTo>
                        <a:pt x="28" y="30"/>
                        <a:pt x="31" y="24"/>
                        <a:pt x="34" y="19"/>
                      </a:cubicBezTo>
                      <a:cubicBezTo>
                        <a:pt x="36" y="12"/>
                        <a:pt x="34" y="5"/>
                        <a:pt x="27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3" name="Freeform 716">
                  <a:extLst>
                    <a:ext uri="{FF2B5EF4-FFF2-40B4-BE49-F238E27FC236}">
                      <a16:creationId xmlns:a16="http://schemas.microsoft.com/office/drawing/2014/main" id="{FD7BBC53-B0B8-46B8-A335-EA4C0A60C1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5425" y="3231357"/>
                  <a:ext cx="28575" cy="25400"/>
                </a:xfrm>
                <a:custGeom>
                  <a:avLst/>
                  <a:gdLst>
                    <a:gd name="T0" fmla="*/ 20 w 41"/>
                    <a:gd name="T1" fmla="*/ 4 h 37"/>
                    <a:gd name="T2" fmla="*/ 7 w 41"/>
                    <a:gd name="T3" fmla="*/ 15 h 37"/>
                    <a:gd name="T4" fmla="*/ 4 w 41"/>
                    <a:gd name="T5" fmla="*/ 32 h 37"/>
                    <a:gd name="T6" fmla="*/ 14 w 41"/>
                    <a:gd name="T7" fmla="*/ 37 h 37"/>
                    <a:gd name="T8" fmla="*/ 21 w 41"/>
                    <a:gd name="T9" fmla="*/ 34 h 37"/>
                    <a:gd name="T10" fmla="*/ 36 w 41"/>
                    <a:gd name="T11" fmla="*/ 22 h 37"/>
                    <a:gd name="T12" fmla="*/ 37 w 41"/>
                    <a:gd name="T13" fmla="*/ 5 h 37"/>
                    <a:gd name="T14" fmla="*/ 20 w 41"/>
                    <a:gd name="T15" fmla="*/ 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1" h="37">
                      <a:moveTo>
                        <a:pt x="20" y="4"/>
                      </a:moveTo>
                      <a:cubicBezTo>
                        <a:pt x="15" y="8"/>
                        <a:pt x="11" y="12"/>
                        <a:pt x="7" y="15"/>
                      </a:cubicBezTo>
                      <a:cubicBezTo>
                        <a:pt x="1" y="19"/>
                        <a:pt x="0" y="26"/>
                        <a:pt x="4" y="32"/>
                      </a:cubicBezTo>
                      <a:cubicBezTo>
                        <a:pt x="6" y="35"/>
                        <a:pt x="10" y="37"/>
                        <a:pt x="14" y="37"/>
                      </a:cubicBezTo>
                      <a:cubicBezTo>
                        <a:pt x="16" y="37"/>
                        <a:pt x="19" y="36"/>
                        <a:pt x="21" y="34"/>
                      </a:cubicBezTo>
                      <a:cubicBezTo>
                        <a:pt x="26" y="31"/>
                        <a:pt x="31" y="27"/>
                        <a:pt x="36" y="22"/>
                      </a:cubicBezTo>
                      <a:cubicBezTo>
                        <a:pt x="41" y="18"/>
                        <a:pt x="41" y="10"/>
                        <a:pt x="37" y="5"/>
                      </a:cubicBezTo>
                      <a:cubicBezTo>
                        <a:pt x="32" y="0"/>
                        <a:pt x="25" y="0"/>
                        <a:pt x="20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4" name="Freeform 717">
                  <a:extLst>
                    <a:ext uri="{FF2B5EF4-FFF2-40B4-BE49-F238E27FC236}">
                      <a16:creationId xmlns:a16="http://schemas.microsoft.com/office/drawing/2014/main" id="{B95108FE-ECFD-473B-9ADD-CA459D5A7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1938" y="3102769"/>
                  <a:ext cx="23813" cy="30163"/>
                </a:xfrm>
                <a:custGeom>
                  <a:avLst/>
                  <a:gdLst>
                    <a:gd name="T0" fmla="*/ 9 w 35"/>
                    <a:gd name="T1" fmla="*/ 35 h 43"/>
                    <a:gd name="T2" fmla="*/ 21 w 35"/>
                    <a:gd name="T3" fmla="*/ 43 h 43"/>
                    <a:gd name="T4" fmla="*/ 25 w 35"/>
                    <a:gd name="T5" fmla="*/ 43 h 43"/>
                    <a:gd name="T6" fmla="*/ 32 w 35"/>
                    <a:gd name="T7" fmla="*/ 27 h 43"/>
                    <a:gd name="T8" fmla="*/ 25 w 35"/>
                    <a:gd name="T9" fmla="*/ 9 h 43"/>
                    <a:gd name="T10" fmla="*/ 9 w 35"/>
                    <a:gd name="T11" fmla="*/ 3 h 43"/>
                    <a:gd name="T12" fmla="*/ 3 w 35"/>
                    <a:gd name="T13" fmla="*/ 19 h 43"/>
                    <a:gd name="T14" fmla="*/ 9 w 35"/>
                    <a:gd name="T15" fmla="*/ 35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" h="43">
                      <a:moveTo>
                        <a:pt x="9" y="35"/>
                      </a:moveTo>
                      <a:cubicBezTo>
                        <a:pt x="11" y="40"/>
                        <a:pt x="16" y="43"/>
                        <a:pt x="21" y="43"/>
                      </a:cubicBezTo>
                      <a:lnTo>
                        <a:pt x="25" y="43"/>
                      </a:lnTo>
                      <a:cubicBezTo>
                        <a:pt x="31" y="41"/>
                        <a:pt x="35" y="34"/>
                        <a:pt x="32" y="27"/>
                      </a:cubicBezTo>
                      <a:cubicBezTo>
                        <a:pt x="30" y="21"/>
                        <a:pt x="28" y="15"/>
                        <a:pt x="25" y="9"/>
                      </a:cubicBezTo>
                      <a:cubicBezTo>
                        <a:pt x="22" y="3"/>
                        <a:pt x="15" y="0"/>
                        <a:pt x="9" y="3"/>
                      </a:cubicBezTo>
                      <a:cubicBezTo>
                        <a:pt x="3" y="6"/>
                        <a:pt x="0" y="13"/>
                        <a:pt x="3" y="19"/>
                      </a:cubicBezTo>
                      <a:cubicBezTo>
                        <a:pt x="6" y="25"/>
                        <a:pt x="8" y="30"/>
                        <a:pt x="9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5" name="Freeform 718">
                  <a:extLst>
                    <a:ext uri="{FF2B5EF4-FFF2-40B4-BE49-F238E27FC236}">
                      <a16:creationId xmlns:a16="http://schemas.microsoft.com/office/drawing/2014/main" id="{677E8A7C-AAFD-4567-904E-59BFEFD270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5563" y="3115469"/>
                  <a:ext cx="20638" cy="30163"/>
                </a:xfrm>
                <a:custGeom>
                  <a:avLst/>
                  <a:gdLst>
                    <a:gd name="T0" fmla="*/ 6 w 31"/>
                    <a:gd name="T1" fmla="*/ 10 h 43"/>
                    <a:gd name="T2" fmla="*/ 1 w 31"/>
                    <a:gd name="T3" fmla="*/ 29 h 43"/>
                    <a:gd name="T4" fmla="*/ 11 w 31"/>
                    <a:gd name="T5" fmla="*/ 43 h 43"/>
                    <a:gd name="T6" fmla="*/ 13 w 31"/>
                    <a:gd name="T7" fmla="*/ 43 h 43"/>
                    <a:gd name="T8" fmla="*/ 25 w 31"/>
                    <a:gd name="T9" fmla="*/ 34 h 43"/>
                    <a:gd name="T10" fmla="*/ 29 w 31"/>
                    <a:gd name="T11" fmla="*/ 17 h 43"/>
                    <a:gd name="T12" fmla="*/ 21 w 31"/>
                    <a:gd name="T13" fmla="*/ 2 h 43"/>
                    <a:gd name="T14" fmla="*/ 6 w 31"/>
                    <a:gd name="T15" fmla="*/ 1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43">
                      <a:moveTo>
                        <a:pt x="6" y="10"/>
                      </a:moveTo>
                      <a:cubicBezTo>
                        <a:pt x="4" y="16"/>
                        <a:pt x="3" y="23"/>
                        <a:pt x="1" y="29"/>
                      </a:cubicBezTo>
                      <a:cubicBezTo>
                        <a:pt x="0" y="36"/>
                        <a:pt x="4" y="42"/>
                        <a:pt x="11" y="43"/>
                      </a:cubicBezTo>
                      <a:lnTo>
                        <a:pt x="13" y="43"/>
                      </a:lnTo>
                      <a:cubicBezTo>
                        <a:pt x="19" y="43"/>
                        <a:pt x="24" y="40"/>
                        <a:pt x="25" y="34"/>
                      </a:cubicBezTo>
                      <a:cubicBezTo>
                        <a:pt x="26" y="28"/>
                        <a:pt x="28" y="23"/>
                        <a:pt x="29" y="17"/>
                      </a:cubicBezTo>
                      <a:cubicBezTo>
                        <a:pt x="31" y="11"/>
                        <a:pt x="28" y="4"/>
                        <a:pt x="21" y="2"/>
                      </a:cubicBezTo>
                      <a:cubicBezTo>
                        <a:pt x="15" y="0"/>
                        <a:pt x="8" y="4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6" name="Freeform 719">
                  <a:extLst>
                    <a:ext uri="{FF2B5EF4-FFF2-40B4-BE49-F238E27FC236}">
                      <a16:creationId xmlns:a16="http://schemas.microsoft.com/office/drawing/2014/main" id="{162E9913-DDB0-42EA-BBCA-4D5E4253A2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1463" y="3148807"/>
                  <a:ext cx="17463" cy="30163"/>
                </a:xfrm>
                <a:custGeom>
                  <a:avLst/>
                  <a:gdLst>
                    <a:gd name="T0" fmla="*/ 14 w 26"/>
                    <a:gd name="T1" fmla="*/ 0 h 45"/>
                    <a:gd name="T2" fmla="*/ 14 w 26"/>
                    <a:gd name="T3" fmla="*/ 0 h 45"/>
                    <a:gd name="T4" fmla="*/ 2 w 26"/>
                    <a:gd name="T5" fmla="*/ 12 h 45"/>
                    <a:gd name="T6" fmla="*/ 2 w 26"/>
                    <a:gd name="T7" fmla="*/ 15 h 45"/>
                    <a:gd name="T8" fmla="*/ 1 w 26"/>
                    <a:gd name="T9" fmla="*/ 32 h 45"/>
                    <a:gd name="T10" fmla="*/ 12 w 26"/>
                    <a:gd name="T11" fmla="*/ 45 h 45"/>
                    <a:gd name="T12" fmla="*/ 13 w 26"/>
                    <a:gd name="T13" fmla="*/ 45 h 45"/>
                    <a:gd name="T14" fmla="*/ 25 w 26"/>
                    <a:gd name="T15" fmla="*/ 34 h 45"/>
                    <a:gd name="T16" fmla="*/ 26 w 26"/>
                    <a:gd name="T17" fmla="*/ 15 h 45"/>
                    <a:gd name="T18" fmla="*/ 26 w 26"/>
                    <a:gd name="T19" fmla="*/ 11 h 45"/>
                    <a:gd name="T20" fmla="*/ 14 w 26"/>
                    <a:gd name="T2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45">
                      <a:moveTo>
                        <a:pt x="14" y="0"/>
                      </a:moveTo>
                      <a:lnTo>
                        <a:pt x="14" y="0"/>
                      </a:lnTo>
                      <a:cubicBezTo>
                        <a:pt x="7" y="0"/>
                        <a:pt x="2" y="5"/>
                        <a:pt x="2" y="12"/>
                      </a:cubicBezTo>
                      <a:lnTo>
                        <a:pt x="2" y="15"/>
                      </a:lnTo>
                      <a:cubicBezTo>
                        <a:pt x="2" y="21"/>
                        <a:pt x="2" y="26"/>
                        <a:pt x="1" y="32"/>
                      </a:cubicBezTo>
                      <a:cubicBezTo>
                        <a:pt x="0" y="38"/>
                        <a:pt x="5" y="44"/>
                        <a:pt x="12" y="45"/>
                      </a:cubicBezTo>
                      <a:lnTo>
                        <a:pt x="13" y="45"/>
                      </a:lnTo>
                      <a:cubicBezTo>
                        <a:pt x="19" y="45"/>
                        <a:pt x="25" y="41"/>
                        <a:pt x="25" y="34"/>
                      </a:cubicBezTo>
                      <a:cubicBezTo>
                        <a:pt x="26" y="28"/>
                        <a:pt x="26" y="21"/>
                        <a:pt x="26" y="15"/>
                      </a:cubicBezTo>
                      <a:lnTo>
                        <a:pt x="26" y="11"/>
                      </a:lnTo>
                      <a:cubicBezTo>
                        <a:pt x="26" y="5"/>
                        <a:pt x="21" y="0"/>
                        <a:pt x="1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7" name="Freeform 720">
                  <a:extLst>
                    <a:ext uri="{FF2B5EF4-FFF2-40B4-BE49-F238E27FC236}">
                      <a16:creationId xmlns:a16="http://schemas.microsoft.com/office/drawing/2014/main" id="{53A6E9A1-5A09-48C7-8248-705E1B8036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04950" y="3067844"/>
                  <a:ext cx="26988" cy="25400"/>
                </a:xfrm>
                <a:custGeom>
                  <a:avLst/>
                  <a:gdLst>
                    <a:gd name="T0" fmla="*/ 4 w 40"/>
                    <a:gd name="T1" fmla="*/ 6 h 38"/>
                    <a:gd name="T2" fmla="*/ 5 w 40"/>
                    <a:gd name="T3" fmla="*/ 23 h 38"/>
                    <a:gd name="T4" fmla="*/ 17 w 40"/>
                    <a:gd name="T5" fmla="*/ 34 h 38"/>
                    <a:gd name="T6" fmla="*/ 26 w 40"/>
                    <a:gd name="T7" fmla="*/ 38 h 38"/>
                    <a:gd name="T8" fmla="*/ 35 w 40"/>
                    <a:gd name="T9" fmla="*/ 35 h 38"/>
                    <a:gd name="T10" fmla="*/ 35 w 40"/>
                    <a:gd name="T11" fmla="*/ 18 h 38"/>
                    <a:gd name="T12" fmla="*/ 21 w 40"/>
                    <a:gd name="T13" fmla="*/ 4 h 38"/>
                    <a:gd name="T14" fmla="*/ 4 w 40"/>
                    <a:gd name="T15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0" h="38">
                      <a:moveTo>
                        <a:pt x="4" y="6"/>
                      </a:moveTo>
                      <a:cubicBezTo>
                        <a:pt x="0" y="11"/>
                        <a:pt x="0" y="18"/>
                        <a:pt x="5" y="23"/>
                      </a:cubicBezTo>
                      <a:cubicBezTo>
                        <a:pt x="10" y="26"/>
                        <a:pt x="14" y="30"/>
                        <a:pt x="17" y="34"/>
                      </a:cubicBezTo>
                      <a:cubicBezTo>
                        <a:pt x="20" y="37"/>
                        <a:pt x="23" y="38"/>
                        <a:pt x="26" y="38"/>
                      </a:cubicBezTo>
                      <a:cubicBezTo>
                        <a:pt x="29" y="38"/>
                        <a:pt x="32" y="37"/>
                        <a:pt x="35" y="35"/>
                      </a:cubicBezTo>
                      <a:cubicBezTo>
                        <a:pt x="40" y="31"/>
                        <a:pt x="40" y="23"/>
                        <a:pt x="35" y="18"/>
                      </a:cubicBezTo>
                      <a:cubicBezTo>
                        <a:pt x="31" y="13"/>
                        <a:pt x="26" y="9"/>
                        <a:pt x="21" y="4"/>
                      </a:cubicBezTo>
                      <a:cubicBezTo>
                        <a:pt x="16" y="0"/>
                        <a:pt x="9" y="0"/>
                        <a:pt x="4" y="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8" name="Freeform 721">
                  <a:extLst>
                    <a:ext uri="{FF2B5EF4-FFF2-40B4-BE49-F238E27FC236}">
                      <a16:creationId xmlns:a16="http://schemas.microsoft.com/office/drawing/2014/main" id="{3DC08A3E-45DB-47E4-8512-16C013263A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65263" y="3045619"/>
                  <a:ext cx="30163" cy="22225"/>
                </a:xfrm>
                <a:custGeom>
                  <a:avLst/>
                  <a:gdLst>
                    <a:gd name="T0" fmla="*/ 35 w 44"/>
                    <a:gd name="T1" fmla="*/ 9 h 32"/>
                    <a:gd name="T2" fmla="*/ 17 w 44"/>
                    <a:gd name="T3" fmla="*/ 2 h 32"/>
                    <a:gd name="T4" fmla="*/ 2 w 44"/>
                    <a:gd name="T5" fmla="*/ 10 h 32"/>
                    <a:gd name="T6" fmla="*/ 10 w 44"/>
                    <a:gd name="T7" fmla="*/ 25 h 32"/>
                    <a:gd name="T8" fmla="*/ 26 w 44"/>
                    <a:gd name="T9" fmla="*/ 31 h 32"/>
                    <a:gd name="T10" fmla="*/ 31 w 44"/>
                    <a:gd name="T11" fmla="*/ 32 h 32"/>
                    <a:gd name="T12" fmla="*/ 42 w 44"/>
                    <a:gd name="T13" fmla="*/ 25 h 32"/>
                    <a:gd name="T14" fmla="*/ 35 w 44"/>
                    <a:gd name="T15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2">
                      <a:moveTo>
                        <a:pt x="35" y="9"/>
                      </a:moveTo>
                      <a:cubicBezTo>
                        <a:pt x="29" y="6"/>
                        <a:pt x="23" y="4"/>
                        <a:pt x="17" y="2"/>
                      </a:cubicBezTo>
                      <a:cubicBezTo>
                        <a:pt x="11" y="0"/>
                        <a:pt x="4" y="3"/>
                        <a:pt x="2" y="10"/>
                      </a:cubicBezTo>
                      <a:cubicBezTo>
                        <a:pt x="0" y="16"/>
                        <a:pt x="4" y="23"/>
                        <a:pt x="10" y="25"/>
                      </a:cubicBezTo>
                      <a:cubicBezTo>
                        <a:pt x="15" y="27"/>
                        <a:pt x="21" y="28"/>
                        <a:pt x="26" y="31"/>
                      </a:cubicBezTo>
                      <a:cubicBezTo>
                        <a:pt x="27" y="31"/>
                        <a:pt x="29" y="32"/>
                        <a:pt x="31" y="32"/>
                      </a:cubicBezTo>
                      <a:cubicBezTo>
                        <a:pt x="35" y="32"/>
                        <a:pt x="40" y="29"/>
                        <a:pt x="42" y="25"/>
                      </a:cubicBezTo>
                      <a:cubicBezTo>
                        <a:pt x="44" y="18"/>
                        <a:pt x="42" y="11"/>
                        <a:pt x="35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9" name="Freeform 722">
                  <a:extLst>
                    <a:ext uri="{FF2B5EF4-FFF2-40B4-BE49-F238E27FC236}">
                      <a16:creationId xmlns:a16="http://schemas.microsoft.com/office/drawing/2014/main" id="{2BD5FAC1-CAA1-4A1C-83F2-D9084536D5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8425" y="3237707"/>
                  <a:ext cx="28575" cy="23813"/>
                </a:xfrm>
                <a:custGeom>
                  <a:avLst/>
                  <a:gdLst>
                    <a:gd name="T0" fmla="*/ 35 w 43"/>
                    <a:gd name="T1" fmla="*/ 13 h 36"/>
                    <a:gd name="T2" fmla="*/ 21 w 43"/>
                    <a:gd name="T3" fmla="*/ 4 h 36"/>
                    <a:gd name="T4" fmla="*/ 4 w 43"/>
                    <a:gd name="T5" fmla="*/ 7 h 36"/>
                    <a:gd name="T6" fmla="*/ 6 w 43"/>
                    <a:gd name="T7" fmla="*/ 24 h 36"/>
                    <a:gd name="T8" fmla="*/ 23 w 43"/>
                    <a:gd name="T9" fmla="*/ 34 h 36"/>
                    <a:gd name="T10" fmla="*/ 29 w 43"/>
                    <a:gd name="T11" fmla="*/ 36 h 36"/>
                    <a:gd name="T12" fmla="*/ 39 w 43"/>
                    <a:gd name="T13" fmla="*/ 30 h 36"/>
                    <a:gd name="T14" fmla="*/ 35 w 43"/>
                    <a:gd name="T15" fmla="*/ 1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" h="36">
                      <a:moveTo>
                        <a:pt x="35" y="13"/>
                      </a:moveTo>
                      <a:cubicBezTo>
                        <a:pt x="30" y="10"/>
                        <a:pt x="25" y="7"/>
                        <a:pt x="21" y="4"/>
                      </a:cubicBezTo>
                      <a:cubicBezTo>
                        <a:pt x="15" y="0"/>
                        <a:pt x="8" y="1"/>
                        <a:pt x="4" y="7"/>
                      </a:cubicBezTo>
                      <a:cubicBezTo>
                        <a:pt x="0" y="12"/>
                        <a:pt x="1" y="20"/>
                        <a:pt x="6" y="24"/>
                      </a:cubicBezTo>
                      <a:cubicBezTo>
                        <a:pt x="12" y="27"/>
                        <a:pt x="17" y="31"/>
                        <a:pt x="23" y="34"/>
                      </a:cubicBezTo>
                      <a:cubicBezTo>
                        <a:pt x="25" y="35"/>
                        <a:pt x="27" y="36"/>
                        <a:pt x="29" y="36"/>
                      </a:cubicBezTo>
                      <a:cubicBezTo>
                        <a:pt x="33" y="36"/>
                        <a:pt x="37" y="34"/>
                        <a:pt x="39" y="30"/>
                      </a:cubicBezTo>
                      <a:cubicBezTo>
                        <a:pt x="43" y="24"/>
                        <a:pt x="41" y="16"/>
                        <a:pt x="35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0" name="Freeform 723">
                  <a:extLst>
                    <a:ext uri="{FF2B5EF4-FFF2-40B4-BE49-F238E27FC236}">
                      <a16:creationId xmlns:a16="http://schemas.microsoft.com/office/drawing/2014/main" id="{7D776BBE-B5DF-4B23-9913-B69C5DA72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6363" y="3050382"/>
                  <a:ext cx="30163" cy="22225"/>
                </a:xfrm>
                <a:custGeom>
                  <a:avLst/>
                  <a:gdLst>
                    <a:gd name="T0" fmla="*/ 41 w 44"/>
                    <a:gd name="T1" fmla="*/ 8 h 34"/>
                    <a:gd name="T2" fmla="*/ 25 w 44"/>
                    <a:gd name="T3" fmla="*/ 2 h 34"/>
                    <a:gd name="T4" fmla="*/ 8 w 44"/>
                    <a:gd name="T5" fmla="*/ 11 h 34"/>
                    <a:gd name="T6" fmla="*/ 4 w 44"/>
                    <a:gd name="T7" fmla="*/ 28 h 34"/>
                    <a:gd name="T8" fmla="*/ 14 w 44"/>
                    <a:gd name="T9" fmla="*/ 34 h 34"/>
                    <a:gd name="T10" fmla="*/ 20 w 44"/>
                    <a:gd name="T11" fmla="*/ 32 h 34"/>
                    <a:gd name="T12" fmla="*/ 35 w 44"/>
                    <a:gd name="T13" fmla="*/ 24 h 34"/>
                    <a:gd name="T14" fmla="*/ 41 w 44"/>
                    <a:gd name="T15" fmla="*/ 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4">
                      <a:moveTo>
                        <a:pt x="41" y="8"/>
                      </a:moveTo>
                      <a:cubicBezTo>
                        <a:pt x="38" y="2"/>
                        <a:pt x="31" y="0"/>
                        <a:pt x="25" y="2"/>
                      </a:cubicBezTo>
                      <a:cubicBezTo>
                        <a:pt x="19" y="5"/>
                        <a:pt x="13" y="8"/>
                        <a:pt x="8" y="11"/>
                      </a:cubicBezTo>
                      <a:cubicBezTo>
                        <a:pt x="2" y="15"/>
                        <a:pt x="0" y="22"/>
                        <a:pt x="4" y="28"/>
                      </a:cubicBezTo>
                      <a:cubicBezTo>
                        <a:pt x="6" y="32"/>
                        <a:pt x="10" y="34"/>
                        <a:pt x="14" y="34"/>
                      </a:cubicBezTo>
                      <a:cubicBezTo>
                        <a:pt x="16" y="34"/>
                        <a:pt x="18" y="33"/>
                        <a:pt x="20" y="32"/>
                      </a:cubicBezTo>
                      <a:cubicBezTo>
                        <a:pt x="25" y="29"/>
                        <a:pt x="30" y="27"/>
                        <a:pt x="35" y="24"/>
                      </a:cubicBezTo>
                      <a:cubicBezTo>
                        <a:pt x="41" y="22"/>
                        <a:pt x="44" y="14"/>
                        <a:pt x="41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1" name="Freeform 724">
                  <a:extLst>
                    <a:ext uri="{FF2B5EF4-FFF2-40B4-BE49-F238E27FC236}">
                      <a16:creationId xmlns:a16="http://schemas.microsoft.com/office/drawing/2014/main" id="{2F671AF7-B5D4-4DB7-92DE-2D8EAF291D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5738" y="3253582"/>
                  <a:ext cx="30163" cy="20638"/>
                </a:xfrm>
                <a:custGeom>
                  <a:avLst/>
                  <a:gdLst>
                    <a:gd name="T0" fmla="*/ 27 w 44"/>
                    <a:gd name="T1" fmla="*/ 2 h 30"/>
                    <a:gd name="T2" fmla="*/ 11 w 44"/>
                    <a:gd name="T3" fmla="*/ 6 h 30"/>
                    <a:gd name="T4" fmla="*/ 1 w 44"/>
                    <a:gd name="T5" fmla="*/ 21 h 30"/>
                    <a:gd name="T6" fmla="*/ 13 w 44"/>
                    <a:gd name="T7" fmla="*/ 30 h 30"/>
                    <a:gd name="T8" fmla="*/ 15 w 44"/>
                    <a:gd name="T9" fmla="*/ 30 h 30"/>
                    <a:gd name="T10" fmla="*/ 34 w 44"/>
                    <a:gd name="T11" fmla="*/ 25 h 30"/>
                    <a:gd name="T12" fmla="*/ 42 w 44"/>
                    <a:gd name="T13" fmla="*/ 10 h 30"/>
                    <a:gd name="T14" fmla="*/ 27 w 44"/>
                    <a:gd name="T15" fmla="*/ 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0">
                      <a:moveTo>
                        <a:pt x="27" y="2"/>
                      </a:moveTo>
                      <a:cubicBezTo>
                        <a:pt x="21" y="4"/>
                        <a:pt x="16" y="5"/>
                        <a:pt x="11" y="6"/>
                      </a:cubicBezTo>
                      <a:cubicBezTo>
                        <a:pt x="4" y="8"/>
                        <a:pt x="0" y="14"/>
                        <a:pt x="1" y="21"/>
                      </a:cubicBezTo>
                      <a:cubicBezTo>
                        <a:pt x="2" y="26"/>
                        <a:pt x="7" y="30"/>
                        <a:pt x="13" y="30"/>
                      </a:cubicBezTo>
                      <a:lnTo>
                        <a:pt x="15" y="30"/>
                      </a:lnTo>
                      <a:cubicBezTo>
                        <a:pt x="22" y="29"/>
                        <a:pt x="28" y="27"/>
                        <a:pt x="34" y="25"/>
                      </a:cubicBezTo>
                      <a:cubicBezTo>
                        <a:pt x="41" y="23"/>
                        <a:pt x="44" y="16"/>
                        <a:pt x="42" y="10"/>
                      </a:cubicBezTo>
                      <a:cubicBezTo>
                        <a:pt x="40" y="3"/>
                        <a:pt x="33" y="0"/>
                        <a:pt x="27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2" name="Freeform 725">
                  <a:extLst>
                    <a:ext uri="{FF2B5EF4-FFF2-40B4-BE49-F238E27FC236}">
                      <a16:creationId xmlns:a16="http://schemas.microsoft.com/office/drawing/2014/main" id="{7527E372-31EB-4BFC-848F-03C050F06E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9700" y="3256757"/>
                  <a:ext cx="30163" cy="19050"/>
                </a:xfrm>
                <a:custGeom>
                  <a:avLst/>
                  <a:gdLst>
                    <a:gd name="T0" fmla="*/ 32 w 44"/>
                    <a:gd name="T1" fmla="*/ 4 h 28"/>
                    <a:gd name="T2" fmla="*/ 15 w 44"/>
                    <a:gd name="T3" fmla="*/ 1 h 28"/>
                    <a:gd name="T4" fmla="*/ 1 w 44"/>
                    <a:gd name="T5" fmla="*/ 10 h 28"/>
                    <a:gd name="T6" fmla="*/ 10 w 44"/>
                    <a:gd name="T7" fmla="*/ 25 h 28"/>
                    <a:gd name="T8" fmla="*/ 30 w 44"/>
                    <a:gd name="T9" fmla="*/ 28 h 28"/>
                    <a:gd name="T10" fmla="*/ 31 w 44"/>
                    <a:gd name="T11" fmla="*/ 28 h 28"/>
                    <a:gd name="T12" fmla="*/ 43 w 44"/>
                    <a:gd name="T13" fmla="*/ 17 h 28"/>
                    <a:gd name="T14" fmla="*/ 32 w 44"/>
                    <a:gd name="T15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8">
                      <a:moveTo>
                        <a:pt x="32" y="4"/>
                      </a:moveTo>
                      <a:cubicBezTo>
                        <a:pt x="26" y="3"/>
                        <a:pt x="21" y="2"/>
                        <a:pt x="15" y="1"/>
                      </a:cubicBezTo>
                      <a:cubicBezTo>
                        <a:pt x="9" y="0"/>
                        <a:pt x="2" y="4"/>
                        <a:pt x="1" y="10"/>
                      </a:cubicBezTo>
                      <a:cubicBezTo>
                        <a:pt x="0" y="17"/>
                        <a:pt x="4" y="23"/>
                        <a:pt x="10" y="25"/>
                      </a:cubicBezTo>
                      <a:cubicBezTo>
                        <a:pt x="17" y="26"/>
                        <a:pt x="23" y="27"/>
                        <a:pt x="30" y="28"/>
                      </a:cubicBezTo>
                      <a:lnTo>
                        <a:pt x="31" y="28"/>
                      </a:lnTo>
                      <a:cubicBezTo>
                        <a:pt x="37" y="28"/>
                        <a:pt x="42" y="23"/>
                        <a:pt x="43" y="17"/>
                      </a:cubicBezTo>
                      <a:cubicBezTo>
                        <a:pt x="44" y="10"/>
                        <a:pt x="39" y="4"/>
                        <a:pt x="32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3" name="Freeform 726">
                  <a:extLst>
                    <a:ext uri="{FF2B5EF4-FFF2-40B4-BE49-F238E27FC236}">
                      <a16:creationId xmlns:a16="http://schemas.microsoft.com/office/drawing/2014/main" id="{CD259FAA-A578-4371-967D-257C3A933F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43025" y="3077369"/>
                  <a:ext cx="26988" cy="26988"/>
                </a:xfrm>
                <a:custGeom>
                  <a:avLst/>
                  <a:gdLst>
                    <a:gd name="T0" fmla="*/ 16 w 38"/>
                    <a:gd name="T1" fmla="*/ 5 h 40"/>
                    <a:gd name="T2" fmla="*/ 4 w 38"/>
                    <a:gd name="T3" fmla="*/ 21 h 40"/>
                    <a:gd name="T4" fmla="*/ 6 w 38"/>
                    <a:gd name="T5" fmla="*/ 38 h 40"/>
                    <a:gd name="T6" fmla="*/ 13 w 38"/>
                    <a:gd name="T7" fmla="*/ 40 h 40"/>
                    <a:gd name="T8" fmla="*/ 23 w 38"/>
                    <a:gd name="T9" fmla="*/ 35 h 40"/>
                    <a:gd name="T10" fmla="*/ 34 w 38"/>
                    <a:gd name="T11" fmla="*/ 22 h 40"/>
                    <a:gd name="T12" fmla="*/ 33 w 38"/>
                    <a:gd name="T13" fmla="*/ 4 h 40"/>
                    <a:gd name="T14" fmla="*/ 16 w 38"/>
                    <a:gd name="T15" fmla="*/ 5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0">
                      <a:moveTo>
                        <a:pt x="16" y="5"/>
                      </a:moveTo>
                      <a:cubicBezTo>
                        <a:pt x="11" y="10"/>
                        <a:pt x="7" y="15"/>
                        <a:pt x="4" y="21"/>
                      </a:cubicBezTo>
                      <a:cubicBezTo>
                        <a:pt x="0" y="26"/>
                        <a:pt x="1" y="34"/>
                        <a:pt x="6" y="38"/>
                      </a:cubicBezTo>
                      <a:cubicBezTo>
                        <a:pt x="9" y="39"/>
                        <a:pt x="11" y="40"/>
                        <a:pt x="13" y="40"/>
                      </a:cubicBezTo>
                      <a:cubicBezTo>
                        <a:pt x="17" y="40"/>
                        <a:pt x="21" y="38"/>
                        <a:pt x="23" y="35"/>
                      </a:cubicBezTo>
                      <a:cubicBezTo>
                        <a:pt x="27" y="30"/>
                        <a:pt x="30" y="26"/>
                        <a:pt x="34" y="22"/>
                      </a:cubicBezTo>
                      <a:cubicBezTo>
                        <a:pt x="38" y="17"/>
                        <a:pt x="38" y="9"/>
                        <a:pt x="33" y="4"/>
                      </a:cubicBezTo>
                      <a:cubicBezTo>
                        <a:pt x="28" y="0"/>
                        <a:pt x="20" y="0"/>
                        <a:pt x="16" y="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4" name="Freeform 727">
                  <a:extLst>
                    <a:ext uri="{FF2B5EF4-FFF2-40B4-BE49-F238E27FC236}">
                      <a16:creationId xmlns:a16="http://schemas.microsoft.com/office/drawing/2014/main" id="{6B949110-3978-4A59-88E9-46DC098165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3975" y="3161507"/>
                  <a:ext cx="20638" cy="30163"/>
                </a:xfrm>
                <a:custGeom>
                  <a:avLst/>
                  <a:gdLst>
                    <a:gd name="T0" fmla="*/ 28 w 29"/>
                    <a:gd name="T1" fmla="*/ 28 h 43"/>
                    <a:gd name="T2" fmla="*/ 25 w 29"/>
                    <a:gd name="T3" fmla="*/ 11 h 43"/>
                    <a:gd name="T4" fmla="*/ 12 w 29"/>
                    <a:gd name="T5" fmla="*/ 1 h 43"/>
                    <a:gd name="T6" fmla="*/ 1 w 29"/>
                    <a:gd name="T7" fmla="*/ 14 h 43"/>
                    <a:gd name="T8" fmla="*/ 4 w 29"/>
                    <a:gd name="T9" fmla="*/ 33 h 43"/>
                    <a:gd name="T10" fmla="*/ 16 w 29"/>
                    <a:gd name="T11" fmla="*/ 43 h 43"/>
                    <a:gd name="T12" fmla="*/ 18 w 29"/>
                    <a:gd name="T13" fmla="*/ 42 h 43"/>
                    <a:gd name="T14" fmla="*/ 28 w 29"/>
                    <a:gd name="T15" fmla="*/ 2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43">
                      <a:moveTo>
                        <a:pt x="28" y="28"/>
                      </a:moveTo>
                      <a:cubicBezTo>
                        <a:pt x="26" y="23"/>
                        <a:pt x="26" y="17"/>
                        <a:pt x="25" y="11"/>
                      </a:cubicBezTo>
                      <a:cubicBezTo>
                        <a:pt x="24" y="5"/>
                        <a:pt x="18" y="0"/>
                        <a:pt x="12" y="1"/>
                      </a:cubicBezTo>
                      <a:cubicBezTo>
                        <a:pt x="5" y="1"/>
                        <a:pt x="0" y="7"/>
                        <a:pt x="1" y="14"/>
                      </a:cubicBezTo>
                      <a:cubicBezTo>
                        <a:pt x="2" y="20"/>
                        <a:pt x="3" y="27"/>
                        <a:pt x="4" y="33"/>
                      </a:cubicBezTo>
                      <a:cubicBezTo>
                        <a:pt x="5" y="39"/>
                        <a:pt x="10" y="43"/>
                        <a:pt x="16" y="43"/>
                      </a:cubicBezTo>
                      <a:lnTo>
                        <a:pt x="18" y="42"/>
                      </a:lnTo>
                      <a:cubicBezTo>
                        <a:pt x="25" y="41"/>
                        <a:pt x="29" y="34"/>
                        <a:pt x="28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5" name="Freeform 728">
                  <a:extLst>
                    <a:ext uri="{FF2B5EF4-FFF2-40B4-BE49-F238E27FC236}">
                      <a16:creationId xmlns:a16="http://schemas.microsoft.com/office/drawing/2014/main" id="{A10F6ED9-3323-4DA5-92F9-E4B8D8F738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6675" y="3204369"/>
                  <a:ext cx="26988" cy="28575"/>
                </a:xfrm>
                <a:custGeom>
                  <a:avLst/>
                  <a:gdLst>
                    <a:gd name="T0" fmla="*/ 25 w 38"/>
                    <a:gd name="T1" fmla="*/ 7 h 41"/>
                    <a:gd name="T2" fmla="*/ 8 w 38"/>
                    <a:gd name="T3" fmla="*/ 3 h 41"/>
                    <a:gd name="T4" fmla="*/ 4 w 38"/>
                    <a:gd name="T5" fmla="*/ 20 h 41"/>
                    <a:gd name="T6" fmla="*/ 15 w 38"/>
                    <a:gd name="T7" fmla="*/ 36 h 41"/>
                    <a:gd name="T8" fmla="*/ 24 w 38"/>
                    <a:gd name="T9" fmla="*/ 41 h 41"/>
                    <a:gd name="T10" fmla="*/ 31 w 38"/>
                    <a:gd name="T11" fmla="*/ 38 h 41"/>
                    <a:gd name="T12" fmla="*/ 34 w 38"/>
                    <a:gd name="T13" fmla="*/ 22 h 41"/>
                    <a:gd name="T14" fmla="*/ 25 w 38"/>
                    <a:gd name="T15" fmla="*/ 7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1">
                      <a:moveTo>
                        <a:pt x="25" y="7"/>
                      </a:moveTo>
                      <a:cubicBezTo>
                        <a:pt x="21" y="2"/>
                        <a:pt x="14" y="0"/>
                        <a:pt x="8" y="3"/>
                      </a:cubicBezTo>
                      <a:cubicBezTo>
                        <a:pt x="2" y="6"/>
                        <a:pt x="0" y="14"/>
                        <a:pt x="4" y="20"/>
                      </a:cubicBezTo>
                      <a:cubicBezTo>
                        <a:pt x="7" y="25"/>
                        <a:pt x="11" y="31"/>
                        <a:pt x="15" y="36"/>
                      </a:cubicBezTo>
                      <a:cubicBezTo>
                        <a:pt x="17" y="39"/>
                        <a:pt x="21" y="41"/>
                        <a:pt x="24" y="41"/>
                      </a:cubicBezTo>
                      <a:cubicBezTo>
                        <a:pt x="27" y="41"/>
                        <a:pt x="29" y="40"/>
                        <a:pt x="31" y="38"/>
                      </a:cubicBezTo>
                      <a:cubicBezTo>
                        <a:pt x="37" y="34"/>
                        <a:pt x="38" y="27"/>
                        <a:pt x="34" y="22"/>
                      </a:cubicBezTo>
                      <a:cubicBezTo>
                        <a:pt x="31" y="17"/>
                        <a:pt x="28" y="12"/>
                        <a:pt x="25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70BA2471-2A46-45C8-8A48-26CC45CC9B6E}"/>
                </a:ext>
              </a:extLst>
            </p:cNvPr>
            <p:cNvSpPr txBox="1"/>
            <p:nvPr/>
          </p:nvSpPr>
          <p:spPr>
            <a:xfrm>
              <a:off x="4799524" y="5074226"/>
              <a:ext cx="981465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07A61C7-A0CA-403A-A4EB-902E8E9DD060}"/>
              </a:ext>
            </a:extLst>
          </p:cNvPr>
          <p:cNvGrpSpPr/>
          <p:nvPr/>
        </p:nvGrpSpPr>
        <p:grpSpPr>
          <a:xfrm>
            <a:off x="4389867" y="1810262"/>
            <a:ext cx="2046982" cy="3302926"/>
            <a:chOff x="6286674" y="1394507"/>
            <a:chExt cx="2618913" cy="4225771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BEF7E922-5223-4D2E-A1F1-30A23197F6DA}"/>
                </a:ext>
              </a:extLst>
            </p:cNvPr>
            <p:cNvSpPr/>
            <p:nvPr/>
          </p:nvSpPr>
          <p:spPr>
            <a:xfrm>
              <a:off x="631381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5D3999C-2308-406C-813B-35A60990462D}"/>
                </a:ext>
              </a:extLst>
            </p:cNvPr>
            <p:cNvSpPr/>
            <p:nvPr/>
          </p:nvSpPr>
          <p:spPr>
            <a:xfrm>
              <a:off x="628667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DA1D1A2-5982-41A6-A594-2135D6F1DFE9}"/>
                </a:ext>
              </a:extLst>
            </p:cNvPr>
            <p:cNvSpPr txBox="1"/>
            <p:nvPr/>
          </p:nvSpPr>
          <p:spPr>
            <a:xfrm>
              <a:off x="6651084" y="3311487"/>
              <a:ext cx="1890098" cy="472524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</a:rPr>
                <a:t>Most popular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2A655E-F569-4412-AF22-2BCEF705B20C}"/>
                </a:ext>
              </a:extLst>
            </p:cNvPr>
            <p:cNvSpPr txBox="1"/>
            <p:nvPr/>
          </p:nvSpPr>
          <p:spPr>
            <a:xfrm>
              <a:off x="6517158" y="3886078"/>
              <a:ext cx="2157942" cy="32486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5688FC1-EC3D-42AA-A05A-6B45AE1B52C5}"/>
                </a:ext>
              </a:extLst>
            </p:cNvPr>
            <p:cNvSpPr txBox="1"/>
            <p:nvPr/>
          </p:nvSpPr>
          <p:spPr>
            <a:xfrm>
              <a:off x="7254452" y="4945143"/>
              <a:ext cx="683356" cy="6497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99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A4E9855-4712-4A10-9F30-31C6409735EA}"/>
                </a:ext>
              </a:extLst>
            </p:cNvPr>
            <p:cNvSpPr txBox="1"/>
            <p:nvPr/>
          </p:nvSpPr>
          <p:spPr>
            <a:xfrm>
              <a:off x="6427541" y="4308822"/>
              <a:ext cx="2337178" cy="53158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30E0FB5-23F1-4B6F-BD01-8939FC39975A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709A8BE-2EB6-4E9B-8308-FE0C2ACAC987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651E649-D88A-496F-B310-2DE07B3DE003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4581CF3-519D-4B5B-8D59-64A9B57B4D6E}"/>
                </a:ext>
              </a:extLst>
            </p:cNvPr>
            <p:cNvSpPr txBox="1"/>
            <p:nvPr/>
          </p:nvSpPr>
          <p:spPr>
            <a:xfrm>
              <a:off x="7055009" y="4945566"/>
              <a:ext cx="349062" cy="38392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42592CB-6BC2-433C-A396-1C7F1C07FA1D}"/>
                </a:ext>
              </a:extLst>
            </p:cNvPr>
            <p:cNvGrpSpPr/>
            <p:nvPr/>
          </p:nvGrpSpPr>
          <p:grpSpPr>
            <a:xfrm>
              <a:off x="6286674" y="1394507"/>
              <a:ext cx="2618913" cy="1886972"/>
              <a:chOff x="6286674" y="1394507"/>
              <a:chExt cx="2618913" cy="1886972"/>
            </a:xfrm>
          </p:grpSpPr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24325162-59BD-44C3-8B1F-50574B87D33C}"/>
                  </a:ext>
                </a:extLst>
              </p:cNvPr>
              <p:cNvSpPr/>
              <p:nvPr/>
            </p:nvSpPr>
            <p:spPr>
              <a:xfrm>
                <a:off x="628667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273EC985-B96B-433B-A0FB-0945CD05835D}"/>
                  </a:ext>
                </a:extLst>
              </p:cNvPr>
              <p:cNvSpPr/>
              <p:nvPr/>
            </p:nvSpPr>
            <p:spPr>
              <a:xfrm>
                <a:off x="628667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PREMIUM</a:t>
                </a: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FFEEAEC2-F167-42F4-A7B9-009FDA7F46D8}"/>
                  </a:ext>
                </a:extLst>
              </p:cNvPr>
              <p:cNvSpPr/>
              <p:nvPr/>
            </p:nvSpPr>
            <p:spPr>
              <a:xfrm>
                <a:off x="628667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72" name="Freeform 11">
                <a:extLst>
                  <a:ext uri="{FF2B5EF4-FFF2-40B4-BE49-F238E27FC236}">
                    <a16:creationId xmlns:a16="http://schemas.microsoft.com/office/drawing/2014/main" id="{FDAFB295-AB5E-4EB4-9A46-03CD88358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6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9A875517-472E-4917-ABD8-8263AFB7A087}"/>
                  </a:ext>
                </a:extLst>
              </p:cNvPr>
              <p:cNvGrpSpPr/>
              <p:nvPr/>
            </p:nvGrpSpPr>
            <p:grpSpPr>
              <a:xfrm>
                <a:off x="7261249" y="1955390"/>
                <a:ext cx="667512" cy="667512"/>
                <a:chOff x="6473718" y="2885281"/>
                <a:chExt cx="549275" cy="547688"/>
              </a:xfrm>
              <a:solidFill>
                <a:schemeClr val="bg1"/>
              </a:solidFill>
            </p:grpSpPr>
            <p:sp>
              <p:nvSpPr>
                <p:cNvPr id="174" name="Freeform 805">
                  <a:extLst>
                    <a:ext uri="{FF2B5EF4-FFF2-40B4-BE49-F238E27FC236}">
                      <a16:creationId xmlns:a16="http://schemas.microsoft.com/office/drawing/2014/main" id="{293DD81B-5014-41B7-87F2-65B5ECDA50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3406" y="2885281"/>
                  <a:ext cx="469900" cy="141288"/>
                </a:xfrm>
                <a:custGeom>
                  <a:avLst/>
                  <a:gdLst>
                    <a:gd name="T0" fmla="*/ 8 w 688"/>
                    <a:gd name="T1" fmla="*/ 206 h 208"/>
                    <a:gd name="T2" fmla="*/ 14 w 688"/>
                    <a:gd name="T3" fmla="*/ 208 h 208"/>
                    <a:gd name="T4" fmla="*/ 25 w 688"/>
                    <a:gd name="T5" fmla="*/ 202 h 208"/>
                    <a:gd name="T6" fmla="*/ 344 w 688"/>
                    <a:gd name="T7" fmla="*/ 24 h 208"/>
                    <a:gd name="T8" fmla="*/ 664 w 688"/>
                    <a:gd name="T9" fmla="*/ 203 h 208"/>
                    <a:gd name="T10" fmla="*/ 674 w 688"/>
                    <a:gd name="T11" fmla="*/ 208 h 208"/>
                    <a:gd name="T12" fmla="*/ 680 w 688"/>
                    <a:gd name="T13" fmla="*/ 206 h 208"/>
                    <a:gd name="T14" fmla="*/ 684 w 688"/>
                    <a:gd name="T15" fmla="*/ 190 h 208"/>
                    <a:gd name="T16" fmla="*/ 344 w 688"/>
                    <a:gd name="T17" fmla="*/ 0 h 208"/>
                    <a:gd name="T18" fmla="*/ 4 w 688"/>
                    <a:gd name="T19" fmla="*/ 190 h 208"/>
                    <a:gd name="T20" fmla="*/ 8 w 688"/>
                    <a:gd name="T21" fmla="*/ 206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88" h="208">
                      <a:moveTo>
                        <a:pt x="8" y="206"/>
                      </a:moveTo>
                      <a:cubicBezTo>
                        <a:pt x="10" y="208"/>
                        <a:pt x="12" y="208"/>
                        <a:pt x="14" y="208"/>
                      </a:cubicBezTo>
                      <a:cubicBezTo>
                        <a:pt x="18" y="208"/>
                        <a:pt x="22" y="206"/>
                        <a:pt x="25" y="202"/>
                      </a:cubicBezTo>
                      <a:cubicBezTo>
                        <a:pt x="94" y="91"/>
                        <a:pt x="213" y="24"/>
                        <a:pt x="344" y="24"/>
                      </a:cubicBezTo>
                      <a:cubicBezTo>
                        <a:pt x="475" y="24"/>
                        <a:pt x="595" y="91"/>
                        <a:pt x="664" y="203"/>
                      </a:cubicBezTo>
                      <a:cubicBezTo>
                        <a:pt x="666" y="206"/>
                        <a:pt x="670" y="208"/>
                        <a:pt x="674" y="208"/>
                      </a:cubicBezTo>
                      <a:cubicBezTo>
                        <a:pt x="676" y="208"/>
                        <a:pt x="678" y="208"/>
                        <a:pt x="680" y="206"/>
                      </a:cubicBezTo>
                      <a:cubicBezTo>
                        <a:pt x="686" y="203"/>
                        <a:pt x="688" y="195"/>
                        <a:pt x="684" y="190"/>
                      </a:cubicBezTo>
                      <a:cubicBezTo>
                        <a:pt x="611" y="71"/>
                        <a:pt x="484" y="0"/>
                        <a:pt x="344" y="0"/>
                      </a:cubicBezTo>
                      <a:cubicBezTo>
                        <a:pt x="205" y="0"/>
                        <a:pt x="78" y="71"/>
                        <a:pt x="4" y="190"/>
                      </a:cubicBezTo>
                      <a:cubicBezTo>
                        <a:pt x="0" y="195"/>
                        <a:pt x="2" y="203"/>
                        <a:pt x="8" y="20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5" name="Freeform 806">
                  <a:extLst>
                    <a:ext uri="{FF2B5EF4-FFF2-40B4-BE49-F238E27FC236}">
                      <a16:creationId xmlns:a16="http://schemas.microsoft.com/office/drawing/2014/main" id="{6AD50F52-B90A-4DBD-B809-264CCDF12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3718" y="3115469"/>
                  <a:ext cx="69850" cy="209550"/>
                </a:xfrm>
                <a:custGeom>
                  <a:avLst/>
                  <a:gdLst>
                    <a:gd name="T0" fmla="*/ 24 w 101"/>
                    <a:gd name="T1" fmla="*/ 64 h 306"/>
                    <a:gd name="T2" fmla="*/ 28 w 101"/>
                    <a:gd name="T3" fmla="*/ 14 h 306"/>
                    <a:gd name="T4" fmla="*/ 17 w 101"/>
                    <a:gd name="T5" fmla="*/ 1 h 306"/>
                    <a:gd name="T6" fmla="*/ 4 w 101"/>
                    <a:gd name="T7" fmla="*/ 11 h 306"/>
                    <a:gd name="T8" fmla="*/ 0 w 101"/>
                    <a:gd name="T9" fmla="*/ 64 h 306"/>
                    <a:gd name="T10" fmla="*/ 78 w 101"/>
                    <a:gd name="T11" fmla="*/ 301 h 306"/>
                    <a:gd name="T12" fmla="*/ 87 w 101"/>
                    <a:gd name="T13" fmla="*/ 306 h 306"/>
                    <a:gd name="T14" fmla="*/ 95 w 101"/>
                    <a:gd name="T15" fmla="*/ 304 h 306"/>
                    <a:gd name="T16" fmla="*/ 97 w 101"/>
                    <a:gd name="T17" fmla="*/ 287 h 306"/>
                    <a:gd name="T18" fmla="*/ 24 w 101"/>
                    <a:gd name="T19" fmla="*/ 64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24" y="64"/>
                      </a:moveTo>
                      <a:cubicBezTo>
                        <a:pt x="24" y="48"/>
                        <a:pt x="25" y="31"/>
                        <a:pt x="28" y="14"/>
                      </a:cubicBezTo>
                      <a:cubicBezTo>
                        <a:pt x="29" y="8"/>
                        <a:pt x="24" y="2"/>
                        <a:pt x="17" y="1"/>
                      </a:cubicBezTo>
                      <a:cubicBezTo>
                        <a:pt x="11" y="0"/>
                        <a:pt x="5" y="4"/>
                        <a:pt x="4" y="11"/>
                      </a:cubicBezTo>
                      <a:cubicBezTo>
                        <a:pt x="1" y="29"/>
                        <a:pt x="0" y="46"/>
                        <a:pt x="0" y="64"/>
                      </a:cubicBezTo>
                      <a:cubicBezTo>
                        <a:pt x="0" y="150"/>
                        <a:pt x="27" y="232"/>
                        <a:pt x="78" y="301"/>
                      </a:cubicBezTo>
                      <a:cubicBezTo>
                        <a:pt x="80" y="304"/>
                        <a:pt x="84" y="306"/>
                        <a:pt x="87" y="306"/>
                      </a:cubicBezTo>
                      <a:cubicBezTo>
                        <a:pt x="90" y="306"/>
                        <a:pt x="92" y="305"/>
                        <a:pt x="95" y="304"/>
                      </a:cubicBezTo>
                      <a:cubicBezTo>
                        <a:pt x="100" y="300"/>
                        <a:pt x="101" y="292"/>
                        <a:pt x="97" y="287"/>
                      </a:cubicBezTo>
                      <a:cubicBezTo>
                        <a:pt x="50" y="222"/>
                        <a:pt x="24" y="145"/>
                        <a:pt x="24" y="6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6" name="Freeform 807">
                  <a:extLst>
                    <a:ext uri="{FF2B5EF4-FFF2-40B4-BE49-F238E27FC236}">
                      <a16:creationId xmlns:a16="http://schemas.microsoft.com/office/drawing/2014/main" id="{0D32ADAD-E55E-45ED-B622-146BE49522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05481" y="3378994"/>
                  <a:ext cx="285750" cy="53975"/>
                </a:xfrm>
                <a:custGeom>
                  <a:avLst/>
                  <a:gdLst>
                    <a:gd name="T0" fmla="*/ 398 w 418"/>
                    <a:gd name="T1" fmla="*/ 3 h 78"/>
                    <a:gd name="T2" fmla="*/ 209 w 418"/>
                    <a:gd name="T3" fmla="*/ 54 h 78"/>
                    <a:gd name="T4" fmla="*/ 20 w 418"/>
                    <a:gd name="T5" fmla="*/ 3 h 78"/>
                    <a:gd name="T6" fmla="*/ 3 w 418"/>
                    <a:gd name="T7" fmla="*/ 7 h 78"/>
                    <a:gd name="T8" fmla="*/ 8 w 418"/>
                    <a:gd name="T9" fmla="*/ 24 h 78"/>
                    <a:gd name="T10" fmla="*/ 209 w 418"/>
                    <a:gd name="T11" fmla="*/ 78 h 78"/>
                    <a:gd name="T12" fmla="*/ 410 w 418"/>
                    <a:gd name="T13" fmla="*/ 24 h 78"/>
                    <a:gd name="T14" fmla="*/ 415 w 418"/>
                    <a:gd name="T15" fmla="*/ 7 h 78"/>
                    <a:gd name="T16" fmla="*/ 398 w 418"/>
                    <a:gd name="T17" fmla="*/ 3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18" h="78">
                      <a:moveTo>
                        <a:pt x="398" y="3"/>
                      </a:moveTo>
                      <a:cubicBezTo>
                        <a:pt x="341" y="36"/>
                        <a:pt x="276" y="54"/>
                        <a:pt x="209" y="54"/>
                      </a:cubicBezTo>
                      <a:cubicBezTo>
                        <a:pt x="143" y="54"/>
                        <a:pt x="77" y="36"/>
                        <a:pt x="20" y="3"/>
                      </a:cubicBezTo>
                      <a:cubicBezTo>
                        <a:pt x="14" y="0"/>
                        <a:pt x="7" y="2"/>
                        <a:pt x="3" y="7"/>
                      </a:cubicBezTo>
                      <a:cubicBezTo>
                        <a:pt x="0" y="13"/>
                        <a:pt x="2" y="21"/>
                        <a:pt x="8" y="24"/>
                      </a:cubicBezTo>
                      <a:cubicBezTo>
                        <a:pt x="69" y="59"/>
                        <a:pt x="138" y="78"/>
                        <a:pt x="209" y="78"/>
                      </a:cubicBezTo>
                      <a:cubicBezTo>
                        <a:pt x="280" y="78"/>
                        <a:pt x="350" y="59"/>
                        <a:pt x="410" y="24"/>
                      </a:cubicBezTo>
                      <a:cubicBezTo>
                        <a:pt x="416" y="21"/>
                        <a:pt x="418" y="13"/>
                        <a:pt x="415" y="7"/>
                      </a:cubicBezTo>
                      <a:cubicBezTo>
                        <a:pt x="411" y="2"/>
                        <a:pt x="404" y="0"/>
                        <a:pt x="398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7" name="Freeform 808">
                  <a:extLst>
                    <a:ext uri="{FF2B5EF4-FFF2-40B4-BE49-F238E27FC236}">
                      <a16:creationId xmlns:a16="http://schemas.microsoft.com/office/drawing/2014/main" id="{CC8500BB-21E2-4031-AE03-3D1DE5B69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53143" y="3115469"/>
                  <a:ext cx="69850" cy="209550"/>
                </a:xfrm>
                <a:custGeom>
                  <a:avLst/>
                  <a:gdLst>
                    <a:gd name="T0" fmla="*/ 98 w 101"/>
                    <a:gd name="T1" fmla="*/ 11 h 306"/>
                    <a:gd name="T2" fmla="*/ 84 w 101"/>
                    <a:gd name="T3" fmla="*/ 1 h 306"/>
                    <a:gd name="T4" fmla="*/ 74 w 101"/>
                    <a:gd name="T5" fmla="*/ 14 h 306"/>
                    <a:gd name="T6" fmla="*/ 77 w 101"/>
                    <a:gd name="T7" fmla="*/ 64 h 306"/>
                    <a:gd name="T8" fmla="*/ 4 w 101"/>
                    <a:gd name="T9" fmla="*/ 287 h 306"/>
                    <a:gd name="T10" fmla="*/ 7 w 101"/>
                    <a:gd name="T11" fmla="*/ 304 h 306"/>
                    <a:gd name="T12" fmla="*/ 14 w 101"/>
                    <a:gd name="T13" fmla="*/ 306 h 306"/>
                    <a:gd name="T14" fmla="*/ 24 w 101"/>
                    <a:gd name="T15" fmla="*/ 301 h 306"/>
                    <a:gd name="T16" fmla="*/ 101 w 101"/>
                    <a:gd name="T17" fmla="*/ 64 h 306"/>
                    <a:gd name="T18" fmla="*/ 98 w 101"/>
                    <a:gd name="T19" fmla="*/ 11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98" y="11"/>
                      </a:moveTo>
                      <a:cubicBezTo>
                        <a:pt x="97" y="4"/>
                        <a:pt x="91" y="0"/>
                        <a:pt x="84" y="1"/>
                      </a:cubicBezTo>
                      <a:cubicBezTo>
                        <a:pt x="77" y="2"/>
                        <a:pt x="73" y="8"/>
                        <a:pt x="74" y="14"/>
                      </a:cubicBezTo>
                      <a:cubicBezTo>
                        <a:pt x="76" y="31"/>
                        <a:pt x="77" y="48"/>
                        <a:pt x="77" y="64"/>
                      </a:cubicBezTo>
                      <a:cubicBezTo>
                        <a:pt x="77" y="145"/>
                        <a:pt x="52" y="222"/>
                        <a:pt x="4" y="287"/>
                      </a:cubicBezTo>
                      <a:cubicBezTo>
                        <a:pt x="0" y="292"/>
                        <a:pt x="1" y="300"/>
                        <a:pt x="7" y="304"/>
                      </a:cubicBezTo>
                      <a:cubicBezTo>
                        <a:pt x="9" y="305"/>
                        <a:pt x="11" y="306"/>
                        <a:pt x="14" y="306"/>
                      </a:cubicBezTo>
                      <a:cubicBezTo>
                        <a:pt x="18" y="306"/>
                        <a:pt x="21" y="304"/>
                        <a:pt x="24" y="301"/>
                      </a:cubicBezTo>
                      <a:cubicBezTo>
                        <a:pt x="74" y="232"/>
                        <a:pt x="101" y="150"/>
                        <a:pt x="101" y="64"/>
                      </a:cubicBezTo>
                      <a:cubicBezTo>
                        <a:pt x="101" y="47"/>
                        <a:pt x="100" y="29"/>
                        <a:pt x="9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8" name="Freeform 809">
                  <a:extLst>
                    <a:ext uri="{FF2B5EF4-FFF2-40B4-BE49-F238E27FC236}">
                      <a16:creationId xmlns:a16="http://schemas.microsoft.com/office/drawing/2014/main" id="{CD818B2A-69D6-42D1-9242-8CCE18D96B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24518" y="2961481"/>
                  <a:ext cx="447675" cy="374650"/>
                </a:xfrm>
                <a:custGeom>
                  <a:avLst/>
                  <a:gdLst>
                    <a:gd name="T0" fmla="*/ 533 w 652"/>
                    <a:gd name="T1" fmla="*/ 523 h 547"/>
                    <a:gd name="T2" fmla="*/ 119 w 652"/>
                    <a:gd name="T3" fmla="*/ 523 h 547"/>
                    <a:gd name="T4" fmla="*/ 33 w 652"/>
                    <a:gd name="T5" fmla="*/ 217 h 547"/>
                    <a:gd name="T6" fmla="*/ 178 w 652"/>
                    <a:gd name="T7" fmla="*/ 301 h 547"/>
                    <a:gd name="T8" fmla="*/ 187 w 652"/>
                    <a:gd name="T9" fmla="*/ 302 h 547"/>
                    <a:gd name="T10" fmla="*/ 195 w 652"/>
                    <a:gd name="T11" fmla="*/ 296 h 547"/>
                    <a:gd name="T12" fmla="*/ 326 w 652"/>
                    <a:gd name="T13" fmla="*/ 40 h 547"/>
                    <a:gd name="T14" fmla="*/ 458 w 652"/>
                    <a:gd name="T15" fmla="*/ 296 h 547"/>
                    <a:gd name="T16" fmla="*/ 465 w 652"/>
                    <a:gd name="T17" fmla="*/ 302 h 547"/>
                    <a:gd name="T18" fmla="*/ 474 w 652"/>
                    <a:gd name="T19" fmla="*/ 301 h 547"/>
                    <a:gd name="T20" fmla="*/ 619 w 652"/>
                    <a:gd name="T21" fmla="*/ 217 h 547"/>
                    <a:gd name="T22" fmla="*/ 533 w 652"/>
                    <a:gd name="T23" fmla="*/ 523 h 547"/>
                    <a:gd name="T24" fmla="*/ 152 w 652"/>
                    <a:gd name="T25" fmla="*/ 125 h 547"/>
                    <a:gd name="T26" fmla="*/ 215 w 652"/>
                    <a:gd name="T27" fmla="*/ 203 h 547"/>
                    <a:gd name="T28" fmla="*/ 179 w 652"/>
                    <a:gd name="T29" fmla="*/ 273 h 547"/>
                    <a:gd name="T30" fmla="*/ 120 w 652"/>
                    <a:gd name="T31" fmla="*/ 240 h 547"/>
                    <a:gd name="T32" fmla="*/ 152 w 652"/>
                    <a:gd name="T33" fmla="*/ 125 h 547"/>
                    <a:gd name="T34" fmla="*/ 500 w 652"/>
                    <a:gd name="T35" fmla="*/ 125 h 547"/>
                    <a:gd name="T36" fmla="*/ 532 w 652"/>
                    <a:gd name="T37" fmla="*/ 239 h 547"/>
                    <a:gd name="T38" fmla="*/ 473 w 652"/>
                    <a:gd name="T39" fmla="*/ 273 h 547"/>
                    <a:gd name="T40" fmla="*/ 437 w 652"/>
                    <a:gd name="T41" fmla="*/ 203 h 547"/>
                    <a:gd name="T42" fmla="*/ 500 w 652"/>
                    <a:gd name="T43" fmla="*/ 125 h 547"/>
                    <a:gd name="T44" fmla="*/ 646 w 652"/>
                    <a:gd name="T45" fmla="*/ 182 h 547"/>
                    <a:gd name="T46" fmla="*/ 633 w 652"/>
                    <a:gd name="T47" fmla="*/ 181 h 547"/>
                    <a:gd name="T48" fmla="*/ 554 w 652"/>
                    <a:gd name="T49" fmla="*/ 227 h 547"/>
                    <a:gd name="T50" fmla="*/ 517 w 652"/>
                    <a:gd name="T51" fmla="*/ 96 h 547"/>
                    <a:gd name="T52" fmla="*/ 508 w 652"/>
                    <a:gd name="T53" fmla="*/ 87 h 547"/>
                    <a:gd name="T54" fmla="*/ 496 w 652"/>
                    <a:gd name="T55" fmla="*/ 92 h 547"/>
                    <a:gd name="T56" fmla="*/ 425 w 652"/>
                    <a:gd name="T57" fmla="*/ 179 h 547"/>
                    <a:gd name="T58" fmla="*/ 337 w 652"/>
                    <a:gd name="T59" fmla="*/ 8 h 547"/>
                    <a:gd name="T60" fmla="*/ 315 w 652"/>
                    <a:gd name="T61" fmla="*/ 8 h 547"/>
                    <a:gd name="T62" fmla="*/ 227 w 652"/>
                    <a:gd name="T63" fmla="*/ 179 h 547"/>
                    <a:gd name="T64" fmla="*/ 156 w 652"/>
                    <a:gd name="T65" fmla="*/ 92 h 547"/>
                    <a:gd name="T66" fmla="*/ 145 w 652"/>
                    <a:gd name="T67" fmla="*/ 87 h 547"/>
                    <a:gd name="T68" fmla="*/ 135 w 652"/>
                    <a:gd name="T69" fmla="*/ 96 h 547"/>
                    <a:gd name="T70" fmla="*/ 99 w 652"/>
                    <a:gd name="T71" fmla="*/ 227 h 547"/>
                    <a:gd name="T72" fmla="*/ 19 w 652"/>
                    <a:gd name="T73" fmla="*/ 181 h 547"/>
                    <a:gd name="T74" fmla="*/ 6 w 652"/>
                    <a:gd name="T75" fmla="*/ 182 h 547"/>
                    <a:gd name="T76" fmla="*/ 2 w 652"/>
                    <a:gd name="T77" fmla="*/ 195 h 547"/>
                    <a:gd name="T78" fmla="*/ 98 w 652"/>
                    <a:gd name="T79" fmla="*/ 538 h 547"/>
                    <a:gd name="T80" fmla="*/ 110 w 652"/>
                    <a:gd name="T81" fmla="*/ 547 h 547"/>
                    <a:gd name="T82" fmla="*/ 542 w 652"/>
                    <a:gd name="T83" fmla="*/ 547 h 547"/>
                    <a:gd name="T84" fmla="*/ 554 w 652"/>
                    <a:gd name="T85" fmla="*/ 538 h 547"/>
                    <a:gd name="T86" fmla="*/ 650 w 652"/>
                    <a:gd name="T87" fmla="*/ 195 h 547"/>
                    <a:gd name="T88" fmla="*/ 646 w 652"/>
                    <a:gd name="T89" fmla="*/ 182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52" h="547">
                      <a:moveTo>
                        <a:pt x="533" y="523"/>
                      </a:moveTo>
                      <a:lnTo>
                        <a:pt x="119" y="523"/>
                      </a:lnTo>
                      <a:lnTo>
                        <a:pt x="33" y="217"/>
                      </a:lnTo>
                      <a:lnTo>
                        <a:pt x="178" y="301"/>
                      </a:lnTo>
                      <a:cubicBezTo>
                        <a:pt x="181" y="302"/>
                        <a:pt x="184" y="303"/>
                        <a:pt x="187" y="302"/>
                      </a:cubicBezTo>
                      <a:cubicBezTo>
                        <a:pt x="190" y="301"/>
                        <a:pt x="193" y="299"/>
                        <a:pt x="195" y="296"/>
                      </a:cubicBezTo>
                      <a:lnTo>
                        <a:pt x="326" y="40"/>
                      </a:lnTo>
                      <a:lnTo>
                        <a:pt x="458" y="296"/>
                      </a:lnTo>
                      <a:cubicBezTo>
                        <a:pt x="459" y="299"/>
                        <a:pt x="462" y="301"/>
                        <a:pt x="465" y="302"/>
                      </a:cubicBezTo>
                      <a:cubicBezTo>
                        <a:pt x="468" y="303"/>
                        <a:pt x="472" y="302"/>
                        <a:pt x="474" y="301"/>
                      </a:cubicBezTo>
                      <a:lnTo>
                        <a:pt x="619" y="217"/>
                      </a:lnTo>
                      <a:lnTo>
                        <a:pt x="533" y="523"/>
                      </a:lnTo>
                      <a:close/>
                      <a:moveTo>
                        <a:pt x="152" y="125"/>
                      </a:moveTo>
                      <a:lnTo>
                        <a:pt x="215" y="203"/>
                      </a:lnTo>
                      <a:lnTo>
                        <a:pt x="179" y="273"/>
                      </a:lnTo>
                      <a:lnTo>
                        <a:pt x="120" y="240"/>
                      </a:lnTo>
                      <a:lnTo>
                        <a:pt x="152" y="125"/>
                      </a:lnTo>
                      <a:close/>
                      <a:moveTo>
                        <a:pt x="500" y="125"/>
                      </a:moveTo>
                      <a:lnTo>
                        <a:pt x="532" y="239"/>
                      </a:lnTo>
                      <a:lnTo>
                        <a:pt x="473" y="273"/>
                      </a:lnTo>
                      <a:lnTo>
                        <a:pt x="437" y="203"/>
                      </a:lnTo>
                      <a:lnTo>
                        <a:pt x="500" y="125"/>
                      </a:lnTo>
                      <a:close/>
                      <a:moveTo>
                        <a:pt x="646" y="182"/>
                      </a:moveTo>
                      <a:cubicBezTo>
                        <a:pt x="642" y="179"/>
                        <a:pt x="637" y="179"/>
                        <a:pt x="633" y="181"/>
                      </a:cubicBezTo>
                      <a:lnTo>
                        <a:pt x="554" y="227"/>
                      </a:lnTo>
                      <a:lnTo>
                        <a:pt x="517" y="96"/>
                      </a:lnTo>
                      <a:cubicBezTo>
                        <a:pt x="516" y="92"/>
                        <a:pt x="512" y="88"/>
                        <a:pt x="508" y="87"/>
                      </a:cubicBezTo>
                      <a:cubicBezTo>
                        <a:pt x="503" y="86"/>
                        <a:pt x="499" y="88"/>
                        <a:pt x="496" y="92"/>
                      </a:cubicBezTo>
                      <a:lnTo>
                        <a:pt x="425" y="179"/>
                      </a:lnTo>
                      <a:lnTo>
                        <a:pt x="337" y="8"/>
                      </a:lnTo>
                      <a:cubicBezTo>
                        <a:pt x="333" y="0"/>
                        <a:pt x="319" y="0"/>
                        <a:pt x="315" y="8"/>
                      </a:cubicBezTo>
                      <a:lnTo>
                        <a:pt x="227" y="179"/>
                      </a:lnTo>
                      <a:lnTo>
                        <a:pt x="156" y="92"/>
                      </a:lnTo>
                      <a:cubicBezTo>
                        <a:pt x="154" y="88"/>
                        <a:pt x="149" y="86"/>
                        <a:pt x="145" y="87"/>
                      </a:cubicBezTo>
                      <a:cubicBezTo>
                        <a:pt x="140" y="88"/>
                        <a:pt x="137" y="92"/>
                        <a:pt x="135" y="96"/>
                      </a:cubicBezTo>
                      <a:lnTo>
                        <a:pt x="99" y="227"/>
                      </a:lnTo>
                      <a:lnTo>
                        <a:pt x="19" y="181"/>
                      </a:lnTo>
                      <a:cubicBezTo>
                        <a:pt x="15" y="179"/>
                        <a:pt x="10" y="179"/>
                        <a:pt x="6" y="182"/>
                      </a:cubicBezTo>
                      <a:cubicBezTo>
                        <a:pt x="2" y="185"/>
                        <a:pt x="0" y="190"/>
                        <a:pt x="2" y="195"/>
                      </a:cubicBezTo>
                      <a:lnTo>
                        <a:pt x="98" y="538"/>
                      </a:lnTo>
                      <a:cubicBezTo>
                        <a:pt x="100" y="543"/>
                        <a:pt x="104" y="547"/>
                        <a:pt x="110" y="547"/>
                      </a:cubicBezTo>
                      <a:lnTo>
                        <a:pt x="542" y="547"/>
                      </a:lnTo>
                      <a:cubicBezTo>
                        <a:pt x="548" y="547"/>
                        <a:pt x="553" y="543"/>
                        <a:pt x="554" y="538"/>
                      </a:cubicBezTo>
                      <a:lnTo>
                        <a:pt x="650" y="195"/>
                      </a:lnTo>
                      <a:cubicBezTo>
                        <a:pt x="652" y="190"/>
                        <a:pt x="650" y="185"/>
                        <a:pt x="646" y="18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79" name="Freeform 810">
                  <a:extLst>
                    <a:ext uri="{FF2B5EF4-FFF2-40B4-BE49-F238E27FC236}">
                      <a16:creationId xmlns:a16="http://schemas.microsoft.com/office/drawing/2014/main" id="{AE8C8E36-B514-479F-A144-D5E5B6CC89F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92793" y="3102769"/>
                  <a:ext cx="111125" cy="184150"/>
                </a:xfrm>
                <a:custGeom>
                  <a:avLst/>
                  <a:gdLst>
                    <a:gd name="T0" fmla="*/ 82 w 164"/>
                    <a:gd name="T1" fmla="*/ 231 h 268"/>
                    <a:gd name="T2" fmla="*/ 27 w 164"/>
                    <a:gd name="T3" fmla="*/ 134 h 268"/>
                    <a:gd name="T4" fmla="*/ 82 w 164"/>
                    <a:gd name="T5" fmla="*/ 38 h 268"/>
                    <a:gd name="T6" fmla="*/ 137 w 164"/>
                    <a:gd name="T7" fmla="*/ 134 h 268"/>
                    <a:gd name="T8" fmla="*/ 82 w 164"/>
                    <a:gd name="T9" fmla="*/ 231 h 268"/>
                    <a:gd name="T10" fmla="*/ 93 w 164"/>
                    <a:gd name="T11" fmla="*/ 7 h 268"/>
                    <a:gd name="T12" fmla="*/ 72 w 164"/>
                    <a:gd name="T13" fmla="*/ 7 h 268"/>
                    <a:gd name="T14" fmla="*/ 2 w 164"/>
                    <a:gd name="T15" fmla="*/ 128 h 268"/>
                    <a:gd name="T16" fmla="*/ 2 w 164"/>
                    <a:gd name="T17" fmla="*/ 141 h 268"/>
                    <a:gd name="T18" fmla="*/ 72 w 164"/>
                    <a:gd name="T19" fmla="*/ 262 h 268"/>
                    <a:gd name="T20" fmla="*/ 82 w 164"/>
                    <a:gd name="T21" fmla="*/ 268 h 268"/>
                    <a:gd name="T22" fmla="*/ 93 w 164"/>
                    <a:gd name="T23" fmla="*/ 262 h 268"/>
                    <a:gd name="T24" fmla="*/ 162 w 164"/>
                    <a:gd name="T25" fmla="*/ 141 h 268"/>
                    <a:gd name="T26" fmla="*/ 162 w 164"/>
                    <a:gd name="T27" fmla="*/ 128 h 268"/>
                    <a:gd name="T28" fmla="*/ 93 w 164"/>
                    <a:gd name="T29" fmla="*/ 7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4" h="268">
                      <a:moveTo>
                        <a:pt x="82" y="231"/>
                      </a:moveTo>
                      <a:lnTo>
                        <a:pt x="27" y="134"/>
                      </a:lnTo>
                      <a:lnTo>
                        <a:pt x="82" y="38"/>
                      </a:lnTo>
                      <a:lnTo>
                        <a:pt x="137" y="134"/>
                      </a:lnTo>
                      <a:lnTo>
                        <a:pt x="82" y="231"/>
                      </a:lnTo>
                      <a:close/>
                      <a:moveTo>
                        <a:pt x="93" y="7"/>
                      </a:moveTo>
                      <a:cubicBezTo>
                        <a:pt x="88" y="0"/>
                        <a:pt x="76" y="0"/>
                        <a:pt x="72" y="7"/>
                      </a:cubicBezTo>
                      <a:lnTo>
                        <a:pt x="2" y="128"/>
                      </a:lnTo>
                      <a:cubicBezTo>
                        <a:pt x="0" y="132"/>
                        <a:pt x="0" y="137"/>
                        <a:pt x="2" y="141"/>
                      </a:cubicBezTo>
                      <a:lnTo>
                        <a:pt x="72" y="262"/>
                      </a:lnTo>
                      <a:cubicBezTo>
                        <a:pt x="74" y="266"/>
                        <a:pt x="78" y="268"/>
                        <a:pt x="82" y="268"/>
                      </a:cubicBezTo>
                      <a:cubicBezTo>
                        <a:pt x="86" y="268"/>
                        <a:pt x="90" y="266"/>
                        <a:pt x="93" y="262"/>
                      </a:cubicBezTo>
                      <a:lnTo>
                        <a:pt x="162" y="141"/>
                      </a:lnTo>
                      <a:cubicBezTo>
                        <a:pt x="164" y="137"/>
                        <a:pt x="164" y="132"/>
                        <a:pt x="162" y="128"/>
                      </a:cubicBezTo>
                      <a:lnTo>
                        <a:pt x="93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74BF09A0-6330-4412-8FE1-8863DC76F63D}"/>
                </a:ext>
              </a:extLst>
            </p:cNvPr>
            <p:cNvSpPr txBox="1"/>
            <p:nvPr/>
          </p:nvSpPr>
          <p:spPr>
            <a:xfrm>
              <a:off x="7801405" y="5082317"/>
              <a:ext cx="941767" cy="38392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5996574-F7FC-46C5-9273-19AC8F573E38}"/>
              </a:ext>
            </a:extLst>
          </p:cNvPr>
          <p:cNvGrpSpPr/>
          <p:nvPr/>
        </p:nvGrpSpPr>
        <p:grpSpPr>
          <a:xfrm>
            <a:off x="6275992" y="1810262"/>
            <a:ext cx="2189352" cy="3532649"/>
            <a:chOff x="9224790" y="1394507"/>
            <a:chExt cx="2618913" cy="4225771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91B82AEC-C8A0-4A22-9349-39B17D9ACE46}"/>
                </a:ext>
              </a:extLst>
            </p:cNvPr>
            <p:cNvSpPr/>
            <p:nvPr/>
          </p:nvSpPr>
          <p:spPr>
            <a:xfrm>
              <a:off x="9251931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6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6EBB0BC-3828-4E02-A8BF-DAA37C8151EC}"/>
                </a:ext>
              </a:extLst>
            </p:cNvPr>
            <p:cNvSpPr/>
            <p:nvPr/>
          </p:nvSpPr>
          <p:spPr>
            <a:xfrm>
              <a:off x="9224790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B032579-7117-4FCB-AFF4-D7D1A8073E52}"/>
                </a:ext>
              </a:extLst>
            </p:cNvPr>
            <p:cNvSpPr txBox="1"/>
            <p:nvPr/>
          </p:nvSpPr>
          <p:spPr>
            <a:xfrm>
              <a:off x="9543506" y="3342214"/>
              <a:ext cx="1981489" cy="44179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Top-notch offer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A481AD4-BCD8-4875-BEE7-E56F73387BCF}"/>
                </a:ext>
              </a:extLst>
            </p:cNvPr>
            <p:cNvSpPr txBox="1"/>
            <p:nvPr/>
          </p:nvSpPr>
          <p:spPr>
            <a:xfrm>
              <a:off x="9525438" y="3896642"/>
              <a:ext cx="2017614" cy="30373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endParaRPr lang="en-US" sz="1050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2D42769-BAF4-4CBA-BABC-3D293AACD568}"/>
                </a:ext>
              </a:extLst>
            </p:cNvPr>
            <p:cNvSpPr txBox="1"/>
            <p:nvPr/>
          </p:nvSpPr>
          <p:spPr>
            <a:xfrm>
              <a:off x="10110284" y="4966269"/>
              <a:ext cx="847927" cy="60747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/>
                <a:t>999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22E2730-32FE-4469-BE17-D937E9F3BD08}"/>
                </a:ext>
              </a:extLst>
            </p:cNvPr>
            <p:cNvSpPr txBox="1"/>
            <p:nvPr/>
          </p:nvSpPr>
          <p:spPr>
            <a:xfrm>
              <a:off x="9365657" y="4326107"/>
              <a:ext cx="2337179" cy="4970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050" dirty="0"/>
                <a:t>pharetra </a:t>
              </a:r>
              <a:r>
                <a:rPr lang="en-US" sz="1050" dirty="0" err="1"/>
                <a:t>proin</a:t>
              </a:r>
              <a:r>
                <a:rPr lang="en-US" sz="1050" dirty="0"/>
                <a:t> </a:t>
              </a:r>
              <a:r>
                <a:rPr lang="en-US" sz="1050" dirty="0" err="1"/>
                <a:t>egestas</a:t>
              </a:r>
              <a:r>
                <a:rPr lang="en-US" sz="1050" dirty="0"/>
                <a:t> </a:t>
              </a:r>
              <a:r>
                <a:rPr lang="en-US" sz="1050" dirty="0" err="1"/>
                <a:t>arcu</a:t>
              </a:r>
              <a:r>
                <a:rPr lang="en-US" sz="1050" dirty="0"/>
                <a:t> </a:t>
              </a:r>
              <a:r>
                <a:rPr lang="en-US" sz="1050" dirty="0" err="1"/>
                <a:t>erat</a:t>
              </a:r>
              <a:r>
                <a:rPr lang="en-US" sz="1050" dirty="0"/>
                <a:t> dolor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C85CCC8-D8D6-47EC-80D6-459E9F058541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B6BA41D-BE4C-423C-ACD3-719B9A17BA84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42A7FB1-8850-40FF-A29F-A29CF6EEB28D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5B140F8-734C-47ED-99D6-18F33A8AFE20}"/>
                </a:ext>
              </a:extLst>
            </p:cNvPr>
            <p:cNvSpPr txBox="1"/>
            <p:nvPr/>
          </p:nvSpPr>
          <p:spPr>
            <a:xfrm>
              <a:off x="9918748" y="4958050"/>
              <a:ext cx="326363" cy="3589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/>
                <a:t>$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C298BBF-B37F-4091-BCA6-162AD4F7394D}"/>
                </a:ext>
              </a:extLst>
            </p:cNvPr>
            <p:cNvGrpSpPr/>
            <p:nvPr/>
          </p:nvGrpSpPr>
          <p:grpSpPr>
            <a:xfrm>
              <a:off x="9224790" y="1394507"/>
              <a:ext cx="2618913" cy="1886972"/>
              <a:chOff x="9224790" y="1394507"/>
              <a:chExt cx="2618913" cy="1886972"/>
            </a:xfrm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CD05520C-8ED1-4910-9D4B-E02E56BF400F}"/>
                  </a:ext>
                </a:extLst>
              </p:cNvPr>
              <p:cNvSpPr/>
              <p:nvPr/>
            </p:nvSpPr>
            <p:spPr>
              <a:xfrm>
                <a:off x="9224790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AEE6E105-CB37-4034-89E9-CF398EB5BF04}"/>
                  </a:ext>
                </a:extLst>
              </p:cNvPr>
              <p:cNvSpPr/>
              <p:nvPr/>
            </p:nvSpPr>
            <p:spPr>
              <a:xfrm>
                <a:off x="9224790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VIP</a:t>
                </a:r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2490BE0C-2C75-400F-A9C9-D5BE4CF48AB9}"/>
                  </a:ext>
                </a:extLst>
              </p:cNvPr>
              <p:cNvSpPr/>
              <p:nvPr/>
            </p:nvSpPr>
            <p:spPr>
              <a:xfrm>
                <a:off x="9224790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62" name="Freeform 11">
                <a:extLst>
                  <a:ext uri="{FF2B5EF4-FFF2-40B4-BE49-F238E27FC236}">
                    <a16:creationId xmlns:a16="http://schemas.microsoft.com/office/drawing/2014/main" id="{89A69BE6-2410-4D50-8ED3-3B01372C8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70678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B4FCF45A-84F1-4531-866F-A6BBFB848C9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188646" y="1939912"/>
                <a:ext cx="688950" cy="667512"/>
                <a:chOff x="8098175" y="2885281"/>
                <a:chExt cx="669344" cy="648516"/>
              </a:xfrm>
            </p:grpSpPr>
            <p:sp>
              <p:nvSpPr>
                <p:cNvPr id="164" name="Freeform 43">
                  <a:extLst>
                    <a:ext uri="{FF2B5EF4-FFF2-40B4-BE49-F238E27FC236}">
                      <a16:creationId xmlns:a16="http://schemas.microsoft.com/office/drawing/2014/main" id="{6FF88486-A2C7-4C6F-8AA8-00A081977A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02316" y="2885281"/>
                  <a:ext cx="461062" cy="106035"/>
                </a:xfrm>
                <a:custGeom>
                  <a:avLst/>
                  <a:gdLst>
                    <a:gd name="T0" fmla="*/ 1508 w 1508"/>
                    <a:gd name="T1" fmla="*/ 173 h 346"/>
                    <a:gd name="T2" fmla="*/ 754 w 1508"/>
                    <a:gd name="T3" fmla="*/ 346 h 346"/>
                    <a:gd name="T4" fmla="*/ 0 w 1508"/>
                    <a:gd name="T5" fmla="*/ 173 h 346"/>
                    <a:gd name="T6" fmla="*/ 754 w 1508"/>
                    <a:gd name="T7" fmla="*/ 0 h 346"/>
                    <a:gd name="T8" fmla="*/ 1508 w 1508"/>
                    <a:gd name="T9" fmla="*/ 173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08" h="346">
                      <a:moveTo>
                        <a:pt x="1508" y="173"/>
                      </a:moveTo>
                      <a:lnTo>
                        <a:pt x="754" y="346"/>
                      </a:lnTo>
                      <a:lnTo>
                        <a:pt x="0" y="173"/>
                      </a:lnTo>
                      <a:lnTo>
                        <a:pt x="754" y="0"/>
                      </a:lnTo>
                      <a:lnTo>
                        <a:pt x="1508" y="173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5" name="Freeform 44">
                  <a:extLst>
                    <a:ext uri="{FF2B5EF4-FFF2-40B4-BE49-F238E27FC236}">
                      <a16:creationId xmlns:a16="http://schemas.microsoft.com/office/drawing/2014/main" id="{117DD615-08B7-4C4C-8311-2578BD34CA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3019718"/>
                  <a:ext cx="669344" cy="76686"/>
                </a:xfrm>
                <a:custGeom>
                  <a:avLst/>
                  <a:gdLst>
                    <a:gd name="T0" fmla="*/ 2186 w 2186"/>
                    <a:gd name="T1" fmla="*/ 0 h 251"/>
                    <a:gd name="T2" fmla="*/ 1093 w 2186"/>
                    <a:gd name="T3" fmla="*/ 251 h 251"/>
                    <a:gd name="T4" fmla="*/ 0 w 2186"/>
                    <a:gd name="T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86" h="251">
                      <a:moveTo>
                        <a:pt x="2186" y="0"/>
                      </a:moveTo>
                      <a:lnTo>
                        <a:pt x="1093" y="25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6" name="Freeform 45">
                  <a:extLst>
                    <a:ext uri="{FF2B5EF4-FFF2-40B4-BE49-F238E27FC236}">
                      <a16:creationId xmlns:a16="http://schemas.microsoft.com/office/drawing/2014/main" id="{13B35301-42E1-466C-8A64-DD4A59BA7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2938298"/>
                  <a:ext cx="669344" cy="595499"/>
                </a:xfrm>
                <a:custGeom>
                  <a:avLst/>
                  <a:gdLst>
                    <a:gd name="T0" fmla="*/ 339 w 2186"/>
                    <a:gd name="T1" fmla="*/ 0 h 1946"/>
                    <a:gd name="T2" fmla="*/ 0 w 2186"/>
                    <a:gd name="T3" fmla="*/ 266 h 1946"/>
                    <a:gd name="T4" fmla="*/ 1093 w 2186"/>
                    <a:gd name="T5" fmla="*/ 1946 h 1946"/>
                    <a:gd name="T6" fmla="*/ 2186 w 2186"/>
                    <a:gd name="T7" fmla="*/ 266 h 1946"/>
                    <a:gd name="T8" fmla="*/ 1847 w 2186"/>
                    <a:gd name="T9" fmla="*/ 0 h 19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86" h="1946">
                      <a:moveTo>
                        <a:pt x="339" y="0"/>
                      </a:moveTo>
                      <a:lnTo>
                        <a:pt x="0" y="266"/>
                      </a:lnTo>
                      <a:lnTo>
                        <a:pt x="1093" y="1946"/>
                      </a:lnTo>
                      <a:lnTo>
                        <a:pt x="2186" y="266"/>
                      </a:lnTo>
                      <a:lnTo>
                        <a:pt x="1847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7" name="Freeform 46">
                  <a:extLst>
                    <a:ext uri="{FF2B5EF4-FFF2-40B4-BE49-F238E27FC236}">
                      <a16:creationId xmlns:a16="http://schemas.microsoft.com/office/drawing/2014/main" id="{B2C2D24F-502B-4592-8DF2-0E477D388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33320" y="2961967"/>
                  <a:ext cx="198815" cy="571830"/>
                </a:xfrm>
                <a:custGeom>
                  <a:avLst/>
                  <a:gdLst>
                    <a:gd name="T0" fmla="*/ 408 w 650"/>
                    <a:gd name="T1" fmla="*/ 0 h 1867"/>
                    <a:gd name="T2" fmla="*/ 650 w 650"/>
                    <a:gd name="T3" fmla="*/ 289 h 1867"/>
                    <a:gd name="T4" fmla="*/ 0 w 650"/>
                    <a:gd name="T5" fmla="*/ 1867 h 1867"/>
                    <a:gd name="T6" fmla="*/ 0 w 650"/>
                    <a:gd name="T7" fmla="*/ 438 h 1867"/>
                    <a:gd name="T8" fmla="*/ 0 w 650"/>
                    <a:gd name="T9" fmla="*/ 94 h 1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0" h="1867">
                      <a:moveTo>
                        <a:pt x="408" y="0"/>
                      </a:moveTo>
                      <a:lnTo>
                        <a:pt x="650" y="289"/>
                      </a:lnTo>
                      <a:lnTo>
                        <a:pt x="0" y="1867"/>
                      </a:lnTo>
                      <a:lnTo>
                        <a:pt x="0" y="438"/>
                      </a:lnTo>
                      <a:lnTo>
                        <a:pt x="0" y="94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68" name="Freeform 47">
                  <a:extLst>
                    <a:ext uri="{FF2B5EF4-FFF2-40B4-BE49-F238E27FC236}">
                      <a16:creationId xmlns:a16="http://schemas.microsoft.com/office/drawing/2014/main" id="{B0300171-EB1C-43A6-95F6-3023DA0023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28825" y="2961967"/>
                  <a:ext cx="200708" cy="567097"/>
                </a:xfrm>
                <a:custGeom>
                  <a:avLst/>
                  <a:gdLst>
                    <a:gd name="T0" fmla="*/ 194 w 657"/>
                    <a:gd name="T1" fmla="*/ 0 h 1851"/>
                    <a:gd name="T2" fmla="*/ 0 w 657"/>
                    <a:gd name="T3" fmla="*/ 289 h 1851"/>
                    <a:gd name="T4" fmla="*/ 657 w 657"/>
                    <a:gd name="T5" fmla="*/ 1851 h 1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7" h="1851">
                      <a:moveTo>
                        <a:pt x="194" y="0"/>
                      </a:moveTo>
                      <a:lnTo>
                        <a:pt x="0" y="289"/>
                      </a:lnTo>
                      <a:lnTo>
                        <a:pt x="657" y="1851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76D7665E-9805-4A54-B348-2CC4A9161E0C}"/>
                </a:ext>
              </a:extLst>
            </p:cNvPr>
            <p:cNvSpPr txBox="1"/>
            <p:nvPr/>
          </p:nvSpPr>
          <p:spPr>
            <a:xfrm>
              <a:off x="10888187" y="5094800"/>
              <a:ext cx="880525" cy="3589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51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B8AD345-C599-4F6B-B754-008805CA7CEA}"/>
              </a:ext>
            </a:extLst>
          </p:cNvPr>
          <p:cNvSpPr/>
          <p:nvPr/>
        </p:nvSpPr>
        <p:spPr>
          <a:xfrm>
            <a:off x="328189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accent1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DFCADFD-8EEC-48A1-B60B-A6A44A77B21C}"/>
              </a:ext>
            </a:extLst>
          </p:cNvPr>
          <p:cNvSpPr/>
          <p:nvPr/>
        </p:nvSpPr>
        <p:spPr>
          <a:xfrm>
            <a:off x="307833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9482859-E011-4525-85BC-27C7F73F1A0C}"/>
              </a:ext>
            </a:extLst>
          </p:cNvPr>
          <p:cNvGrpSpPr/>
          <p:nvPr/>
        </p:nvGrpSpPr>
        <p:grpSpPr>
          <a:xfrm>
            <a:off x="307833" y="1903130"/>
            <a:ext cx="1964185" cy="1415229"/>
            <a:chOff x="410444" y="1394507"/>
            <a:chExt cx="2618913" cy="188697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0781E87-9BB5-4FA6-BD2D-348608651A7A}"/>
                </a:ext>
              </a:extLst>
            </p:cNvPr>
            <p:cNvSpPr/>
            <p:nvPr/>
          </p:nvSpPr>
          <p:spPr>
            <a:xfrm>
              <a:off x="41044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CEF5644-C765-41FE-BA01-A9D98B4855B5}"/>
                </a:ext>
              </a:extLst>
            </p:cNvPr>
            <p:cNvSpPr/>
            <p:nvPr/>
          </p:nvSpPr>
          <p:spPr>
            <a:xfrm>
              <a:off x="41044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BASIC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90058D-4F56-4B28-B5D8-42927162D16C}"/>
                </a:ext>
              </a:extLst>
            </p:cNvPr>
            <p:cNvSpPr/>
            <p:nvPr/>
          </p:nvSpPr>
          <p:spPr>
            <a:xfrm>
              <a:off x="41044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54A41A65-DDBC-495F-839A-96EB9E631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DE447B8-3A61-46AB-9B59-220B171146F9}"/>
                </a:ext>
              </a:extLst>
            </p:cNvPr>
            <p:cNvGrpSpPr/>
            <p:nvPr/>
          </p:nvGrpSpPr>
          <p:grpSpPr>
            <a:xfrm>
              <a:off x="1400647" y="1931366"/>
              <a:ext cx="647729" cy="667064"/>
              <a:chOff x="2954506" y="2759075"/>
              <a:chExt cx="531813" cy="547688"/>
            </a:xfrm>
            <a:solidFill>
              <a:schemeClr val="bg1"/>
            </a:solidFill>
          </p:grpSpPr>
          <p:sp>
            <p:nvSpPr>
              <p:cNvPr id="19" name="Freeform 854">
                <a:extLst>
                  <a:ext uri="{FF2B5EF4-FFF2-40B4-BE49-F238E27FC236}">
                    <a16:creationId xmlns:a16="http://schemas.microsoft.com/office/drawing/2014/main" id="{3F093C83-500F-45E8-BD8D-EB1FEFBA01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54506" y="2759075"/>
                <a:ext cx="531813" cy="547688"/>
              </a:xfrm>
              <a:custGeom>
                <a:avLst/>
                <a:gdLst>
                  <a:gd name="T0" fmla="*/ 692 w 776"/>
                  <a:gd name="T1" fmla="*/ 353 h 800"/>
                  <a:gd name="T2" fmla="*/ 672 w 776"/>
                  <a:gd name="T3" fmla="*/ 176 h 800"/>
                  <a:gd name="T4" fmla="*/ 388 w 776"/>
                  <a:gd name="T5" fmla="*/ 710 h 800"/>
                  <a:gd name="T6" fmla="*/ 388 w 776"/>
                  <a:gd name="T7" fmla="*/ 222 h 800"/>
                  <a:gd name="T8" fmla="*/ 388 w 776"/>
                  <a:gd name="T9" fmla="*/ 710 h 800"/>
                  <a:gd name="T10" fmla="*/ 518 w 776"/>
                  <a:gd name="T11" fmla="*/ 776 h 800"/>
                  <a:gd name="T12" fmla="*/ 618 w 776"/>
                  <a:gd name="T13" fmla="*/ 661 h 800"/>
                  <a:gd name="T14" fmla="*/ 258 w 776"/>
                  <a:gd name="T15" fmla="*/ 776 h 800"/>
                  <a:gd name="T16" fmla="*/ 158 w 776"/>
                  <a:gd name="T17" fmla="*/ 661 h 800"/>
                  <a:gd name="T18" fmla="*/ 258 w 776"/>
                  <a:gd name="T19" fmla="*/ 776 h 800"/>
                  <a:gd name="T20" fmla="*/ 104 w 776"/>
                  <a:gd name="T21" fmla="*/ 176 h 800"/>
                  <a:gd name="T22" fmla="*/ 84 w 776"/>
                  <a:gd name="T23" fmla="*/ 353 h 800"/>
                  <a:gd name="T24" fmla="*/ 258 w 776"/>
                  <a:gd name="T25" fmla="*/ 155 h 800"/>
                  <a:gd name="T26" fmla="*/ 518 w 776"/>
                  <a:gd name="T27" fmla="*/ 155 h 800"/>
                  <a:gd name="T28" fmla="*/ 437 w 776"/>
                  <a:gd name="T29" fmla="*/ 201 h 800"/>
                  <a:gd name="T30" fmla="*/ 388 w 776"/>
                  <a:gd name="T31" fmla="*/ 143 h 800"/>
                  <a:gd name="T32" fmla="*/ 388 w 776"/>
                  <a:gd name="T33" fmla="*/ 97 h 800"/>
                  <a:gd name="T34" fmla="*/ 429 w 776"/>
                  <a:gd name="T35" fmla="*/ 118 h 800"/>
                  <a:gd name="T36" fmla="*/ 400 w 776"/>
                  <a:gd name="T37" fmla="*/ 74 h 800"/>
                  <a:gd name="T38" fmla="*/ 388 w 776"/>
                  <a:gd name="T39" fmla="*/ 53 h 800"/>
                  <a:gd name="T40" fmla="*/ 376 w 776"/>
                  <a:gd name="T41" fmla="*/ 74 h 800"/>
                  <a:gd name="T42" fmla="*/ 388 w 776"/>
                  <a:gd name="T43" fmla="*/ 167 h 800"/>
                  <a:gd name="T44" fmla="*/ 412 w 776"/>
                  <a:gd name="T45" fmla="*/ 198 h 800"/>
                  <a:gd name="T46" fmla="*/ 272 w 776"/>
                  <a:gd name="T47" fmla="*/ 214 h 800"/>
                  <a:gd name="T48" fmla="*/ 683 w 776"/>
                  <a:gd name="T49" fmla="*/ 153 h 800"/>
                  <a:gd name="T50" fmla="*/ 564 w 776"/>
                  <a:gd name="T51" fmla="*/ 238 h 800"/>
                  <a:gd name="T52" fmla="*/ 542 w 776"/>
                  <a:gd name="T53" fmla="*/ 155 h 800"/>
                  <a:gd name="T54" fmla="*/ 233 w 776"/>
                  <a:gd name="T55" fmla="*/ 155 h 800"/>
                  <a:gd name="T56" fmla="*/ 211 w 776"/>
                  <a:gd name="T57" fmla="*/ 238 h 800"/>
                  <a:gd name="T58" fmla="*/ 92 w 776"/>
                  <a:gd name="T59" fmla="*/ 153 h 800"/>
                  <a:gd name="T60" fmla="*/ 72 w 776"/>
                  <a:gd name="T61" fmla="*/ 376 h 800"/>
                  <a:gd name="T62" fmla="*/ 136 w 776"/>
                  <a:gd name="T63" fmla="*/ 643 h 800"/>
                  <a:gd name="T64" fmla="*/ 173 w 776"/>
                  <a:gd name="T65" fmla="*/ 799 h 800"/>
                  <a:gd name="T66" fmla="*/ 264 w 776"/>
                  <a:gd name="T67" fmla="*/ 800 h 800"/>
                  <a:gd name="T68" fmla="*/ 303 w 776"/>
                  <a:gd name="T69" fmla="*/ 726 h 800"/>
                  <a:gd name="T70" fmla="*/ 472 w 776"/>
                  <a:gd name="T71" fmla="*/ 726 h 800"/>
                  <a:gd name="T72" fmla="*/ 512 w 776"/>
                  <a:gd name="T73" fmla="*/ 800 h 800"/>
                  <a:gd name="T74" fmla="*/ 602 w 776"/>
                  <a:gd name="T75" fmla="*/ 799 h 800"/>
                  <a:gd name="T76" fmla="*/ 639 w 776"/>
                  <a:gd name="T77" fmla="*/ 643 h 800"/>
                  <a:gd name="T78" fmla="*/ 704 w 776"/>
                  <a:gd name="T79" fmla="*/ 376 h 800"/>
                  <a:gd name="T80" fmla="*/ 683 w 776"/>
                  <a:gd name="T81" fmla="*/ 153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76" h="800">
                    <a:moveTo>
                      <a:pt x="713" y="317"/>
                    </a:moveTo>
                    <a:cubicBezTo>
                      <a:pt x="706" y="332"/>
                      <a:pt x="699" y="344"/>
                      <a:pt x="692" y="353"/>
                    </a:cubicBezTo>
                    <a:cubicBezTo>
                      <a:pt x="668" y="312"/>
                      <a:pt x="631" y="276"/>
                      <a:pt x="585" y="249"/>
                    </a:cubicBezTo>
                    <a:cubicBezTo>
                      <a:pt x="603" y="210"/>
                      <a:pt x="653" y="184"/>
                      <a:pt x="672" y="176"/>
                    </a:cubicBezTo>
                    <a:cubicBezTo>
                      <a:pt x="689" y="195"/>
                      <a:pt x="741" y="259"/>
                      <a:pt x="713" y="317"/>
                    </a:cubicBezTo>
                    <a:close/>
                    <a:moveTo>
                      <a:pt x="388" y="710"/>
                    </a:moveTo>
                    <a:cubicBezTo>
                      <a:pt x="216" y="710"/>
                      <a:pt x="77" y="601"/>
                      <a:pt x="77" y="466"/>
                    </a:cubicBezTo>
                    <a:cubicBezTo>
                      <a:pt x="77" y="331"/>
                      <a:pt x="216" y="222"/>
                      <a:pt x="388" y="222"/>
                    </a:cubicBezTo>
                    <a:cubicBezTo>
                      <a:pt x="559" y="222"/>
                      <a:pt x="699" y="331"/>
                      <a:pt x="699" y="466"/>
                    </a:cubicBezTo>
                    <a:cubicBezTo>
                      <a:pt x="699" y="601"/>
                      <a:pt x="559" y="710"/>
                      <a:pt x="388" y="710"/>
                    </a:cubicBezTo>
                    <a:close/>
                    <a:moveTo>
                      <a:pt x="595" y="775"/>
                    </a:moveTo>
                    <a:lnTo>
                      <a:pt x="518" y="776"/>
                    </a:lnTo>
                    <a:cubicBezTo>
                      <a:pt x="512" y="768"/>
                      <a:pt x="501" y="749"/>
                      <a:pt x="496" y="720"/>
                    </a:cubicBezTo>
                    <a:cubicBezTo>
                      <a:pt x="542" y="708"/>
                      <a:pt x="583" y="687"/>
                      <a:pt x="618" y="661"/>
                    </a:cubicBezTo>
                    <a:cubicBezTo>
                      <a:pt x="621" y="693"/>
                      <a:pt x="618" y="734"/>
                      <a:pt x="595" y="775"/>
                    </a:cubicBezTo>
                    <a:close/>
                    <a:moveTo>
                      <a:pt x="258" y="776"/>
                    </a:moveTo>
                    <a:lnTo>
                      <a:pt x="180" y="775"/>
                    </a:lnTo>
                    <a:cubicBezTo>
                      <a:pt x="157" y="734"/>
                      <a:pt x="154" y="693"/>
                      <a:pt x="158" y="661"/>
                    </a:cubicBezTo>
                    <a:cubicBezTo>
                      <a:pt x="192" y="687"/>
                      <a:pt x="234" y="707"/>
                      <a:pt x="279" y="720"/>
                    </a:cubicBezTo>
                    <a:cubicBezTo>
                      <a:pt x="274" y="749"/>
                      <a:pt x="263" y="768"/>
                      <a:pt x="258" y="776"/>
                    </a:cubicBezTo>
                    <a:close/>
                    <a:moveTo>
                      <a:pt x="62" y="317"/>
                    </a:moveTo>
                    <a:cubicBezTo>
                      <a:pt x="34" y="259"/>
                      <a:pt x="86" y="195"/>
                      <a:pt x="104" y="176"/>
                    </a:cubicBezTo>
                    <a:cubicBezTo>
                      <a:pt x="123" y="184"/>
                      <a:pt x="172" y="210"/>
                      <a:pt x="190" y="249"/>
                    </a:cubicBezTo>
                    <a:cubicBezTo>
                      <a:pt x="145" y="276"/>
                      <a:pt x="108" y="312"/>
                      <a:pt x="84" y="353"/>
                    </a:cubicBezTo>
                    <a:cubicBezTo>
                      <a:pt x="77" y="344"/>
                      <a:pt x="69" y="332"/>
                      <a:pt x="62" y="317"/>
                    </a:cubicBezTo>
                    <a:close/>
                    <a:moveTo>
                      <a:pt x="258" y="155"/>
                    </a:moveTo>
                    <a:cubicBezTo>
                      <a:pt x="258" y="83"/>
                      <a:pt x="316" y="25"/>
                      <a:pt x="388" y="25"/>
                    </a:cubicBezTo>
                    <a:cubicBezTo>
                      <a:pt x="459" y="25"/>
                      <a:pt x="518" y="83"/>
                      <a:pt x="518" y="155"/>
                    </a:cubicBezTo>
                    <a:cubicBezTo>
                      <a:pt x="518" y="175"/>
                      <a:pt x="512" y="196"/>
                      <a:pt x="503" y="214"/>
                    </a:cubicBezTo>
                    <a:cubicBezTo>
                      <a:pt x="482" y="208"/>
                      <a:pt x="460" y="203"/>
                      <a:pt x="437" y="201"/>
                    </a:cubicBezTo>
                    <a:cubicBezTo>
                      <a:pt x="438" y="197"/>
                      <a:pt x="439" y="194"/>
                      <a:pt x="439" y="190"/>
                    </a:cubicBezTo>
                    <a:cubicBezTo>
                      <a:pt x="439" y="161"/>
                      <a:pt x="419" y="143"/>
                      <a:pt x="388" y="143"/>
                    </a:cubicBezTo>
                    <a:cubicBezTo>
                      <a:pt x="370" y="143"/>
                      <a:pt x="361" y="135"/>
                      <a:pt x="361" y="120"/>
                    </a:cubicBezTo>
                    <a:cubicBezTo>
                      <a:pt x="361" y="107"/>
                      <a:pt x="373" y="97"/>
                      <a:pt x="388" y="97"/>
                    </a:cubicBezTo>
                    <a:cubicBezTo>
                      <a:pt x="399" y="97"/>
                      <a:pt x="409" y="103"/>
                      <a:pt x="413" y="112"/>
                    </a:cubicBezTo>
                    <a:cubicBezTo>
                      <a:pt x="415" y="118"/>
                      <a:pt x="422" y="121"/>
                      <a:pt x="429" y="118"/>
                    </a:cubicBezTo>
                    <a:cubicBezTo>
                      <a:pt x="435" y="116"/>
                      <a:pt x="438" y="108"/>
                      <a:pt x="435" y="102"/>
                    </a:cubicBezTo>
                    <a:cubicBezTo>
                      <a:pt x="429" y="88"/>
                      <a:pt x="416" y="77"/>
                      <a:pt x="400" y="74"/>
                    </a:cubicBezTo>
                    <a:lnTo>
                      <a:pt x="400" y="65"/>
                    </a:lnTo>
                    <a:cubicBezTo>
                      <a:pt x="400" y="58"/>
                      <a:pt x="394" y="53"/>
                      <a:pt x="388" y="53"/>
                    </a:cubicBezTo>
                    <a:cubicBezTo>
                      <a:pt x="381" y="53"/>
                      <a:pt x="376" y="58"/>
                      <a:pt x="376" y="65"/>
                    </a:cubicBezTo>
                    <a:lnTo>
                      <a:pt x="376" y="74"/>
                    </a:lnTo>
                    <a:cubicBezTo>
                      <a:pt x="353" y="79"/>
                      <a:pt x="337" y="97"/>
                      <a:pt x="337" y="120"/>
                    </a:cubicBezTo>
                    <a:cubicBezTo>
                      <a:pt x="337" y="142"/>
                      <a:pt x="350" y="167"/>
                      <a:pt x="388" y="167"/>
                    </a:cubicBezTo>
                    <a:cubicBezTo>
                      <a:pt x="405" y="167"/>
                      <a:pt x="414" y="175"/>
                      <a:pt x="414" y="190"/>
                    </a:cubicBezTo>
                    <a:cubicBezTo>
                      <a:pt x="414" y="193"/>
                      <a:pt x="414" y="196"/>
                      <a:pt x="412" y="198"/>
                    </a:cubicBezTo>
                    <a:cubicBezTo>
                      <a:pt x="404" y="198"/>
                      <a:pt x="396" y="198"/>
                      <a:pt x="388" y="198"/>
                    </a:cubicBezTo>
                    <a:cubicBezTo>
                      <a:pt x="347" y="198"/>
                      <a:pt x="308" y="203"/>
                      <a:pt x="272" y="214"/>
                    </a:cubicBezTo>
                    <a:cubicBezTo>
                      <a:pt x="263" y="196"/>
                      <a:pt x="258" y="175"/>
                      <a:pt x="258" y="155"/>
                    </a:cubicBezTo>
                    <a:close/>
                    <a:moveTo>
                      <a:pt x="683" y="153"/>
                    </a:moveTo>
                    <a:cubicBezTo>
                      <a:pt x="680" y="150"/>
                      <a:pt x="675" y="149"/>
                      <a:pt x="671" y="150"/>
                    </a:cubicBezTo>
                    <a:cubicBezTo>
                      <a:pt x="667" y="152"/>
                      <a:pt x="591" y="181"/>
                      <a:pt x="564" y="238"/>
                    </a:cubicBezTo>
                    <a:cubicBezTo>
                      <a:pt x="552" y="232"/>
                      <a:pt x="540" y="227"/>
                      <a:pt x="527" y="222"/>
                    </a:cubicBezTo>
                    <a:cubicBezTo>
                      <a:pt x="537" y="201"/>
                      <a:pt x="542" y="178"/>
                      <a:pt x="542" y="155"/>
                    </a:cubicBezTo>
                    <a:cubicBezTo>
                      <a:pt x="542" y="70"/>
                      <a:pt x="473" y="0"/>
                      <a:pt x="388" y="0"/>
                    </a:cubicBezTo>
                    <a:cubicBezTo>
                      <a:pt x="303" y="0"/>
                      <a:pt x="233" y="70"/>
                      <a:pt x="233" y="155"/>
                    </a:cubicBezTo>
                    <a:cubicBezTo>
                      <a:pt x="233" y="178"/>
                      <a:pt x="239" y="201"/>
                      <a:pt x="249" y="222"/>
                    </a:cubicBezTo>
                    <a:cubicBezTo>
                      <a:pt x="236" y="227"/>
                      <a:pt x="223" y="232"/>
                      <a:pt x="211" y="238"/>
                    </a:cubicBezTo>
                    <a:cubicBezTo>
                      <a:pt x="185" y="181"/>
                      <a:pt x="108" y="152"/>
                      <a:pt x="105" y="150"/>
                    </a:cubicBezTo>
                    <a:cubicBezTo>
                      <a:pt x="100" y="149"/>
                      <a:pt x="96" y="150"/>
                      <a:pt x="92" y="153"/>
                    </a:cubicBezTo>
                    <a:cubicBezTo>
                      <a:pt x="88" y="157"/>
                      <a:pt x="0" y="244"/>
                      <a:pt x="40" y="328"/>
                    </a:cubicBezTo>
                    <a:cubicBezTo>
                      <a:pt x="50" y="348"/>
                      <a:pt x="61" y="364"/>
                      <a:pt x="72" y="376"/>
                    </a:cubicBezTo>
                    <a:cubicBezTo>
                      <a:pt x="59" y="404"/>
                      <a:pt x="53" y="435"/>
                      <a:pt x="53" y="466"/>
                    </a:cubicBezTo>
                    <a:cubicBezTo>
                      <a:pt x="53" y="534"/>
                      <a:pt x="84" y="596"/>
                      <a:pt x="136" y="643"/>
                    </a:cubicBezTo>
                    <a:cubicBezTo>
                      <a:pt x="129" y="682"/>
                      <a:pt x="129" y="737"/>
                      <a:pt x="163" y="793"/>
                    </a:cubicBezTo>
                    <a:cubicBezTo>
                      <a:pt x="165" y="797"/>
                      <a:pt x="169" y="799"/>
                      <a:pt x="173" y="799"/>
                    </a:cubicBezTo>
                    <a:lnTo>
                      <a:pt x="263" y="800"/>
                    </a:lnTo>
                    <a:lnTo>
                      <a:pt x="264" y="800"/>
                    </a:lnTo>
                    <a:cubicBezTo>
                      <a:pt x="267" y="800"/>
                      <a:pt x="270" y="799"/>
                      <a:pt x="273" y="796"/>
                    </a:cubicBezTo>
                    <a:cubicBezTo>
                      <a:pt x="274" y="795"/>
                      <a:pt x="294" y="771"/>
                      <a:pt x="303" y="726"/>
                    </a:cubicBezTo>
                    <a:cubicBezTo>
                      <a:pt x="330" y="731"/>
                      <a:pt x="358" y="734"/>
                      <a:pt x="388" y="734"/>
                    </a:cubicBezTo>
                    <a:cubicBezTo>
                      <a:pt x="417" y="734"/>
                      <a:pt x="445" y="731"/>
                      <a:pt x="472" y="726"/>
                    </a:cubicBezTo>
                    <a:cubicBezTo>
                      <a:pt x="481" y="771"/>
                      <a:pt x="501" y="795"/>
                      <a:pt x="503" y="796"/>
                    </a:cubicBezTo>
                    <a:cubicBezTo>
                      <a:pt x="505" y="799"/>
                      <a:pt x="508" y="800"/>
                      <a:pt x="512" y="800"/>
                    </a:cubicBezTo>
                    <a:lnTo>
                      <a:pt x="512" y="800"/>
                    </a:lnTo>
                    <a:lnTo>
                      <a:pt x="602" y="799"/>
                    </a:lnTo>
                    <a:cubicBezTo>
                      <a:pt x="607" y="799"/>
                      <a:pt x="610" y="797"/>
                      <a:pt x="613" y="793"/>
                    </a:cubicBezTo>
                    <a:cubicBezTo>
                      <a:pt x="647" y="737"/>
                      <a:pt x="647" y="682"/>
                      <a:pt x="639" y="643"/>
                    </a:cubicBezTo>
                    <a:cubicBezTo>
                      <a:pt x="691" y="596"/>
                      <a:pt x="723" y="534"/>
                      <a:pt x="723" y="466"/>
                    </a:cubicBezTo>
                    <a:cubicBezTo>
                      <a:pt x="723" y="435"/>
                      <a:pt x="716" y="404"/>
                      <a:pt x="704" y="376"/>
                    </a:cubicBezTo>
                    <a:cubicBezTo>
                      <a:pt x="715" y="364"/>
                      <a:pt x="726" y="348"/>
                      <a:pt x="735" y="328"/>
                    </a:cubicBezTo>
                    <a:cubicBezTo>
                      <a:pt x="776" y="244"/>
                      <a:pt x="687" y="157"/>
                      <a:pt x="683" y="15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Freeform 855">
                <a:extLst>
                  <a:ext uri="{FF2B5EF4-FFF2-40B4-BE49-F238E27FC236}">
                    <a16:creationId xmlns:a16="http://schemas.microsoft.com/office/drawing/2014/main" id="{FCF937AC-7BE7-4E33-AEEE-6D025DFBF93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0243" y="3078163"/>
                <a:ext cx="158750" cy="123825"/>
              </a:xfrm>
              <a:custGeom>
                <a:avLst/>
                <a:gdLst>
                  <a:gd name="T0" fmla="*/ 116 w 231"/>
                  <a:gd name="T1" fmla="*/ 155 h 179"/>
                  <a:gd name="T2" fmla="*/ 24 w 231"/>
                  <a:gd name="T3" fmla="*/ 89 h 179"/>
                  <a:gd name="T4" fmla="*/ 116 w 231"/>
                  <a:gd name="T5" fmla="*/ 24 h 179"/>
                  <a:gd name="T6" fmla="*/ 207 w 231"/>
                  <a:gd name="T7" fmla="*/ 89 h 179"/>
                  <a:gd name="T8" fmla="*/ 116 w 231"/>
                  <a:gd name="T9" fmla="*/ 155 h 179"/>
                  <a:gd name="T10" fmla="*/ 116 w 231"/>
                  <a:gd name="T11" fmla="*/ 0 h 179"/>
                  <a:gd name="T12" fmla="*/ 0 w 231"/>
                  <a:gd name="T13" fmla="*/ 89 h 179"/>
                  <a:gd name="T14" fmla="*/ 116 w 231"/>
                  <a:gd name="T15" fmla="*/ 179 h 179"/>
                  <a:gd name="T16" fmla="*/ 231 w 231"/>
                  <a:gd name="T17" fmla="*/ 89 h 179"/>
                  <a:gd name="T18" fmla="*/ 116 w 231"/>
                  <a:gd name="T1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1" h="179">
                    <a:moveTo>
                      <a:pt x="116" y="155"/>
                    </a:moveTo>
                    <a:cubicBezTo>
                      <a:pt x="65" y="155"/>
                      <a:pt x="24" y="126"/>
                      <a:pt x="24" y="89"/>
                    </a:cubicBezTo>
                    <a:cubicBezTo>
                      <a:pt x="24" y="53"/>
                      <a:pt x="65" y="24"/>
                      <a:pt x="116" y="24"/>
                    </a:cubicBezTo>
                    <a:cubicBezTo>
                      <a:pt x="166" y="24"/>
                      <a:pt x="207" y="53"/>
                      <a:pt x="207" y="89"/>
                    </a:cubicBezTo>
                    <a:cubicBezTo>
                      <a:pt x="207" y="126"/>
                      <a:pt x="166" y="155"/>
                      <a:pt x="116" y="155"/>
                    </a:cubicBezTo>
                    <a:close/>
                    <a:moveTo>
                      <a:pt x="116" y="0"/>
                    </a:moveTo>
                    <a:cubicBezTo>
                      <a:pt x="52" y="0"/>
                      <a:pt x="0" y="40"/>
                      <a:pt x="0" y="89"/>
                    </a:cubicBezTo>
                    <a:cubicBezTo>
                      <a:pt x="0" y="139"/>
                      <a:pt x="52" y="179"/>
                      <a:pt x="116" y="179"/>
                    </a:cubicBezTo>
                    <a:cubicBezTo>
                      <a:pt x="179" y="179"/>
                      <a:pt x="231" y="139"/>
                      <a:pt x="231" y="89"/>
                    </a:cubicBezTo>
                    <a:cubicBezTo>
                      <a:pt x="231" y="40"/>
                      <a:pt x="179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Oval 856">
                <a:extLst>
                  <a:ext uri="{FF2B5EF4-FFF2-40B4-BE49-F238E27FC236}">
                    <a16:creationId xmlns:a16="http://schemas.microsoft.com/office/drawing/2014/main" id="{0E4F563A-AF1D-4E76-BDA5-9F33DC6FC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45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Oval 858">
                <a:extLst>
                  <a:ext uri="{FF2B5EF4-FFF2-40B4-BE49-F238E27FC236}">
                    <a16:creationId xmlns:a16="http://schemas.microsoft.com/office/drawing/2014/main" id="{17143947-28BD-4170-AF4D-9134BDB5B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90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859">
                <a:extLst>
                  <a:ext uri="{FF2B5EF4-FFF2-40B4-BE49-F238E27FC236}">
                    <a16:creationId xmlns:a16="http://schemas.microsoft.com/office/drawing/2014/main" id="{BF937C94-657C-4FE3-A020-60B8AC874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94206" y="2967038"/>
                <a:ext cx="92075" cy="95250"/>
              </a:xfrm>
              <a:custGeom>
                <a:avLst/>
                <a:gdLst>
                  <a:gd name="T0" fmla="*/ 67 w 134"/>
                  <a:gd name="T1" fmla="*/ 117 h 141"/>
                  <a:gd name="T2" fmla="*/ 25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134 w 134"/>
                  <a:gd name="T11" fmla="*/ 64 h 141"/>
                  <a:gd name="T12" fmla="*/ 67 w 134"/>
                  <a:gd name="T13" fmla="*/ 0 h 141"/>
                  <a:gd name="T14" fmla="*/ 0 w 134"/>
                  <a:gd name="T15" fmla="*/ 64 h 141"/>
                  <a:gd name="T16" fmla="*/ 67 w 134"/>
                  <a:gd name="T17" fmla="*/ 141 h 141"/>
                  <a:gd name="T18" fmla="*/ 134 w 134"/>
                  <a:gd name="T19" fmla="*/ 64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4" y="117"/>
                      <a:pt x="25" y="93"/>
                      <a:pt x="25" y="64"/>
                    </a:cubicBezTo>
                    <a:cubicBezTo>
                      <a:pt x="25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134" y="64"/>
                    </a:moveTo>
                    <a:cubicBezTo>
                      <a:pt x="134" y="25"/>
                      <a:pt x="108" y="0"/>
                      <a:pt x="67" y="0"/>
                    </a:cubicBezTo>
                    <a:cubicBezTo>
                      <a:pt x="27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" name="Oval 860">
                <a:extLst>
                  <a:ext uri="{FF2B5EF4-FFF2-40B4-BE49-F238E27FC236}">
                    <a16:creationId xmlns:a16="http://schemas.microsoft.com/office/drawing/2014/main" id="{4C907626-9A4B-4E03-8360-C929ACE02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243" y="3001963"/>
                <a:ext cx="17463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" name="Freeform 861">
                <a:extLst>
                  <a:ext uri="{FF2B5EF4-FFF2-40B4-BE49-F238E27FC236}">
                    <a16:creationId xmlns:a16="http://schemas.microsoft.com/office/drawing/2014/main" id="{ACADADB6-C09A-4A23-B0AD-164A147D4C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4543" y="2967038"/>
                <a:ext cx="90488" cy="95250"/>
              </a:xfrm>
              <a:custGeom>
                <a:avLst/>
                <a:gdLst>
                  <a:gd name="T0" fmla="*/ 67 w 134"/>
                  <a:gd name="T1" fmla="*/ 117 h 141"/>
                  <a:gd name="T2" fmla="*/ 24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67 w 134"/>
                  <a:gd name="T11" fmla="*/ 0 h 141"/>
                  <a:gd name="T12" fmla="*/ 0 w 134"/>
                  <a:gd name="T13" fmla="*/ 64 h 141"/>
                  <a:gd name="T14" fmla="*/ 67 w 134"/>
                  <a:gd name="T15" fmla="*/ 141 h 141"/>
                  <a:gd name="T16" fmla="*/ 134 w 134"/>
                  <a:gd name="T17" fmla="*/ 64 h 141"/>
                  <a:gd name="T18" fmla="*/ 67 w 134"/>
                  <a:gd name="T19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3" y="117"/>
                      <a:pt x="24" y="93"/>
                      <a:pt x="24" y="64"/>
                    </a:cubicBezTo>
                    <a:cubicBezTo>
                      <a:pt x="24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67" y="0"/>
                    </a:moveTo>
                    <a:cubicBezTo>
                      <a:pt x="26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ubicBezTo>
                      <a:pt x="134" y="25"/>
                      <a:pt x="108" y="0"/>
                      <a:pt x="6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" name="Oval 862">
                <a:extLst>
                  <a:ext uri="{FF2B5EF4-FFF2-40B4-BE49-F238E27FC236}">
                    <a16:creationId xmlns:a16="http://schemas.microsoft.com/office/drawing/2014/main" id="{1FD8ED3B-B1C2-4E55-930D-B49AF2245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8993" y="3001963"/>
                <a:ext cx="19050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901B962D-4AD5-49DD-ABE0-7F73A5555F76}"/>
              </a:ext>
            </a:extLst>
          </p:cNvPr>
          <p:cNvSpPr txBox="1"/>
          <p:nvPr/>
        </p:nvSpPr>
        <p:spPr>
          <a:xfrm>
            <a:off x="989683" y="3325926"/>
            <a:ext cx="60048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Free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8B933A-B98D-40D5-8830-D89A306132F0}"/>
              </a:ext>
            </a:extLst>
          </p:cNvPr>
          <p:cNvSpPr txBox="1"/>
          <p:nvPr/>
        </p:nvSpPr>
        <p:spPr>
          <a:xfrm>
            <a:off x="446586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05851-75AD-4408-86AD-BF4342120871}"/>
              </a:ext>
            </a:extLst>
          </p:cNvPr>
          <p:cNvSpPr txBox="1"/>
          <p:nvPr/>
        </p:nvSpPr>
        <p:spPr>
          <a:xfrm>
            <a:off x="1110229" y="4555838"/>
            <a:ext cx="35939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9D83DC-912D-47ED-A43C-F94641319588}"/>
              </a:ext>
            </a:extLst>
          </p:cNvPr>
          <p:cNvSpPr txBox="1"/>
          <p:nvPr/>
        </p:nvSpPr>
        <p:spPr>
          <a:xfrm>
            <a:off x="413484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A672BC6-9872-420A-BB1F-41C2E220ABD4}"/>
              </a:ext>
            </a:extLst>
          </p:cNvPr>
          <p:cNvCxnSpPr>
            <a:cxnSpLocks/>
          </p:cNvCxnSpPr>
          <p:nvPr/>
        </p:nvCxnSpPr>
        <p:spPr>
          <a:xfrm>
            <a:off x="307833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E09263-5B99-4BFD-B376-F9F057DD25C7}"/>
              </a:ext>
            </a:extLst>
          </p:cNvPr>
          <p:cNvCxnSpPr>
            <a:cxnSpLocks/>
          </p:cNvCxnSpPr>
          <p:nvPr/>
        </p:nvCxnSpPr>
        <p:spPr>
          <a:xfrm>
            <a:off x="307833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B527AF6-ECA1-496C-A807-2C78AD83132D}"/>
              </a:ext>
            </a:extLst>
          </p:cNvPr>
          <p:cNvCxnSpPr>
            <a:cxnSpLocks/>
          </p:cNvCxnSpPr>
          <p:nvPr/>
        </p:nvCxnSpPr>
        <p:spPr>
          <a:xfrm>
            <a:off x="307833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42033B4-3AC3-49EA-8D2D-E0BAAF02EEFD}"/>
              </a:ext>
            </a:extLst>
          </p:cNvPr>
          <p:cNvSpPr txBox="1"/>
          <p:nvPr/>
        </p:nvSpPr>
        <p:spPr>
          <a:xfrm>
            <a:off x="978579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2D479DD-1E40-4516-85A1-A7C844C21C8B}"/>
              </a:ext>
            </a:extLst>
          </p:cNvPr>
          <p:cNvSpPr txBox="1"/>
          <p:nvPr/>
        </p:nvSpPr>
        <p:spPr>
          <a:xfrm>
            <a:off x="1349269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5A4A401-41F9-4B48-9FBC-2A6779EB5DF3}"/>
              </a:ext>
            </a:extLst>
          </p:cNvPr>
          <p:cNvSpPr/>
          <p:nvPr/>
        </p:nvSpPr>
        <p:spPr>
          <a:xfrm>
            <a:off x="2531775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FEE8E39-5DF4-4E66-ABBE-031E7B92FA9C}"/>
              </a:ext>
            </a:extLst>
          </p:cNvPr>
          <p:cNvSpPr/>
          <p:nvPr/>
        </p:nvSpPr>
        <p:spPr>
          <a:xfrm>
            <a:off x="2511420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B46E2EB-B667-42D9-A1D2-C0CF9E42C81A}"/>
              </a:ext>
            </a:extLst>
          </p:cNvPr>
          <p:cNvSpPr txBox="1"/>
          <p:nvPr/>
        </p:nvSpPr>
        <p:spPr>
          <a:xfrm>
            <a:off x="2616062" y="3325926"/>
            <a:ext cx="175490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Value for money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EC7B2FA-9099-4049-B9E9-159F5D4A1A83}"/>
              </a:ext>
            </a:extLst>
          </p:cNvPr>
          <p:cNvSpPr txBox="1"/>
          <p:nvPr/>
        </p:nvSpPr>
        <p:spPr>
          <a:xfrm>
            <a:off x="2650172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3ECD7F-184E-4D6F-B0D1-6EEEB9CAD5CF}"/>
              </a:ext>
            </a:extLst>
          </p:cNvPr>
          <p:cNvSpPr txBox="1"/>
          <p:nvPr/>
        </p:nvSpPr>
        <p:spPr>
          <a:xfrm>
            <a:off x="3313816" y="4555838"/>
            <a:ext cx="35939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6E7C6A9-0E39-472E-B579-76B9ED12606E}"/>
              </a:ext>
            </a:extLst>
          </p:cNvPr>
          <p:cNvSpPr txBox="1"/>
          <p:nvPr/>
        </p:nvSpPr>
        <p:spPr>
          <a:xfrm>
            <a:off x="2617070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5771709-D64E-4E26-996B-34EFFD994415}"/>
              </a:ext>
            </a:extLst>
          </p:cNvPr>
          <p:cNvCxnSpPr>
            <a:cxnSpLocks/>
          </p:cNvCxnSpPr>
          <p:nvPr/>
        </p:nvCxnSpPr>
        <p:spPr>
          <a:xfrm>
            <a:off x="2511420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9000EF2-E119-4CD5-B026-8B826E304595}"/>
              </a:ext>
            </a:extLst>
          </p:cNvPr>
          <p:cNvCxnSpPr>
            <a:cxnSpLocks/>
          </p:cNvCxnSpPr>
          <p:nvPr/>
        </p:nvCxnSpPr>
        <p:spPr>
          <a:xfrm>
            <a:off x="2511420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703347-EF66-4CFD-8C57-172AEFA12B0F}"/>
              </a:ext>
            </a:extLst>
          </p:cNvPr>
          <p:cNvCxnSpPr>
            <a:cxnSpLocks/>
          </p:cNvCxnSpPr>
          <p:nvPr/>
        </p:nvCxnSpPr>
        <p:spPr>
          <a:xfrm>
            <a:off x="2511420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5982A3E-D7D0-4DF1-9CC7-D40DDF034EC3}"/>
              </a:ext>
            </a:extLst>
          </p:cNvPr>
          <p:cNvSpPr txBox="1"/>
          <p:nvPr/>
        </p:nvSpPr>
        <p:spPr>
          <a:xfrm>
            <a:off x="3182165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74F898-A8C3-4F0B-97E4-7526188C3DE7}"/>
              </a:ext>
            </a:extLst>
          </p:cNvPr>
          <p:cNvGrpSpPr/>
          <p:nvPr/>
        </p:nvGrpSpPr>
        <p:grpSpPr>
          <a:xfrm>
            <a:off x="2511420" y="1903130"/>
            <a:ext cx="1964185" cy="1415229"/>
            <a:chOff x="3348559" y="1394507"/>
            <a:chExt cx="2618913" cy="1886972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D5D3216F-736C-4F0E-992A-359CE01BD27D}"/>
                </a:ext>
              </a:extLst>
            </p:cNvPr>
            <p:cNvSpPr/>
            <p:nvPr/>
          </p:nvSpPr>
          <p:spPr>
            <a:xfrm>
              <a:off x="3348559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D852EABF-9426-4AAD-ABF7-1ED4072118B5}"/>
                </a:ext>
              </a:extLst>
            </p:cNvPr>
            <p:cNvSpPr/>
            <p:nvPr/>
          </p:nvSpPr>
          <p:spPr>
            <a:xfrm>
              <a:off x="3348559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STANDARD</a:t>
              </a: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CD15360A-062D-4849-AEFD-8B05C8DFF9D1}"/>
                </a:ext>
              </a:extLst>
            </p:cNvPr>
            <p:cNvSpPr/>
            <p:nvPr/>
          </p:nvSpPr>
          <p:spPr>
            <a:xfrm>
              <a:off x="3348559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1" name="Freeform 11">
              <a:extLst>
                <a:ext uri="{FF2B5EF4-FFF2-40B4-BE49-F238E27FC236}">
                  <a16:creationId xmlns:a16="http://schemas.microsoft.com/office/drawing/2014/main" id="{F7BAC578-BA6A-40F4-99BB-076B9BC3A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447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B7618111-4516-4B4F-AEC6-C4CC577790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23134" y="1939912"/>
              <a:ext cx="667512" cy="667512"/>
              <a:chOff x="4768400" y="2804319"/>
              <a:chExt cx="547688" cy="547688"/>
            </a:xfrm>
            <a:solidFill>
              <a:schemeClr val="bg1"/>
            </a:solidFill>
          </p:grpSpPr>
          <p:sp>
            <p:nvSpPr>
              <p:cNvPr id="213" name="Freeform 706">
                <a:extLst>
                  <a:ext uri="{FF2B5EF4-FFF2-40B4-BE49-F238E27FC236}">
                    <a16:creationId xmlns:a16="http://schemas.microsoft.com/office/drawing/2014/main" id="{061615B0-9CFA-4F0F-B765-3B82E2F657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68400" y="2804319"/>
                <a:ext cx="547688" cy="547688"/>
              </a:xfrm>
              <a:custGeom>
                <a:avLst/>
                <a:gdLst>
                  <a:gd name="T0" fmla="*/ 400 w 800"/>
                  <a:gd name="T1" fmla="*/ 775 h 800"/>
                  <a:gd name="T2" fmla="*/ 24 w 800"/>
                  <a:gd name="T3" fmla="*/ 530 h 800"/>
                  <a:gd name="T4" fmla="*/ 142 w 800"/>
                  <a:gd name="T5" fmla="*/ 261 h 800"/>
                  <a:gd name="T6" fmla="*/ 172 w 800"/>
                  <a:gd name="T7" fmla="*/ 205 h 800"/>
                  <a:gd name="T8" fmla="*/ 173 w 800"/>
                  <a:gd name="T9" fmla="*/ 205 h 800"/>
                  <a:gd name="T10" fmla="*/ 183 w 800"/>
                  <a:gd name="T11" fmla="*/ 198 h 800"/>
                  <a:gd name="T12" fmla="*/ 178 w 800"/>
                  <a:gd name="T13" fmla="*/ 182 h 800"/>
                  <a:gd name="T14" fmla="*/ 174 w 800"/>
                  <a:gd name="T15" fmla="*/ 180 h 800"/>
                  <a:gd name="T16" fmla="*/ 156 w 800"/>
                  <a:gd name="T17" fmla="*/ 120 h 800"/>
                  <a:gd name="T18" fmla="*/ 134 w 800"/>
                  <a:gd name="T19" fmla="*/ 44 h 800"/>
                  <a:gd name="T20" fmla="*/ 177 w 800"/>
                  <a:gd name="T21" fmla="*/ 24 h 800"/>
                  <a:gd name="T22" fmla="*/ 224 w 800"/>
                  <a:gd name="T23" fmla="*/ 48 h 800"/>
                  <a:gd name="T24" fmla="*/ 289 w 800"/>
                  <a:gd name="T25" fmla="*/ 80 h 800"/>
                  <a:gd name="T26" fmla="*/ 353 w 800"/>
                  <a:gd name="T27" fmla="*/ 48 h 800"/>
                  <a:gd name="T28" fmla="*/ 400 w 800"/>
                  <a:gd name="T29" fmla="*/ 24 h 800"/>
                  <a:gd name="T30" fmla="*/ 400 w 800"/>
                  <a:gd name="T31" fmla="*/ 24 h 800"/>
                  <a:gd name="T32" fmla="*/ 446 w 800"/>
                  <a:gd name="T33" fmla="*/ 48 h 800"/>
                  <a:gd name="T34" fmla="*/ 511 w 800"/>
                  <a:gd name="T35" fmla="*/ 80 h 800"/>
                  <a:gd name="T36" fmla="*/ 576 w 800"/>
                  <a:gd name="T37" fmla="*/ 48 h 800"/>
                  <a:gd name="T38" fmla="*/ 622 w 800"/>
                  <a:gd name="T39" fmla="*/ 24 h 800"/>
                  <a:gd name="T40" fmla="*/ 666 w 800"/>
                  <a:gd name="T41" fmla="*/ 44 h 800"/>
                  <a:gd name="T42" fmla="*/ 643 w 800"/>
                  <a:gd name="T43" fmla="*/ 120 h 800"/>
                  <a:gd name="T44" fmla="*/ 626 w 800"/>
                  <a:gd name="T45" fmla="*/ 180 h 800"/>
                  <a:gd name="T46" fmla="*/ 621 w 800"/>
                  <a:gd name="T47" fmla="*/ 182 h 800"/>
                  <a:gd name="T48" fmla="*/ 616 w 800"/>
                  <a:gd name="T49" fmla="*/ 198 h 800"/>
                  <a:gd name="T50" fmla="*/ 627 w 800"/>
                  <a:gd name="T51" fmla="*/ 205 h 800"/>
                  <a:gd name="T52" fmla="*/ 628 w 800"/>
                  <a:gd name="T53" fmla="*/ 205 h 800"/>
                  <a:gd name="T54" fmla="*/ 658 w 800"/>
                  <a:gd name="T55" fmla="*/ 261 h 800"/>
                  <a:gd name="T56" fmla="*/ 775 w 800"/>
                  <a:gd name="T57" fmla="*/ 530 h 800"/>
                  <a:gd name="T58" fmla="*/ 400 w 800"/>
                  <a:gd name="T59" fmla="*/ 775 h 800"/>
                  <a:gd name="T60" fmla="*/ 675 w 800"/>
                  <a:gd name="T61" fmla="*/ 244 h 800"/>
                  <a:gd name="T62" fmla="*/ 664 w 800"/>
                  <a:gd name="T63" fmla="*/ 133 h 800"/>
                  <a:gd name="T64" fmla="*/ 690 w 800"/>
                  <a:gd name="T65" fmla="*/ 40 h 800"/>
                  <a:gd name="T66" fmla="*/ 687 w 800"/>
                  <a:gd name="T67" fmla="*/ 32 h 800"/>
                  <a:gd name="T68" fmla="*/ 622 w 800"/>
                  <a:gd name="T69" fmla="*/ 0 h 800"/>
                  <a:gd name="T70" fmla="*/ 557 w 800"/>
                  <a:gd name="T71" fmla="*/ 32 h 800"/>
                  <a:gd name="T72" fmla="*/ 511 w 800"/>
                  <a:gd name="T73" fmla="*/ 56 h 800"/>
                  <a:gd name="T74" fmla="*/ 465 w 800"/>
                  <a:gd name="T75" fmla="*/ 32 h 800"/>
                  <a:gd name="T76" fmla="*/ 400 w 800"/>
                  <a:gd name="T77" fmla="*/ 0 h 800"/>
                  <a:gd name="T78" fmla="*/ 400 w 800"/>
                  <a:gd name="T79" fmla="*/ 0 h 800"/>
                  <a:gd name="T80" fmla="*/ 335 w 800"/>
                  <a:gd name="T81" fmla="*/ 32 h 800"/>
                  <a:gd name="T82" fmla="*/ 289 w 800"/>
                  <a:gd name="T83" fmla="*/ 56 h 800"/>
                  <a:gd name="T84" fmla="*/ 242 w 800"/>
                  <a:gd name="T85" fmla="*/ 32 h 800"/>
                  <a:gd name="T86" fmla="*/ 177 w 800"/>
                  <a:gd name="T87" fmla="*/ 0 h 800"/>
                  <a:gd name="T88" fmla="*/ 112 w 800"/>
                  <a:gd name="T89" fmla="*/ 32 h 800"/>
                  <a:gd name="T90" fmla="*/ 110 w 800"/>
                  <a:gd name="T91" fmla="*/ 40 h 800"/>
                  <a:gd name="T92" fmla="*/ 136 w 800"/>
                  <a:gd name="T93" fmla="*/ 133 h 800"/>
                  <a:gd name="T94" fmla="*/ 124 w 800"/>
                  <a:gd name="T95" fmla="*/ 244 h 800"/>
                  <a:gd name="T96" fmla="*/ 0 w 800"/>
                  <a:gd name="T97" fmla="*/ 530 h 800"/>
                  <a:gd name="T98" fmla="*/ 400 w 800"/>
                  <a:gd name="T99" fmla="*/ 800 h 800"/>
                  <a:gd name="T100" fmla="*/ 800 w 800"/>
                  <a:gd name="T101" fmla="*/ 530 h 800"/>
                  <a:gd name="T102" fmla="*/ 675 w 800"/>
                  <a:gd name="T103" fmla="*/ 24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00" h="800">
                    <a:moveTo>
                      <a:pt x="400" y="775"/>
                    </a:moveTo>
                    <a:cubicBezTo>
                      <a:pt x="228" y="775"/>
                      <a:pt x="24" y="733"/>
                      <a:pt x="24" y="530"/>
                    </a:cubicBezTo>
                    <a:cubicBezTo>
                      <a:pt x="24" y="436"/>
                      <a:pt x="68" y="336"/>
                      <a:pt x="142" y="261"/>
                    </a:cubicBezTo>
                    <a:cubicBezTo>
                      <a:pt x="157" y="245"/>
                      <a:pt x="167" y="226"/>
                      <a:pt x="172" y="205"/>
                    </a:cubicBezTo>
                    <a:lnTo>
                      <a:pt x="173" y="205"/>
                    </a:lnTo>
                    <a:cubicBezTo>
                      <a:pt x="177" y="205"/>
                      <a:pt x="181" y="202"/>
                      <a:pt x="183" y="198"/>
                    </a:cubicBezTo>
                    <a:cubicBezTo>
                      <a:pt x="186" y="192"/>
                      <a:pt x="184" y="185"/>
                      <a:pt x="178" y="182"/>
                    </a:cubicBezTo>
                    <a:cubicBezTo>
                      <a:pt x="177" y="181"/>
                      <a:pt x="175" y="180"/>
                      <a:pt x="174" y="180"/>
                    </a:cubicBezTo>
                    <a:cubicBezTo>
                      <a:pt x="173" y="159"/>
                      <a:pt x="168" y="139"/>
                      <a:pt x="156" y="120"/>
                    </a:cubicBezTo>
                    <a:cubicBezTo>
                      <a:pt x="142" y="97"/>
                      <a:pt x="135" y="72"/>
                      <a:pt x="134" y="44"/>
                    </a:cubicBezTo>
                    <a:cubicBezTo>
                      <a:pt x="146" y="31"/>
                      <a:pt x="161" y="24"/>
                      <a:pt x="177" y="24"/>
                    </a:cubicBezTo>
                    <a:cubicBezTo>
                      <a:pt x="195" y="24"/>
                      <a:pt x="211" y="32"/>
                      <a:pt x="224" y="48"/>
                    </a:cubicBezTo>
                    <a:cubicBezTo>
                      <a:pt x="241" y="68"/>
                      <a:pt x="264" y="80"/>
                      <a:pt x="289" y="80"/>
                    </a:cubicBezTo>
                    <a:cubicBezTo>
                      <a:pt x="313" y="80"/>
                      <a:pt x="336" y="68"/>
                      <a:pt x="353" y="48"/>
                    </a:cubicBezTo>
                    <a:cubicBezTo>
                      <a:pt x="366" y="32"/>
                      <a:pt x="382" y="24"/>
                      <a:pt x="400" y="24"/>
                    </a:cubicBezTo>
                    <a:lnTo>
                      <a:pt x="400" y="24"/>
                    </a:lnTo>
                    <a:cubicBezTo>
                      <a:pt x="417" y="24"/>
                      <a:pt x="433" y="32"/>
                      <a:pt x="446" y="48"/>
                    </a:cubicBezTo>
                    <a:cubicBezTo>
                      <a:pt x="463" y="68"/>
                      <a:pt x="486" y="80"/>
                      <a:pt x="511" y="80"/>
                    </a:cubicBezTo>
                    <a:cubicBezTo>
                      <a:pt x="536" y="80"/>
                      <a:pt x="559" y="68"/>
                      <a:pt x="576" y="48"/>
                    </a:cubicBezTo>
                    <a:cubicBezTo>
                      <a:pt x="588" y="32"/>
                      <a:pt x="605" y="24"/>
                      <a:pt x="622" y="24"/>
                    </a:cubicBezTo>
                    <a:cubicBezTo>
                      <a:pt x="638" y="24"/>
                      <a:pt x="653" y="31"/>
                      <a:pt x="666" y="44"/>
                    </a:cubicBezTo>
                    <a:cubicBezTo>
                      <a:pt x="665" y="72"/>
                      <a:pt x="657" y="97"/>
                      <a:pt x="643" y="120"/>
                    </a:cubicBezTo>
                    <a:cubicBezTo>
                      <a:pt x="632" y="139"/>
                      <a:pt x="626" y="159"/>
                      <a:pt x="626" y="180"/>
                    </a:cubicBezTo>
                    <a:lnTo>
                      <a:pt x="621" y="182"/>
                    </a:lnTo>
                    <a:cubicBezTo>
                      <a:pt x="615" y="185"/>
                      <a:pt x="613" y="192"/>
                      <a:pt x="616" y="198"/>
                    </a:cubicBezTo>
                    <a:cubicBezTo>
                      <a:pt x="618" y="202"/>
                      <a:pt x="623" y="205"/>
                      <a:pt x="627" y="205"/>
                    </a:cubicBezTo>
                    <a:lnTo>
                      <a:pt x="628" y="205"/>
                    </a:lnTo>
                    <a:cubicBezTo>
                      <a:pt x="632" y="226"/>
                      <a:pt x="642" y="245"/>
                      <a:pt x="658" y="261"/>
                    </a:cubicBezTo>
                    <a:cubicBezTo>
                      <a:pt x="732" y="336"/>
                      <a:pt x="775" y="436"/>
                      <a:pt x="775" y="530"/>
                    </a:cubicBezTo>
                    <a:cubicBezTo>
                      <a:pt x="775" y="733"/>
                      <a:pt x="571" y="775"/>
                      <a:pt x="400" y="775"/>
                    </a:cubicBezTo>
                    <a:close/>
                    <a:moveTo>
                      <a:pt x="675" y="244"/>
                    </a:moveTo>
                    <a:cubicBezTo>
                      <a:pt x="646" y="215"/>
                      <a:pt x="641" y="169"/>
                      <a:pt x="664" y="133"/>
                    </a:cubicBezTo>
                    <a:cubicBezTo>
                      <a:pt x="681" y="105"/>
                      <a:pt x="690" y="73"/>
                      <a:pt x="690" y="40"/>
                    </a:cubicBezTo>
                    <a:cubicBezTo>
                      <a:pt x="690" y="37"/>
                      <a:pt x="689" y="34"/>
                      <a:pt x="687" y="32"/>
                    </a:cubicBezTo>
                    <a:cubicBezTo>
                      <a:pt x="670" y="11"/>
                      <a:pt x="647" y="0"/>
                      <a:pt x="622" y="0"/>
                    </a:cubicBezTo>
                    <a:cubicBezTo>
                      <a:pt x="597" y="0"/>
                      <a:pt x="574" y="11"/>
                      <a:pt x="557" y="32"/>
                    </a:cubicBezTo>
                    <a:cubicBezTo>
                      <a:pt x="545" y="47"/>
                      <a:pt x="528" y="56"/>
                      <a:pt x="511" y="56"/>
                    </a:cubicBezTo>
                    <a:cubicBezTo>
                      <a:pt x="494" y="56"/>
                      <a:pt x="477" y="47"/>
                      <a:pt x="465" y="32"/>
                    </a:cubicBezTo>
                    <a:cubicBezTo>
                      <a:pt x="447" y="11"/>
                      <a:pt x="424" y="0"/>
                      <a:pt x="400" y="0"/>
                    </a:cubicBezTo>
                    <a:lnTo>
                      <a:pt x="400" y="0"/>
                    </a:lnTo>
                    <a:cubicBezTo>
                      <a:pt x="375" y="0"/>
                      <a:pt x="352" y="11"/>
                      <a:pt x="335" y="32"/>
                    </a:cubicBezTo>
                    <a:cubicBezTo>
                      <a:pt x="322" y="47"/>
                      <a:pt x="306" y="56"/>
                      <a:pt x="289" y="56"/>
                    </a:cubicBezTo>
                    <a:cubicBezTo>
                      <a:pt x="271" y="56"/>
                      <a:pt x="255" y="47"/>
                      <a:pt x="242" y="32"/>
                    </a:cubicBezTo>
                    <a:cubicBezTo>
                      <a:pt x="225" y="11"/>
                      <a:pt x="202" y="0"/>
                      <a:pt x="177" y="0"/>
                    </a:cubicBezTo>
                    <a:cubicBezTo>
                      <a:pt x="153" y="0"/>
                      <a:pt x="130" y="11"/>
                      <a:pt x="112" y="32"/>
                    </a:cubicBezTo>
                    <a:cubicBezTo>
                      <a:pt x="111" y="34"/>
                      <a:pt x="110" y="37"/>
                      <a:pt x="110" y="40"/>
                    </a:cubicBezTo>
                    <a:cubicBezTo>
                      <a:pt x="110" y="73"/>
                      <a:pt x="118" y="105"/>
                      <a:pt x="136" y="133"/>
                    </a:cubicBezTo>
                    <a:cubicBezTo>
                      <a:pt x="158" y="169"/>
                      <a:pt x="153" y="215"/>
                      <a:pt x="124" y="244"/>
                    </a:cubicBezTo>
                    <a:cubicBezTo>
                      <a:pt x="46" y="323"/>
                      <a:pt x="0" y="430"/>
                      <a:pt x="0" y="530"/>
                    </a:cubicBezTo>
                    <a:cubicBezTo>
                      <a:pt x="0" y="706"/>
                      <a:pt x="138" y="800"/>
                      <a:pt x="400" y="800"/>
                    </a:cubicBezTo>
                    <a:cubicBezTo>
                      <a:pt x="661" y="800"/>
                      <a:pt x="800" y="706"/>
                      <a:pt x="800" y="530"/>
                    </a:cubicBezTo>
                    <a:cubicBezTo>
                      <a:pt x="800" y="430"/>
                      <a:pt x="753" y="323"/>
                      <a:pt x="675" y="24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4" name="Freeform 707">
                <a:extLst>
                  <a:ext uri="{FF2B5EF4-FFF2-40B4-BE49-F238E27FC236}">
                    <a16:creationId xmlns:a16="http://schemas.microsoft.com/office/drawing/2014/main" id="{FC793D42-49E6-4919-B216-A91F4664B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350" y="2961482"/>
                <a:ext cx="30163" cy="17463"/>
              </a:xfrm>
              <a:custGeom>
                <a:avLst/>
                <a:gdLst>
                  <a:gd name="T0" fmla="*/ 12 w 44"/>
                  <a:gd name="T1" fmla="*/ 24 h 25"/>
                  <a:gd name="T2" fmla="*/ 31 w 44"/>
                  <a:gd name="T3" fmla="*/ 25 h 25"/>
                  <a:gd name="T4" fmla="*/ 31 w 44"/>
                  <a:gd name="T5" fmla="*/ 25 h 25"/>
                  <a:gd name="T6" fmla="*/ 44 w 44"/>
                  <a:gd name="T7" fmla="*/ 14 h 25"/>
                  <a:gd name="T8" fmla="*/ 32 w 44"/>
                  <a:gd name="T9" fmla="*/ 1 h 25"/>
                  <a:gd name="T10" fmla="*/ 13 w 44"/>
                  <a:gd name="T11" fmla="*/ 0 h 25"/>
                  <a:gd name="T12" fmla="*/ 0 w 44"/>
                  <a:gd name="T13" fmla="*/ 11 h 25"/>
                  <a:gd name="T14" fmla="*/ 12 w 44"/>
                  <a:gd name="T1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4"/>
                    </a:moveTo>
                    <a:cubicBezTo>
                      <a:pt x="18" y="25"/>
                      <a:pt x="24" y="25"/>
                      <a:pt x="31" y="25"/>
                    </a:cubicBezTo>
                    <a:lnTo>
                      <a:pt x="31" y="25"/>
                    </a:lnTo>
                    <a:cubicBezTo>
                      <a:pt x="38" y="25"/>
                      <a:pt x="43" y="20"/>
                      <a:pt x="44" y="14"/>
                    </a:cubicBezTo>
                    <a:cubicBezTo>
                      <a:pt x="44" y="7"/>
                      <a:pt x="39" y="1"/>
                      <a:pt x="32" y="1"/>
                    </a:cubicBezTo>
                    <a:cubicBezTo>
                      <a:pt x="26" y="1"/>
                      <a:pt x="19" y="1"/>
                      <a:pt x="13" y="0"/>
                    </a:cubicBezTo>
                    <a:cubicBezTo>
                      <a:pt x="6" y="0"/>
                      <a:pt x="1" y="5"/>
                      <a:pt x="0" y="11"/>
                    </a:cubicBezTo>
                    <a:cubicBezTo>
                      <a:pt x="0" y="18"/>
                      <a:pt x="5" y="24"/>
                      <a:pt x="12" y="2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5" name="Freeform 708">
                <a:extLst>
                  <a:ext uri="{FF2B5EF4-FFF2-40B4-BE49-F238E27FC236}">
                    <a16:creationId xmlns:a16="http://schemas.microsoft.com/office/drawing/2014/main" id="{7A702BE7-9CCE-4C6A-BE34-B2CD7E634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5725" y="2955132"/>
                <a:ext cx="30163" cy="19050"/>
              </a:xfrm>
              <a:custGeom>
                <a:avLst/>
                <a:gdLst>
                  <a:gd name="T0" fmla="*/ 11 w 45"/>
                  <a:gd name="T1" fmla="*/ 25 h 29"/>
                  <a:gd name="T2" fmla="*/ 30 w 45"/>
                  <a:gd name="T3" fmla="*/ 28 h 29"/>
                  <a:gd name="T4" fmla="*/ 32 w 45"/>
                  <a:gd name="T5" fmla="*/ 29 h 29"/>
                  <a:gd name="T6" fmla="*/ 44 w 45"/>
                  <a:gd name="T7" fmla="*/ 18 h 29"/>
                  <a:gd name="T8" fmla="*/ 34 w 45"/>
                  <a:gd name="T9" fmla="*/ 4 h 29"/>
                  <a:gd name="T10" fmla="*/ 16 w 45"/>
                  <a:gd name="T11" fmla="*/ 1 h 29"/>
                  <a:gd name="T12" fmla="*/ 1 w 45"/>
                  <a:gd name="T13" fmla="*/ 11 h 29"/>
                  <a:gd name="T14" fmla="*/ 11 w 45"/>
                  <a:gd name="T15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9">
                    <a:moveTo>
                      <a:pt x="11" y="25"/>
                    </a:moveTo>
                    <a:cubicBezTo>
                      <a:pt x="17" y="26"/>
                      <a:pt x="24" y="27"/>
                      <a:pt x="30" y="28"/>
                    </a:cubicBezTo>
                    <a:lnTo>
                      <a:pt x="32" y="29"/>
                    </a:lnTo>
                    <a:cubicBezTo>
                      <a:pt x="38" y="29"/>
                      <a:pt x="43" y="24"/>
                      <a:pt x="44" y="18"/>
                    </a:cubicBezTo>
                    <a:cubicBezTo>
                      <a:pt x="45" y="12"/>
                      <a:pt x="41" y="5"/>
                      <a:pt x="34" y="4"/>
                    </a:cubicBezTo>
                    <a:cubicBezTo>
                      <a:pt x="28" y="3"/>
                      <a:pt x="22" y="2"/>
                      <a:pt x="16" y="1"/>
                    </a:cubicBezTo>
                    <a:cubicBezTo>
                      <a:pt x="9" y="0"/>
                      <a:pt x="3" y="4"/>
                      <a:pt x="1" y="11"/>
                    </a:cubicBezTo>
                    <a:cubicBezTo>
                      <a:pt x="0" y="17"/>
                      <a:pt x="4" y="24"/>
                      <a:pt x="1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6" name="Freeform 709">
                <a:extLst>
                  <a:ext uri="{FF2B5EF4-FFF2-40B4-BE49-F238E27FC236}">
                    <a16:creationId xmlns:a16="http://schemas.microsoft.com/office/drawing/2014/main" id="{FAF452B1-3FBA-4C46-893A-858443AE7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8600" y="2955132"/>
                <a:ext cx="30163" cy="19050"/>
              </a:xfrm>
              <a:custGeom>
                <a:avLst/>
                <a:gdLst>
                  <a:gd name="T0" fmla="*/ 13 w 45"/>
                  <a:gd name="T1" fmla="*/ 28 h 28"/>
                  <a:gd name="T2" fmla="*/ 15 w 45"/>
                  <a:gd name="T3" fmla="*/ 28 h 28"/>
                  <a:gd name="T4" fmla="*/ 34 w 45"/>
                  <a:gd name="T5" fmla="*/ 25 h 28"/>
                  <a:gd name="T6" fmla="*/ 43 w 45"/>
                  <a:gd name="T7" fmla="*/ 11 h 28"/>
                  <a:gd name="T8" fmla="*/ 29 w 45"/>
                  <a:gd name="T9" fmla="*/ 1 h 28"/>
                  <a:gd name="T10" fmla="*/ 11 w 45"/>
                  <a:gd name="T11" fmla="*/ 4 h 28"/>
                  <a:gd name="T12" fmla="*/ 1 w 45"/>
                  <a:gd name="T13" fmla="*/ 18 h 28"/>
                  <a:gd name="T14" fmla="*/ 13 w 4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8">
                    <a:moveTo>
                      <a:pt x="13" y="28"/>
                    </a:moveTo>
                    <a:lnTo>
                      <a:pt x="15" y="28"/>
                    </a:lnTo>
                    <a:cubicBezTo>
                      <a:pt x="21" y="27"/>
                      <a:pt x="27" y="26"/>
                      <a:pt x="34" y="25"/>
                    </a:cubicBezTo>
                    <a:cubicBezTo>
                      <a:pt x="40" y="24"/>
                      <a:pt x="45" y="17"/>
                      <a:pt x="43" y="11"/>
                    </a:cubicBezTo>
                    <a:cubicBezTo>
                      <a:pt x="42" y="4"/>
                      <a:pt x="36" y="0"/>
                      <a:pt x="29" y="1"/>
                    </a:cubicBezTo>
                    <a:cubicBezTo>
                      <a:pt x="23" y="2"/>
                      <a:pt x="17" y="3"/>
                      <a:pt x="11" y="4"/>
                    </a:cubicBezTo>
                    <a:cubicBezTo>
                      <a:pt x="4" y="5"/>
                      <a:pt x="0" y="12"/>
                      <a:pt x="1" y="18"/>
                    </a:cubicBezTo>
                    <a:cubicBezTo>
                      <a:pt x="2" y="24"/>
                      <a:pt x="7" y="28"/>
                      <a:pt x="13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7" name="Freeform 710">
                <a:extLst>
                  <a:ext uri="{FF2B5EF4-FFF2-40B4-BE49-F238E27FC236}">
                    <a16:creationId xmlns:a16="http://schemas.microsoft.com/office/drawing/2014/main" id="{743910A7-05BF-424D-B1F2-FB1BAE2DC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100" y="2942432"/>
                <a:ext cx="31750" cy="20638"/>
              </a:xfrm>
              <a:custGeom>
                <a:avLst/>
                <a:gdLst>
                  <a:gd name="T0" fmla="*/ 32 w 46"/>
                  <a:gd name="T1" fmla="*/ 32 h 32"/>
                  <a:gd name="T2" fmla="*/ 44 w 46"/>
                  <a:gd name="T3" fmla="*/ 23 h 32"/>
                  <a:gd name="T4" fmla="*/ 36 w 46"/>
                  <a:gd name="T5" fmla="*/ 8 h 32"/>
                  <a:gd name="T6" fmla="*/ 18 w 46"/>
                  <a:gd name="T7" fmla="*/ 2 h 32"/>
                  <a:gd name="T8" fmla="*/ 3 w 46"/>
                  <a:gd name="T9" fmla="*/ 9 h 32"/>
                  <a:gd name="T10" fmla="*/ 10 w 46"/>
                  <a:gd name="T11" fmla="*/ 25 h 32"/>
                  <a:gd name="T12" fmla="*/ 28 w 46"/>
                  <a:gd name="T13" fmla="*/ 31 h 32"/>
                  <a:gd name="T14" fmla="*/ 32 w 46"/>
                  <a:gd name="T1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32">
                    <a:moveTo>
                      <a:pt x="32" y="32"/>
                    </a:moveTo>
                    <a:cubicBezTo>
                      <a:pt x="37" y="32"/>
                      <a:pt x="42" y="28"/>
                      <a:pt x="44" y="23"/>
                    </a:cubicBezTo>
                    <a:cubicBezTo>
                      <a:pt x="46" y="17"/>
                      <a:pt x="42" y="10"/>
                      <a:pt x="36" y="8"/>
                    </a:cubicBezTo>
                    <a:cubicBezTo>
                      <a:pt x="30" y="6"/>
                      <a:pt x="24" y="4"/>
                      <a:pt x="18" y="2"/>
                    </a:cubicBezTo>
                    <a:cubicBezTo>
                      <a:pt x="12" y="0"/>
                      <a:pt x="5" y="3"/>
                      <a:pt x="3" y="9"/>
                    </a:cubicBezTo>
                    <a:cubicBezTo>
                      <a:pt x="0" y="15"/>
                      <a:pt x="4" y="22"/>
                      <a:pt x="10" y="25"/>
                    </a:cubicBezTo>
                    <a:cubicBezTo>
                      <a:pt x="16" y="27"/>
                      <a:pt x="22" y="29"/>
                      <a:pt x="28" y="31"/>
                    </a:cubicBezTo>
                    <a:lnTo>
                      <a:pt x="32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8" name="Freeform 711">
                <a:extLst>
                  <a:ext uri="{FF2B5EF4-FFF2-40B4-BE49-F238E27FC236}">
                    <a16:creationId xmlns:a16="http://schemas.microsoft.com/office/drawing/2014/main" id="{84CD8175-8FF3-4008-B1A0-AEE0D736F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975" y="2961482"/>
                <a:ext cx="30163" cy="17463"/>
              </a:xfrm>
              <a:custGeom>
                <a:avLst/>
                <a:gdLst>
                  <a:gd name="T0" fmla="*/ 12 w 44"/>
                  <a:gd name="T1" fmla="*/ 25 h 25"/>
                  <a:gd name="T2" fmla="*/ 13 w 44"/>
                  <a:gd name="T3" fmla="*/ 25 h 25"/>
                  <a:gd name="T4" fmla="*/ 32 w 44"/>
                  <a:gd name="T5" fmla="*/ 24 h 25"/>
                  <a:gd name="T6" fmla="*/ 43 w 44"/>
                  <a:gd name="T7" fmla="*/ 11 h 25"/>
                  <a:gd name="T8" fmla="*/ 30 w 44"/>
                  <a:gd name="T9" fmla="*/ 0 h 25"/>
                  <a:gd name="T10" fmla="*/ 12 w 44"/>
                  <a:gd name="T11" fmla="*/ 1 h 25"/>
                  <a:gd name="T12" fmla="*/ 0 w 44"/>
                  <a:gd name="T13" fmla="*/ 14 h 25"/>
                  <a:gd name="T14" fmla="*/ 12 w 44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5"/>
                    </a:moveTo>
                    <a:lnTo>
                      <a:pt x="13" y="25"/>
                    </a:lnTo>
                    <a:cubicBezTo>
                      <a:pt x="19" y="25"/>
                      <a:pt x="26" y="25"/>
                      <a:pt x="32" y="24"/>
                    </a:cubicBezTo>
                    <a:cubicBezTo>
                      <a:pt x="39" y="24"/>
                      <a:pt x="44" y="18"/>
                      <a:pt x="43" y="11"/>
                    </a:cubicBezTo>
                    <a:cubicBezTo>
                      <a:pt x="43" y="5"/>
                      <a:pt x="37" y="0"/>
                      <a:pt x="30" y="0"/>
                    </a:cubicBezTo>
                    <a:cubicBezTo>
                      <a:pt x="24" y="1"/>
                      <a:pt x="18" y="1"/>
                      <a:pt x="12" y="1"/>
                    </a:cubicBezTo>
                    <a:cubicBezTo>
                      <a:pt x="5" y="1"/>
                      <a:pt x="0" y="7"/>
                      <a:pt x="0" y="14"/>
                    </a:cubicBezTo>
                    <a:cubicBezTo>
                      <a:pt x="0" y="20"/>
                      <a:pt x="6" y="25"/>
                      <a:pt x="12" y="2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9" name="Freeform 712">
                <a:extLst>
                  <a:ext uri="{FF2B5EF4-FFF2-40B4-BE49-F238E27FC236}">
                    <a16:creationId xmlns:a16="http://schemas.microsoft.com/office/drawing/2014/main" id="{1090B07B-3C15-4300-9336-660CC7C4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4638" y="2942432"/>
                <a:ext cx="30163" cy="20638"/>
              </a:xfrm>
              <a:custGeom>
                <a:avLst/>
                <a:gdLst>
                  <a:gd name="T0" fmla="*/ 27 w 45"/>
                  <a:gd name="T1" fmla="*/ 2 h 31"/>
                  <a:gd name="T2" fmla="*/ 10 w 45"/>
                  <a:gd name="T3" fmla="*/ 8 h 31"/>
                  <a:gd name="T4" fmla="*/ 2 w 45"/>
                  <a:gd name="T5" fmla="*/ 23 h 31"/>
                  <a:gd name="T6" fmla="*/ 14 w 45"/>
                  <a:gd name="T7" fmla="*/ 31 h 31"/>
                  <a:gd name="T8" fmla="*/ 17 w 45"/>
                  <a:gd name="T9" fmla="*/ 31 h 31"/>
                  <a:gd name="T10" fmla="*/ 36 w 45"/>
                  <a:gd name="T11" fmla="*/ 25 h 31"/>
                  <a:gd name="T12" fmla="*/ 43 w 45"/>
                  <a:gd name="T13" fmla="*/ 9 h 31"/>
                  <a:gd name="T14" fmla="*/ 27 w 45"/>
                  <a:gd name="T15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1">
                    <a:moveTo>
                      <a:pt x="27" y="2"/>
                    </a:moveTo>
                    <a:cubicBezTo>
                      <a:pt x="22" y="4"/>
                      <a:pt x="16" y="6"/>
                      <a:pt x="10" y="8"/>
                    </a:cubicBezTo>
                    <a:cubicBezTo>
                      <a:pt x="3" y="10"/>
                      <a:pt x="0" y="17"/>
                      <a:pt x="2" y="23"/>
                    </a:cubicBezTo>
                    <a:cubicBezTo>
                      <a:pt x="4" y="28"/>
                      <a:pt x="8" y="31"/>
                      <a:pt x="14" y="31"/>
                    </a:cubicBezTo>
                    <a:lnTo>
                      <a:pt x="17" y="31"/>
                    </a:lnTo>
                    <a:cubicBezTo>
                      <a:pt x="23" y="29"/>
                      <a:pt x="30" y="27"/>
                      <a:pt x="36" y="25"/>
                    </a:cubicBezTo>
                    <a:cubicBezTo>
                      <a:pt x="42" y="22"/>
                      <a:pt x="45" y="15"/>
                      <a:pt x="43" y="9"/>
                    </a:cubicBezTo>
                    <a:cubicBezTo>
                      <a:pt x="41" y="3"/>
                      <a:pt x="34" y="0"/>
                      <a:pt x="2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0" name="Freeform 713">
                <a:extLst>
                  <a:ext uri="{FF2B5EF4-FFF2-40B4-BE49-F238E27FC236}">
                    <a16:creationId xmlns:a16="http://schemas.microsoft.com/office/drawing/2014/main" id="{5206159A-EA1B-4EFC-95C4-F50A98311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4938" y="3083719"/>
                <a:ext cx="74613" cy="150813"/>
              </a:xfrm>
              <a:custGeom>
                <a:avLst/>
                <a:gdLst>
                  <a:gd name="T0" fmla="*/ 109 w 109"/>
                  <a:gd name="T1" fmla="*/ 148 h 220"/>
                  <a:gd name="T2" fmla="*/ 55 w 109"/>
                  <a:gd name="T3" fmla="*/ 98 h 220"/>
                  <a:gd name="T4" fmla="*/ 24 w 109"/>
                  <a:gd name="T5" fmla="*/ 71 h 220"/>
                  <a:gd name="T6" fmla="*/ 55 w 109"/>
                  <a:gd name="T7" fmla="*/ 45 h 220"/>
                  <a:gd name="T8" fmla="*/ 83 w 109"/>
                  <a:gd name="T9" fmla="*/ 62 h 220"/>
                  <a:gd name="T10" fmla="*/ 99 w 109"/>
                  <a:gd name="T11" fmla="*/ 69 h 220"/>
                  <a:gd name="T12" fmla="*/ 105 w 109"/>
                  <a:gd name="T13" fmla="*/ 53 h 220"/>
                  <a:gd name="T14" fmla="*/ 67 w 109"/>
                  <a:gd name="T15" fmla="*/ 22 h 220"/>
                  <a:gd name="T16" fmla="*/ 67 w 109"/>
                  <a:gd name="T17" fmla="*/ 12 h 220"/>
                  <a:gd name="T18" fmla="*/ 55 w 109"/>
                  <a:gd name="T19" fmla="*/ 0 h 220"/>
                  <a:gd name="T20" fmla="*/ 43 w 109"/>
                  <a:gd name="T21" fmla="*/ 12 h 220"/>
                  <a:gd name="T22" fmla="*/ 43 w 109"/>
                  <a:gd name="T23" fmla="*/ 22 h 220"/>
                  <a:gd name="T24" fmla="*/ 0 w 109"/>
                  <a:gd name="T25" fmla="*/ 71 h 220"/>
                  <a:gd name="T26" fmla="*/ 55 w 109"/>
                  <a:gd name="T27" fmla="*/ 122 h 220"/>
                  <a:gd name="T28" fmla="*/ 85 w 109"/>
                  <a:gd name="T29" fmla="*/ 148 h 220"/>
                  <a:gd name="T30" fmla="*/ 55 w 109"/>
                  <a:gd name="T31" fmla="*/ 175 h 220"/>
                  <a:gd name="T32" fmla="*/ 26 w 109"/>
                  <a:gd name="T33" fmla="*/ 157 h 220"/>
                  <a:gd name="T34" fmla="*/ 11 w 109"/>
                  <a:gd name="T35" fmla="*/ 151 h 220"/>
                  <a:gd name="T36" fmla="*/ 4 w 109"/>
                  <a:gd name="T37" fmla="*/ 167 h 220"/>
                  <a:gd name="T38" fmla="*/ 43 w 109"/>
                  <a:gd name="T39" fmla="*/ 198 h 220"/>
                  <a:gd name="T40" fmla="*/ 43 w 109"/>
                  <a:gd name="T41" fmla="*/ 208 h 220"/>
                  <a:gd name="T42" fmla="*/ 55 w 109"/>
                  <a:gd name="T43" fmla="*/ 220 h 220"/>
                  <a:gd name="T44" fmla="*/ 67 w 109"/>
                  <a:gd name="T45" fmla="*/ 208 h 220"/>
                  <a:gd name="T46" fmla="*/ 67 w 109"/>
                  <a:gd name="T47" fmla="*/ 198 h 220"/>
                  <a:gd name="T48" fmla="*/ 109 w 109"/>
                  <a:gd name="T49" fmla="*/ 14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220">
                    <a:moveTo>
                      <a:pt x="109" y="148"/>
                    </a:moveTo>
                    <a:cubicBezTo>
                      <a:pt x="109" y="124"/>
                      <a:pt x="95" y="98"/>
                      <a:pt x="55" y="98"/>
                    </a:cubicBezTo>
                    <a:cubicBezTo>
                      <a:pt x="35" y="98"/>
                      <a:pt x="24" y="89"/>
                      <a:pt x="24" y="71"/>
                    </a:cubicBezTo>
                    <a:cubicBezTo>
                      <a:pt x="24" y="57"/>
                      <a:pt x="38" y="45"/>
                      <a:pt x="55" y="45"/>
                    </a:cubicBezTo>
                    <a:cubicBezTo>
                      <a:pt x="67" y="45"/>
                      <a:pt x="79" y="52"/>
                      <a:pt x="83" y="62"/>
                    </a:cubicBezTo>
                    <a:cubicBezTo>
                      <a:pt x="86" y="69"/>
                      <a:pt x="93" y="71"/>
                      <a:pt x="99" y="69"/>
                    </a:cubicBezTo>
                    <a:cubicBezTo>
                      <a:pt x="105" y="66"/>
                      <a:pt x="108" y="59"/>
                      <a:pt x="105" y="53"/>
                    </a:cubicBezTo>
                    <a:cubicBezTo>
                      <a:pt x="99" y="37"/>
                      <a:pt x="84" y="26"/>
                      <a:pt x="67" y="22"/>
                    </a:cubicBezTo>
                    <a:lnTo>
                      <a:pt x="67" y="12"/>
                    </a:lnTo>
                    <a:cubicBezTo>
                      <a:pt x="67" y="5"/>
                      <a:pt x="61" y="0"/>
                      <a:pt x="55" y="0"/>
                    </a:cubicBezTo>
                    <a:cubicBezTo>
                      <a:pt x="48" y="0"/>
                      <a:pt x="43" y="5"/>
                      <a:pt x="43" y="12"/>
                    </a:cubicBezTo>
                    <a:lnTo>
                      <a:pt x="43" y="22"/>
                    </a:lnTo>
                    <a:cubicBezTo>
                      <a:pt x="18" y="27"/>
                      <a:pt x="0" y="47"/>
                      <a:pt x="0" y="71"/>
                    </a:cubicBezTo>
                    <a:cubicBezTo>
                      <a:pt x="0" y="96"/>
                      <a:pt x="14" y="122"/>
                      <a:pt x="55" y="122"/>
                    </a:cubicBezTo>
                    <a:cubicBezTo>
                      <a:pt x="75" y="122"/>
                      <a:pt x="85" y="131"/>
                      <a:pt x="85" y="148"/>
                    </a:cubicBezTo>
                    <a:cubicBezTo>
                      <a:pt x="85" y="163"/>
                      <a:pt x="71" y="175"/>
                      <a:pt x="55" y="175"/>
                    </a:cubicBezTo>
                    <a:cubicBezTo>
                      <a:pt x="42" y="175"/>
                      <a:pt x="31" y="168"/>
                      <a:pt x="26" y="157"/>
                    </a:cubicBezTo>
                    <a:cubicBezTo>
                      <a:pt x="24" y="151"/>
                      <a:pt x="17" y="148"/>
                      <a:pt x="11" y="151"/>
                    </a:cubicBezTo>
                    <a:cubicBezTo>
                      <a:pt x="4" y="154"/>
                      <a:pt x="1" y="161"/>
                      <a:pt x="4" y="167"/>
                    </a:cubicBezTo>
                    <a:cubicBezTo>
                      <a:pt x="11" y="183"/>
                      <a:pt x="25" y="194"/>
                      <a:pt x="43" y="198"/>
                    </a:cubicBezTo>
                    <a:lnTo>
                      <a:pt x="43" y="208"/>
                    </a:lnTo>
                    <a:cubicBezTo>
                      <a:pt x="43" y="215"/>
                      <a:pt x="48" y="220"/>
                      <a:pt x="55" y="220"/>
                    </a:cubicBezTo>
                    <a:cubicBezTo>
                      <a:pt x="61" y="220"/>
                      <a:pt x="67" y="215"/>
                      <a:pt x="67" y="208"/>
                    </a:cubicBezTo>
                    <a:lnTo>
                      <a:pt x="67" y="198"/>
                    </a:lnTo>
                    <a:cubicBezTo>
                      <a:pt x="91" y="193"/>
                      <a:pt x="109" y="172"/>
                      <a:pt x="109" y="14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1" name="Freeform 714">
                <a:extLst>
                  <a:ext uri="{FF2B5EF4-FFF2-40B4-BE49-F238E27FC236}">
                    <a16:creationId xmlns:a16="http://schemas.microsoft.com/office/drawing/2014/main" id="{B2C4F47C-9CDA-4D23-A16C-600CADEE0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0813" y="3040857"/>
                <a:ext cx="28575" cy="17463"/>
              </a:xfrm>
              <a:custGeom>
                <a:avLst/>
                <a:gdLst>
                  <a:gd name="T0" fmla="*/ 1 w 43"/>
                  <a:gd name="T1" fmla="*/ 15 h 26"/>
                  <a:gd name="T2" fmla="*/ 13 w 43"/>
                  <a:gd name="T3" fmla="*/ 26 h 26"/>
                  <a:gd name="T4" fmla="*/ 14 w 43"/>
                  <a:gd name="T5" fmla="*/ 25 h 26"/>
                  <a:gd name="T6" fmla="*/ 31 w 43"/>
                  <a:gd name="T7" fmla="*/ 24 h 26"/>
                  <a:gd name="T8" fmla="*/ 43 w 43"/>
                  <a:gd name="T9" fmla="*/ 12 h 26"/>
                  <a:gd name="T10" fmla="*/ 31 w 43"/>
                  <a:gd name="T11" fmla="*/ 0 h 26"/>
                  <a:gd name="T12" fmla="*/ 31 w 43"/>
                  <a:gd name="T13" fmla="*/ 0 h 26"/>
                  <a:gd name="T14" fmla="*/ 11 w 43"/>
                  <a:gd name="T15" fmla="*/ 1 h 26"/>
                  <a:gd name="T16" fmla="*/ 1 w 43"/>
                  <a:gd name="T17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26">
                    <a:moveTo>
                      <a:pt x="1" y="15"/>
                    </a:moveTo>
                    <a:cubicBezTo>
                      <a:pt x="1" y="21"/>
                      <a:pt x="7" y="26"/>
                      <a:pt x="13" y="26"/>
                    </a:cubicBezTo>
                    <a:lnTo>
                      <a:pt x="14" y="25"/>
                    </a:lnTo>
                    <a:cubicBezTo>
                      <a:pt x="20" y="25"/>
                      <a:pt x="25" y="24"/>
                      <a:pt x="31" y="24"/>
                    </a:cubicBezTo>
                    <a:cubicBezTo>
                      <a:pt x="38" y="24"/>
                      <a:pt x="43" y="19"/>
                      <a:pt x="43" y="12"/>
                    </a:cubicBezTo>
                    <a:cubicBezTo>
                      <a:pt x="43" y="6"/>
                      <a:pt x="37" y="0"/>
                      <a:pt x="31" y="0"/>
                    </a:cubicBezTo>
                    <a:lnTo>
                      <a:pt x="31" y="0"/>
                    </a:lnTo>
                    <a:cubicBezTo>
                      <a:pt x="24" y="0"/>
                      <a:pt x="18" y="1"/>
                      <a:pt x="11" y="1"/>
                    </a:cubicBezTo>
                    <a:cubicBezTo>
                      <a:pt x="5" y="2"/>
                      <a:pt x="0" y="8"/>
                      <a:pt x="1" y="1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2" name="Freeform 715">
                <a:extLst>
                  <a:ext uri="{FF2B5EF4-FFF2-40B4-BE49-F238E27FC236}">
                    <a16:creationId xmlns:a16="http://schemas.microsoft.com/office/drawing/2014/main" id="{54002085-4E92-4566-86F6-979E3E98A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5588" y="3193257"/>
                <a:ext cx="25400" cy="28575"/>
              </a:xfrm>
              <a:custGeom>
                <a:avLst/>
                <a:gdLst>
                  <a:gd name="T0" fmla="*/ 27 w 36"/>
                  <a:gd name="T1" fmla="*/ 3 h 42"/>
                  <a:gd name="T2" fmla="*/ 11 w 36"/>
                  <a:gd name="T3" fmla="*/ 9 h 42"/>
                  <a:gd name="T4" fmla="*/ 4 w 36"/>
                  <a:gd name="T5" fmla="*/ 24 h 42"/>
                  <a:gd name="T6" fmla="*/ 8 w 36"/>
                  <a:gd name="T7" fmla="*/ 40 h 42"/>
                  <a:gd name="T8" fmla="*/ 14 w 36"/>
                  <a:gd name="T9" fmla="*/ 42 h 42"/>
                  <a:gd name="T10" fmla="*/ 25 w 36"/>
                  <a:gd name="T11" fmla="*/ 36 h 42"/>
                  <a:gd name="T12" fmla="*/ 34 w 36"/>
                  <a:gd name="T13" fmla="*/ 19 h 42"/>
                  <a:gd name="T14" fmla="*/ 27 w 36"/>
                  <a:gd name="T15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42">
                    <a:moveTo>
                      <a:pt x="27" y="3"/>
                    </a:moveTo>
                    <a:cubicBezTo>
                      <a:pt x="21" y="0"/>
                      <a:pt x="14" y="3"/>
                      <a:pt x="11" y="9"/>
                    </a:cubicBezTo>
                    <a:cubicBezTo>
                      <a:pt x="9" y="14"/>
                      <a:pt x="7" y="19"/>
                      <a:pt x="4" y="24"/>
                    </a:cubicBezTo>
                    <a:cubicBezTo>
                      <a:pt x="0" y="29"/>
                      <a:pt x="2" y="37"/>
                      <a:pt x="8" y="40"/>
                    </a:cubicBezTo>
                    <a:cubicBezTo>
                      <a:pt x="10" y="41"/>
                      <a:pt x="12" y="42"/>
                      <a:pt x="14" y="42"/>
                    </a:cubicBezTo>
                    <a:cubicBezTo>
                      <a:pt x="18" y="42"/>
                      <a:pt x="22" y="40"/>
                      <a:pt x="25" y="36"/>
                    </a:cubicBezTo>
                    <a:cubicBezTo>
                      <a:pt x="28" y="30"/>
                      <a:pt x="31" y="24"/>
                      <a:pt x="34" y="19"/>
                    </a:cubicBezTo>
                    <a:cubicBezTo>
                      <a:pt x="36" y="12"/>
                      <a:pt x="34" y="5"/>
                      <a:pt x="27" y="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3" name="Freeform 716">
                <a:extLst>
                  <a:ext uri="{FF2B5EF4-FFF2-40B4-BE49-F238E27FC236}">
                    <a16:creationId xmlns:a16="http://schemas.microsoft.com/office/drawing/2014/main" id="{FD7BBC53-B0B8-46B8-A335-EA4C0A60C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5425" y="3231357"/>
                <a:ext cx="28575" cy="25400"/>
              </a:xfrm>
              <a:custGeom>
                <a:avLst/>
                <a:gdLst>
                  <a:gd name="T0" fmla="*/ 20 w 41"/>
                  <a:gd name="T1" fmla="*/ 4 h 37"/>
                  <a:gd name="T2" fmla="*/ 7 w 41"/>
                  <a:gd name="T3" fmla="*/ 15 h 37"/>
                  <a:gd name="T4" fmla="*/ 4 w 41"/>
                  <a:gd name="T5" fmla="*/ 32 h 37"/>
                  <a:gd name="T6" fmla="*/ 14 w 41"/>
                  <a:gd name="T7" fmla="*/ 37 h 37"/>
                  <a:gd name="T8" fmla="*/ 21 w 41"/>
                  <a:gd name="T9" fmla="*/ 34 h 37"/>
                  <a:gd name="T10" fmla="*/ 36 w 41"/>
                  <a:gd name="T11" fmla="*/ 22 h 37"/>
                  <a:gd name="T12" fmla="*/ 37 w 41"/>
                  <a:gd name="T13" fmla="*/ 5 h 37"/>
                  <a:gd name="T14" fmla="*/ 20 w 41"/>
                  <a:gd name="T15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37">
                    <a:moveTo>
                      <a:pt x="20" y="4"/>
                    </a:moveTo>
                    <a:cubicBezTo>
                      <a:pt x="15" y="8"/>
                      <a:pt x="11" y="12"/>
                      <a:pt x="7" y="15"/>
                    </a:cubicBezTo>
                    <a:cubicBezTo>
                      <a:pt x="1" y="19"/>
                      <a:pt x="0" y="26"/>
                      <a:pt x="4" y="32"/>
                    </a:cubicBezTo>
                    <a:cubicBezTo>
                      <a:pt x="6" y="35"/>
                      <a:pt x="10" y="37"/>
                      <a:pt x="14" y="37"/>
                    </a:cubicBezTo>
                    <a:cubicBezTo>
                      <a:pt x="16" y="37"/>
                      <a:pt x="19" y="36"/>
                      <a:pt x="21" y="34"/>
                    </a:cubicBezTo>
                    <a:cubicBezTo>
                      <a:pt x="26" y="31"/>
                      <a:pt x="31" y="27"/>
                      <a:pt x="36" y="22"/>
                    </a:cubicBezTo>
                    <a:cubicBezTo>
                      <a:pt x="41" y="18"/>
                      <a:pt x="41" y="10"/>
                      <a:pt x="37" y="5"/>
                    </a:cubicBezTo>
                    <a:cubicBezTo>
                      <a:pt x="32" y="0"/>
                      <a:pt x="25" y="0"/>
                      <a:pt x="20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4" name="Freeform 717">
                <a:extLst>
                  <a:ext uri="{FF2B5EF4-FFF2-40B4-BE49-F238E27FC236}">
                    <a16:creationId xmlns:a16="http://schemas.microsoft.com/office/drawing/2014/main" id="{B95108FE-ECFD-473B-9ADD-CA459D5A7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1938" y="3102769"/>
                <a:ext cx="23813" cy="30163"/>
              </a:xfrm>
              <a:custGeom>
                <a:avLst/>
                <a:gdLst>
                  <a:gd name="T0" fmla="*/ 9 w 35"/>
                  <a:gd name="T1" fmla="*/ 35 h 43"/>
                  <a:gd name="T2" fmla="*/ 21 w 35"/>
                  <a:gd name="T3" fmla="*/ 43 h 43"/>
                  <a:gd name="T4" fmla="*/ 25 w 35"/>
                  <a:gd name="T5" fmla="*/ 43 h 43"/>
                  <a:gd name="T6" fmla="*/ 32 w 35"/>
                  <a:gd name="T7" fmla="*/ 27 h 43"/>
                  <a:gd name="T8" fmla="*/ 25 w 35"/>
                  <a:gd name="T9" fmla="*/ 9 h 43"/>
                  <a:gd name="T10" fmla="*/ 9 w 35"/>
                  <a:gd name="T11" fmla="*/ 3 h 43"/>
                  <a:gd name="T12" fmla="*/ 3 w 35"/>
                  <a:gd name="T13" fmla="*/ 19 h 43"/>
                  <a:gd name="T14" fmla="*/ 9 w 35"/>
                  <a:gd name="T15" fmla="*/ 3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43">
                    <a:moveTo>
                      <a:pt x="9" y="35"/>
                    </a:moveTo>
                    <a:cubicBezTo>
                      <a:pt x="11" y="40"/>
                      <a:pt x="16" y="43"/>
                      <a:pt x="21" y="43"/>
                    </a:cubicBezTo>
                    <a:lnTo>
                      <a:pt x="25" y="43"/>
                    </a:lnTo>
                    <a:cubicBezTo>
                      <a:pt x="31" y="41"/>
                      <a:pt x="35" y="34"/>
                      <a:pt x="32" y="27"/>
                    </a:cubicBezTo>
                    <a:cubicBezTo>
                      <a:pt x="30" y="21"/>
                      <a:pt x="28" y="15"/>
                      <a:pt x="25" y="9"/>
                    </a:cubicBezTo>
                    <a:cubicBezTo>
                      <a:pt x="22" y="3"/>
                      <a:pt x="15" y="0"/>
                      <a:pt x="9" y="3"/>
                    </a:cubicBezTo>
                    <a:cubicBezTo>
                      <a:pt x="3" y="6"/>
                      <a:pt x="0" y="13"/>
                      <a:pt x="3" y="19"/>
                    </a:cubicBezTo>
                    <a:cubicBezTo>
                      <a:pt x="6" y="25"/>
                      <a:pt x="8" y="30"/>
                      <a:pt x="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5" name="Freeform 718">
                <a:extLst>
                  <a:ext uri="{FF2B5EF4-FFF2-40B4-BE49-F238E27FC236}">
                    <a16:creationId xmlns:a16="http://schemas.microsoft.com/office/drawing/2014/main" id="{677E8A7C-AAFD-4567-904E-59BFEFD27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563" y="3115469"/>
                <a:ext cx="20638" cy="30163"/>
              </a:xfrm>
              <a:custGeom>
                <a:avLst/>
                <a:gdLst>
                  <a:gd name="T0" fmla="*/ 6 w 31"/>
                  <a:gd name="T1" fmla="*/ 10 h 43"/>
                  <a:gd name="T2" fmla="*/ 1 w 31"/>
                  <a:gd name="T3" fmla="*/ 29 h 43"/>
                  <a:gd name="T4" fmla="*/ 11 w 31"/>
                  <a:gd name="T5" fmla="*/ 43 h 43"/>
                  <a:gd name="T6" fmla="*/ 13 w 31"/>
                  <a:gd name="T7" fmla="*/ 43 h 43"/>
                  <a:gd name="T8" fmla="*/ 25 w 31"/>
                  <a:gd name="T9" fmla="*/ 34 h 43"/>
                  <a:gd name="T10" fmla="*/ 29 w 31"/>
                  <a:gd name="T11" fmla="*/ 17 h 43"/>
                  <a:gd name="T12" fmla="*/ 21 w 31"/>
                  <a:gd name="T13" fmla="*/ 2 h 43"/>
                  <a:gd name="T14" fmla="*/ 6 w 31"/>
                  <a:gd name="T15" fmla="*/ 1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43">
                    <a:moveTo>
                      <a:pt x="6" y="10"/>
                    </a:moveTo>
                    <a:cubicBezTo>
                      <a:pt x="4" y="16"/>
                      <a:pt x="3" y="23"/>
                      <a:pt x="1" y="29"/>
                    </a:cubicBezTo>
                    <a:cubicBezTo>
                      <a:pt x="0" y="36"/>
                      <a:pt x="4" y="42"/>
                      <a:pt x="11" y="43"/>
                    </a:cubicBezTo>
                    <a:lnTo>
                      <a:pt x="13" y="43"/>
                    </a:lnTo>
                    <a:cubicBezTo>
                      <a:pt x="19" y="43"/>
                      <a:pt x="24" y="40"/>
                      <a:pt x="25" y="34"/>
                    </a:cubicBezTo>
                    <a:cubicBezTo>
                      <a:pt x="26" y="28"/>
                      <a:pt x="28" y="23"/>
                      <a:pt x="29" y="17"/>
                    </a:cubicBezTo>
                    <a:cubicBezTo>
                      <a:pt x="31" y="11"/>
                      <a:pt x="28" y="4"/>
                      <a:pt x="21" y="2"/>
                    </a:cubicBezTo>
                    <a:cubicBezTo>
                      <a:pt x="15" y="0"/>
                      <a:pt x="8" y="4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6" name="Freeform 719">
                <a:extLst>
                  <a:ext uri="{FF2B5EF4-FFF2-40B4-BE49-F238E27FC236}">
                    <a16:creationId xmlns:a16="http://schemas.microsoft.com/office/drawing/2014/main" id="{162E9913-DDB0-42EA-BBCA-4D5E4253A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463" y="3148807"/>
                <a:ext cx="17463" cy="30163"/>
              </a:xfrm>
              <a:custGeom>
                <a:avLst/>
                <a:gdLst>
                  <a:gd name="T0" fmla="*/ 14 w 26"/>
                  <a:gd name="T1" fmla="*/ 0 h 45"/>
                  <a:gd name="T2" fmla="*/ 14 w 26"/>
                  <a:gd name="T3" fmla="*/ 0 h 45"/>
                  <a:gd name="T4" fmla="*/ 2 w 26"/>
                  <a:gd name="T5" fmla="*/ 12 h 45"/>
                  <a:gd name="T6" fmla="*/ 2 w 26"/>
                  <a:gd name="T7" fmla="*/ 15 h 45"/>
                  <a:gd name="T8" fmla="*/ 1 w 26"/>
                  <a:gd name="T9" fmla="*/ 32 h 45"/>
                  <a:gd name="T10" fmla="*/ 12 w 26"/>
                  <a:gd name="T11" fmla="*/ 45 h 45"/>
                  <a:gd name="T12" fmla="*/ 13 w 26"/>
                  <a:gd name="T13" fmla="*/ 45 h 45"/>
                  <a:gd name="T14" fmla="*/ 25 w 26"/>
                  <a:gd name="T15" fmla="*/ 34 h 45"/>
                  <a:gd name="T16" fmla="*/ 26 w 26"/>
                  <a:gd name="T17" fmla="*/ 15 h 45"/>
                  <a:gd name="T18" fmla="*/ 26 w 26"/>
                  <a:gd name="T19" fmla="*/ 11 h 45"/>
                  <a:gd name="T20" fmla="*/ 14 w 26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45">
                    <a:moveTo>
                      <a:pt x="14" y="0"/>
                    </a:moveTo>
                    <a:lnTo>
                      <a:pt x="14" y="0"/>
                    </a:lnTo>
                    <a:cubicBezTo>
                      <a:pt x="7" y="0"/>
                      <a:pt x="2" y="5"/>
                      <a:pt x="2" y="12"/>
                    </a:cubicBezTo>
                    <a:lnTo>
                      <a:pt x="2" y="15"/>
                    </a:lnTo>
                    <a:cubicBezTo>
                      <a:pt x="2" y="21"/>
                      <a:pt x="2" y="26"/>
                      <a:pt x="1" y="32"/>
                    </a:cubicBezTo>
                    <a:cubicBezTo>
                      <a:pt x="0" y="38"/>
                      <a:pt x="5" y="44"/>
                      <a:pt x="12" y="45"/>
                    </a:cubicBezTo>
                    <a:lnTo>
                      <a:pt x="13" y="45"/>
                    </a:lnTo>
                    <a:cubicBezTo>
                      <a:pt x="19" y="45"/>
                      <a:pt x="25" y="41"/>
                      <a:pt x="25" y="34"/>
                    </a:cubicBezTo>
                    <a:cubicBezTo>
                      <a:pt x="26" y="28"/>
                      <a:pt x="26" y="21"/>
                      <a:pt x="26" y="15"/>
                    </a:cubicBezTo>
                    <a:lnTo>
                      <a:pt x="26" y="11"/>
                    </a:lnTo>
                    <a:cubicBezTo>
                      <a:pt x="26" y="5"/>
                      <a:pt x="21" y="0"/>
                      <a:pt x="1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7" name="Freeform 720">
                <a:extLst>
                  <a:ext uri="{FF2B5EF4-FFF2-40B4-BE49-F238E27FC236}">
                    <a16:creationId xmlns:a16="http://schemas.microsoft.com/office/drawing/2014/main" id="{53A6E9A1-5A09-48C7-8248-705E1B803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4950" y="3067844"/>
                <a:ext cx="26988" cy="25400"/>
              </a:xfrm>
              <a:custGeom>
                <a:avLst/>
                <a:gdLst>
                  <a:gd name="T0" fmla="*/ 4 w 40"/>
                  <a:gd name="T1" fmla="*/ 6 h 38"/>
                  <a:gd name="T2" fmla="*/ 5 w 40"/>
                  <a:gd name="T3" fmla="*/ 23 h 38"/>
                  <a:gd name="T4" fmla="*/ 17 w 40"/>
                  <a:gd name="T5" fmla="*/ 34 h 38"/>
                  <a:gd name="T6" fmla="*/ 26 w 40"/>
                  <a:gd name="T7" fmla="*/ 38 h 38"/>
                  <a:gd name="T8" fmla="*/ 35 w 40"/>
                  <a:gd name="T9" fmla="*/ 35 h 38"/>
                  <a:gd name="T10" fmla="*/ 35 w 40"/>
                  <a:gd name="T11" fmla="*/ 18 h 38"/>
                  <a:gd name="T12" fmla="*/ 21 w 40"/>
                  <a:gd name="T13" fmla="*/ 4 h 38"/>
                  <a:gd name="T14" fmla="*/ 4 w 40"/>
                  <a:gd name="T15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8">
                    <a:moveTo>
                      <a:pt x="4" y="6"/>
                    </a:moveTo>
                    <a:cubicBezTo>
                      <a:pt x="0" y="11"/>
                      <a:pt x="0" y="18"/>
                      <a:pt x="5" y="23"/>
                    </a:cubicBezTo>
                    <a:cubicBezTo>
                      <a:pt x="10" y="26"/>
                      <a:pt x="14" y="30"/>
                      <a:pt x="17" y="34"/>
                    </a:cubicBezTo>
                    <a:cubicBezTo>
                      <a:pt x="20" y="37"/>
                      <a:pt x="23" y="38"/>
                      <a:pt x="26" y="38"/>
                    </a:cubicBezTo>
                    <a:cubicBezTo>
                      <a:pt x="29" y="38"/>
                      <a:pt x="32" y="37"/>
                      <a:pt x="35" y="35"/>
                    </a:cubicBezTo>
                    <a:cubicBezTo>
                      <a:pt x="40" y="31"/>
                      <a:pt x="40" y="23"/>
                      <a:pt x="35" y="18"/>
                    </a:cubicBezTo>
                    <a:cubicBezTo>
                      <a:pt x="31" y="13"/>
                      <a:pt x="26" y="9"/>
                      <a:pt x="21" y="4"/>
                    </a:cubicBezTo>
                    <a:cubicBezTo>
                      <a:pt x="16" y="0"/>
                      <a:pt x="9" y="0"/>
                      <a:pt x="4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 721">
                <a:extLst>
                  <a:ext uri="{FF2B5EF4-FFF2-40B4-BE49-F238E27FC236}">
                    <a16:creationId xmlns:a16="http://schemas.microsoft.com/office/drawing/2014/main" id="{3DC08A3E-45DB-47E4-8512-16C01326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5263" y="3045619"/>
                <a:ext cx="30163" cy="22225"/>
              </a:xfrm>
              <a:custGeom>
                <a:avLst/>
                <a:gdLst>
                  <a:gd name="T0" fmla="*/ 35 w 44"/>
                  <a:gd name="T1" fmla="*/ 9 h 32"/>
                  <a:gd name="T2" fmla="*/ 17 w 44"/>
                  <a:gd name="T3" fmla="*/ 2 h 32"/>
                  <a:gd name="T4" fmla="*/ 2 w 44"/>
                  <a:gd name="T5" fmla="*/ 10 h 32"/>
                  <a:gd name="T6" fmla="*/ 10 w 44"/>
                  <a:gd name="T7" fmla="*/ 25 h 32"/>
                  <a:gd name="T8" fmla="*/ 26 w 44"/>
                  <a:gd name="T9" fmla="*/ 31 h 32"/>
                  <a:gd name="T10" fmla="*/ 31 w 44"/>
                  <a:gd name="T11" fmla="*/ 32 h 32"/>
                  <a:gd name="T12" fmla="*/ 42 w 44"/>
                  <a:gd name="T13" fmla="*/ 25 h 32"/>
                  <a:gd name="T14" fmla="*/ 35 w 44"/>
                  <a:gd name="T1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2">
                    <a:moveTo>
                      <a:pt x="35" y="9"/>
                    </a:moveTo>
                    <a:cubicBezTo>
                      <a:pt x="29" y="6"/>
                      <a:pt x="23" y="4"/>
                      <a:pt x="17" y="2"/>
                    </a:cubicBezTo>
                    <a:cubicBezTo>
                      <a:pt x="11" y="0"/>
                      <a:pt x="4" y="3"/>
                      <a:pt x="2" y="10"/>
                    </a:cubicBezTo>
                    <a:cubicBezTo>
                      <a:pt x="0" y="16"/>
                      <a:pt x="4" y="23"/>
                      <a:pt x="10" y="25"/>
                    </a:cubicBezTo>
                    <a:cubicBezTo>
                      <a:pt x="15" y="27"/>
                      <a:pt x="21" y="28"/>
                      <a:pt x="26" y="31"/>
                    </a:cubicBezTo>
                    <a:cubicBezTo>
                      <a:pt x="27" y="31"/>
                      <a:pt x="29" y="32"/>
                      <a:pt x="31" y="32"/>
                    </a:cubicBezTo>
                    <a:cubicBezTo>
                      <a:pt x="35" y="32"/>
                      <a:pt x="40" y="29"/>
                      <a:pt x="42" y="25"/>
                    </a:cubicBezTo>
                    <a:cubicBezTo>
                      <a:pt x="44" y="18"/>
                      <a:pt x="42" y="11"/>
                      <a:pt x="35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9" name="Freeform 722">
                <a:extLst>
                  <a:ext uri="{FF2B5EF4-FFF2-40B4-BE49-F238E27FC236}">
                    <a16:creationId xmlns:a16="http://schemas.microsoft.com/office/drawing/2014/main" id="{2BD5FAC1-CAA1-4A1C-83F2-D9084536D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425" y="3237707"/>
                <a:ext cx="28575" cy="23813"/>
              </a:xfrm>
              <a:custGeom>
                <a:avLst/>
                <a:gdLst>
                  <a:gd name="T0" fmla="*/ 35 w 43"/>
                  <a:gd name="T1" fmla="*/ 13 h 36"/>
                  <a:gd name="T2" fmla="*/ 21 w 43"/>
                  <a:gd name="T3" fmla="*/ 4 h 36"/>
                  <a:gd name="T4" fmla="*/ 4 w 43"/>
                  <a:gd name="T5" fmla="*/ 7 h 36"/>
                  <a:gd name="T6" fmla="*/ 6 w 43"/>
                  <a:gd name="T7" fmla="*/ 24 h 36"/>
                  <a:gd name="T8" fmla="*/ 23 w 43"/>
                  <a:gd name="T9" fmla="*/ 34 h 36"/>
                  <a:gd name="T10" fmla="*/ 29 w 43"/>
                  <a:gd name="T11" fmla="*/ 36 h 36"/>
                  <a:gd name="T12" fmla="*/ 39 w 43"/>
                  <a:gd name="T13" fmla="*/ 30 h 36"/>
                  <a:gd name="T14" fmla="*/ 35 w 43"/>
                  <a:gd name="T15" fmla="*/ 1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6">
                    <a:moveTo>
                      <a:pt x="35" y="13"/>
                    </a:moveTo>
                    <a:cubicBezTo>
                      <a:pt x="30" y="10"/>
                      <a:pt x="25" y="7"/>
                      <a:pt x="21" y="4"/>
                    </a:cubicBezTo>
                    <a:cubicBezTo>
                      <a:pt x="15" y="0"/>
                      <a:pt x="8" y="1"/>
                      <a:pt x="4" y="7"/>
                    </a:cubicBezTo>
                    <a:cubicBezTo>
                      <a:pt x="0" y="12"/>
                      <a:pt x="1" y="20"/>
                      <a:pt x="6" y="24"/>
                    </a:cubicBezTo>
                    <a:cubicBezTo>
                      <a:pt x="12" y="27"/>
                      <a:pt x="17" y="31"/>
                      <a:pt x="23" y="34"/>
                    </a:cubicBezTo>
                    <a:cubicBezTo>
                      <a:pt x="25" y="35"/>
                      <a:pt x="27" y="36"/>
                      <a:pt x="29" y="36"/>
                    </a:cubicBezTo>
                    <a:cubicBezTo>
                      <a:pt x="33" y="36"/>
                      <a:pt x="37" y="34"/>
                      <a:pt x="39" y="30"/>
                    </a:cubicBezTo>
                    <a:cubicBezTo>
                      <a:pt x="43" y="24"/>
                      <a:pt x="41" y="16"/>
                      <a:pt x="35" y="1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0" name="Freeform 723">
                <a:extLst>
                  <a:ext uri="{FF2B5EF4-FFF2-40B4-BE49-F238E27FC236}">
                    <a16:creationId xmlns:a16="http://schemas.microsoft.com/office/drawing/2014/main" id="{7D776BBE-B5DF-4B23-9913-B69C5DA72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363" y="3050382"/>
                <a:ext cx="30163" cy="22225"/>
              </a:xfrm>
              <a:custGeom>
                <a:avLst/>
                <a:gdLst>
                  <a:gd name="T0" fmla="*/ 41 w 44"/>
                  <a:gd name="T1" fmla="*/ 8 h 34"/>
                  <a:gd name="T2" fmla="*/ 25 w 44"/>
                  <a:gd name="T3" fmla="*/ 2 h 34"/>
                  <a:gd name="T4" fmla="*/ 8 w 44"/>
                  <a:gd name="T5" fmla="*/ 11 h 34"/>
                  <a:gd name="T6" fmla="*/ 4 w 44"/>
                  <a:gd name="T7" fmla="*/ 28 h 34"/>
                  <a:gd name="T8" fmla="*/ 14 w 44"/>
                  <a:gd name="T9" fmla="*/ 34 h 34"/>
                  <a:gd name="T10" fmla="*/ 20 w 44"/>
                  <a:gd name="T11" fmla="*/ 32 h 34"/>
                  <a:gd name="T12" fmla="*/ 35 w 44"/>
                  <a:gd name="T13" fmla="*/ 24 h 34"/>
                  <a:gd name="T14" fmla="*/ 41 w 44"/>
                  <a:gd name="T15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4">
                    <a:moveTo>
                      <a:pt x="41" y="8"/>
                    </a:moveTo>
                    <a:cubicBezTo>
                      <a:pt x="38" y="2"/>
                      <a:pt x="31" y="0"/>
                      <a:pt x="25" y="2"/>
                    </a:cubicBezTo>
                    <a:cubicBezTo>
                      <a:pt x="19" y="5"/>
                      <a:pt x="13" y="8"/>
                      <a:pt x="8" y="11"/>
                    </a:cubicBezTo>
                    <a:cubicBezTo>
                      <a:pt x="2" y="15"/>
                      <a:pt x="0" y="22"/>
                      <a:pt x="4" y="28"/>
                    </a:cubicBezTo>
                    <a:cubicBezTo>
                      <a:pt x="6" y="32"/>
                      <a:pt x="10" y="34"/>
                      <a:pt x="14" y="34"/>
                    </a:cubicBezTo>
                    <a:cubicBezTo>
                      <a:pt x="16" y="34"/>
                      <a:pt x="18" y="33"/>
                      <a:pt x="20" y="32"/>
                    </a:cubicBezTo>
                    <a:cubicBezTo>
                      <a:pt x="25" y="29"/>
                      <a:pt x="30" y="27"/>
                      <a:pt x="35" y="24"/>
                    </a:cubicBezTo>
                    <a:cubicBezTo>
                      <a:pt x="41" y="22"/>
                      <a:pt x="44" y="14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1" name="Freeform 724">
                <a:extLst>
                  <a:ext uri="{FF2B5EF4-FFF2-40B4-BE49-F238E27FC236}">
                    <a16:creationId xmlns:a16="http://schemas.microsoft.com/office/drawing/2014/main" id="{2F671AF7-B5D4-4DB7-92DE-2D8EAF291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5738" y="3253582"/>
                <a:ext cx="30163" cy="20638"/>
              </a:xfrm>
              <a:custGeom>
                <a:avLst/>
                <a:gdLst>
                  <a:gd name="T0" fmla="*/ 27 w 44"/>
                  <a:gd name="T1" fmla="*/ 2 h 30"/>
                  <a:gd name="T2" fmla="*/ 11 w 44"/>
                  <a:gd name="T3" fmla="*/ 6 h 30"/>
                  <a:gd name="T4" fmla="*/ 1 w 44"/>
                  <a:gd name="T5" fmla="*/ 21 h 30"/>
                  <a:gd name="T6" fmla="*/ 13 w 44"/>
                  <a:gd name="T7" fmla="*/ 30 h 30"/>
                  <a:gd name="T8" fmla="*/ 15 w 44"/>
                  <a:gd name="T9" fmla="*/ 30 h 30"/>
                  <a:gd name="T10" fmla="*/ 34 w 44"/>
                  <a:gd name="T11" fmla="*/ 25 h 30"/>
                  <a:gd name="T12" fmla="*/ 42 w 44"/>
                  <a:gd name="T13" fmla="*/ 10 h 30"/>
                  <a:gd name="T14" fmla="*/ 27 w 44"/>
                  <a:gd name="T15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0">
                    <a:moveTo>
                      <a:pt x="27" y="2"/>
                    </a:moveTo>
                    <a:cubicBezTo>
                      <a:pt x="21" y="4"/>
                      <a:pt x="16" y="5"/>
                      <a:pt x="11" y="6"/>
                    </a:cubicBezTo>
                    <a:cubicBezTo>
                      <a:pt x="4" y="8"/>
                      <a:pt x="0" y="14"/>
                      <a:pt x="1" y="21"/>
                    </a:cubicBezTo>
                    <a:cubicBezTo>
                      <a:pt x="2" y="26"/>
                      <a:pt x="7" y="30"/>
                      <a:pt x="13" y="30"/>
                    </a:cubicBezTo>
                    <a:lnTo>
                      <a:pt x="15" y="30"/>
                    </a:lnTo>
                    <a:cubicBezTo>
                      <a:pt x="22" y="29"/>
                      <a:pt x="28" y="27"/>
                      <a:pt x="34" y="25"/>
                    </a:cubicBezTo>
                    <a:cubicBezTo>
                      <a:pt x="41" y="23"/>
                      <a:pt x="44" y="16"/>
                      <a:pt x="42" y="10"/>
                    </a:cubicBezTo>
                    <a:cubicBezTo>
                      <a:pt x="40" y="3"/>
                      <a:pt x="33" y="0"/>
                      <a:pt x="27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2" name="Freeform 725">
                <a:extLst>
                  <a:ext uri="{FF2B5EF4-FFF2-40B4-BE49-F238E27FC236}">
                    <a16:creationId xmlns:a16="http://schemas.microsoft.com/office/drawing/2014/main" id="{7527E372-31EB-4BFC-848F-03C050F06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9700" y="3256757"/>
                <a:ext cx="30163" cy="19050"/>
              </a:xfrm>
              <a:custGeom>
                <a:avLst/>
                <a:gdLst>
                  <a:gd name="T0" fmla="*/ 32 w 44"/>
                  <a:gd name="T1" fmla="*/ 4 h 28"/>
                  <a:gd name="T2" fmla="*/ 15 w 44"/>
                  <a:gd name="T3" fmla="*/ 1 h 28"/>
                  <a:gd name="T4" fmla="*/ 1 w 44"/>
                  <a:gd name="T5" fmla="*/ 10 h 28"/>
                  <a:gd name="T6" fmla="*/ 10 w 44"/>
                  <a:gd name="T7" fmla="*/ 25 h 28"/>
                  <a:gd name="T8" fmla="*/ 30 w 44"/>
                  <a:gd name="T9" fmla="*/ 28 h 28"/>
                  <a:gd name="T10" fmla="*/ 31 w 44"/>
                  <a:gd name="T11" fmla="*/ 28 h 28"/>
                  <a:gd name="T12" fmla="*/ 43 w 44"/>
                  <a:gd name="T13" fmla="*/ 17 h 28"/>
                  <a:gd name="T14" fmla="*/ 32 w 44"/>
                  <a:gd name="T15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8">
                    <a:moveTo>
                      <a:pt x="32" y="4"/>
                    </a:moveTo>
                    <a:cubicBezTo>
                      <a:pt x="26" y="3"/>
                      <a:pt x="21" y="2"/>
                      <a:pt x="15" y="1"/>
                    </a:cubicBezTo>
                    <a:cubicBezTo>
                      <a:pt x="9" y="0"/>
                      <a:pt x="2" y="4"/>
                      <a:pt x="1" y="10"/>
                    </a:cubicBezTo>
                    <a:cubicBezTo>
                      <a:pt x="0" y="17"/>
                      <a:pt x="4" y="23"/>
                      <a:pt x="10" y="25"/>
                    </a:cubicBezTo>
                    <a:cubicBezTo>
                      <a:pt x="17" y="26"/>
                      <a:pt x="23" y="27"/>
                      <a:pt x="30" y="28"/>
                    </a:cubicBezTo>
                    <a:lnTo>
                      <a:pt x="31" y="28"/>
                    </a:lnTo>
                    <a:cubicBezTo>
                      <a:pt x="37" y="28"/>
                      <a:pt x="42" y="23"/>
                      <a:pt x="43" y="17"/>
                    </a:cubicBezTo>
                    <a:cubicBezTo>
                      <a:pt x="44" y="10"/>
                      <a:pt x="39" y="4"/>
                      <a:pt x="32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3" name="Freeform 726">
                <a:extLst>
                  <a:ext uri="{FF2B5EF4-FFF2-40B4-BE49-F238E27FC236}">
                    <a16:creationId xmlns:a16="http://schemas.microsoft.com/office/drawing/2014/main" id="{CD259FAA-A578-4371-967D-257C3A933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3025" y="3077369"/>
                <a:ext cx="26988" cy="26988"/>
              </a:xfrm>
              <a:custGeom>
                <a:avLst/>
                <a:gdLst>
                  <a:gd name="T0" fmla="*/ 16 w 38"/>
                  <a:gd name="T1" fmla="*/ 5 h 40"/>
                  <a:gd name="T2" fmla="*/ 4 w 38"/>
                  <a:gd name="T3" fmla="*/ 21 h 40"/>
                  <a:gd name="T4" fmla="*/ 6 w 38"/>
                  <a:gd name="T5" fmla="*/ 38 h 40"/>
                  <a:gd name="T6" fmla="*/ 13 w 38"/>
                  <a:gd name="T7" fmla="*/ 40 h 40"/>
                  <a:gd name="T8" fmla="*/ 23 w 38"/>
                  <a:gd name="T9" fmla="*/ 35 h 40"/>
                  <a:gd name="T10" fmla="*/ 34 w 38"/>
                  <a:gd name="T11" fmla="*/ 22 h 40"/>
                  <a:gd name="T12" fmla="*/ 33 w 38"/>
                  <a:gd name="T13" fmla="*/ 4 h 40"/>
                  <a:gd name="T14" fmla="*/ 16 w 38"/>
                  <a:gd name="T15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0">
                    <a:moveTo>
                      <a:pt x="16" y="5"/>
                    </a:moveTo>
                    <a:cubicBezTo>
                      <a:pt x="11" y="10"/>
                      <a:pt x="7" y="15"/>
                      <a:pt x="4" y="21"/>
                    </a:cubicBezTo>
                    <a:cubicBezTo>
                      <a:pt x="0" y="26"/>
                      <a:pt x="1" y="34"/>
                      <a:pt x="6" y="38"/>
                    </a:cubicBezTo>
                    <a:cubicBezTo>
                      <a:pt x="9" y="39"/>
                      <a:pt x="11" y="40"/>
                      <a:pt x="13" y="40"/>
                    </a:cubicBezTo>
                    <a:cubicBezTo>
                      <a:pt x="17" y="40"/>
                      <a:pt x="21" y="38"/>
                      <a:pt x="23" y="35"/>
                    </a:cubicBezTo>
                    <a:cubicBezTo>
                      <a:pt x="27" y="30"/>
                      <a:pt x="30" y="26"/>
                      <a:pt x="34" y="22"/>
                    </a:cubicBezTo>
                    <a:cubicBezTo>
                      <a:pt x="38" y="17"/>
                      <a:pt x="38" y="9"/>
                      <a:pt x="33" y="4"/>
                    </a:cubicBezTo>
                    <a:cubicBezTo>
                      <a:pt x="28" y="0"/>
                      <a:pt x="20" y="0"/>
                      <a:pt x="16" y="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4" name="Freeform 727">
                <a:extLst>
                  <a:ext uri="{FF2B5EF4-FFF2-40B4-BE49-F238E27FC236}">
                    <a16:creationId xmlns:a16="http://schemas.microsoft.com/office/drawing/2014/main" id="{6B949110-3978-4A59-88E9-46DC09816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3975" y="3161507"/>
                <a:ext cx="20638" cy="30163"/>
              </a:xfrm>
              <a:custGeom>
                <a:avLst/>
                <a:gdLst>
                  <a:gd name="T0" fmla="*/ 28 w 29"/>
                  <a:gd name="T1" fmla="*/ 28 h 43"/>
                  <a:gd name="T2" fmla="*/ 25 w 29"/>
                  <a:gd name="T3" fmla="*/ 11 h 43"/>
                  <a:gd name="T4" fmla="*/ 12 w 29"/>
                  <a:gd name="T5" fmla="*/ 1 h 43"/>
                  <a:gd name="T6" fmla="*/ 1 w 29"/>
                  <a:gd name="T7" fmla="*/ 14 h 43"/>
                  <a:gd name="T8" fmla="*/ 4 w 29"/>
                  <a:gd name="T9" fmla="*/ 33 h 43"/>
                  <a:gd name="T10" fmla="*/ 16 w 29"/>
                  <a:gd name="T11" fmla="*/ 43 h 43"/>
                  <a:gd name="T12" fmla="*/ 18 w 29"/>
                  <a:gd name="T13" fmla="*/ 42 h 43"/>
                  <a:gd name="T14" fmla="*/ 28 w 29"/>
                  <a:gd name="T15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3">
                    <a:moveTo>
                      <a:pt x="28" y="28"/>
                    </a:moveTo>
                    <a:cubicBezTo>
                      <a:pt x="26" y="23"/>
                      <a:pt x="26" y="17"/>
                      <a:pt x="25" y="11"/>
                    </a:cubicBezTo>
                    <a:cubicBezTo>
                      <a:pt x="24" y="5"/>
                      <a:pt x="18" y="0"/>
                      <a:pt x="12" y="1"/>
                    </a:cubicBezTo>
                    <a:cubicBezTo>
                      <a:pt x="5" y="1"/>
                      <a:pt x="0" y="7"/>
                      <a:pt x="1" y="14"/>
                    </a:cubicBezTo>
                    <a:cubicBezTo>
                      <a:pt x="2" y="20"/>
                      <a:pt x="3" y="27"/>
                      <a:pt x="4" y="33"/>
                    </a:cubicBezTo>
                    <a:cubicBezTo>
                      <a:pt x="5" y="39"/>
                      <a:pt x="10" y="43"/>
                      <a:pt x="16" y="43"/>
                    </a:cubicBezTo>
                    <a:lnTo>
                      <a:pt x="18" y="42"/>
                    </a:lnTo>
                    <a:cubicBezTo>
                      <a:pt x="25" y="41"/>
                      <a:pt x="29" y="34"/>
                      <a:pt x="28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5" name="Freeform 728">
                <a:extLst>
                  <a:ext uri="{FF2B5EF4-FFF2-40B4-BE49-F238E27FC236}">
                    <a16:creationId xmlns:a16="http://schemas.microsoft.com/office/drawing/2014/main" id="{A10F6ED9-3323-4DA5-92F9-E4B8D8F73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675" y="3204369"/>
                <a:ext cx="26988" cy="28575"/>
              </a:xfrm>
              <a:custGeom>
                <a:avLst/>
                <a:gdLst>
                  <a:gd name="T0" fmla="*/ 25 w 38"/>
                  <a:gd name="T1" fmla="*/ 7 h 41"/>
                  <a:gd name="T2" fmla="*/ 8 w 38"/>
                  <a:gd name="T3" fmla="*/ 3 h 41"/>
                  <a:gd name="T4" fmla="*/ 4 w 38"/>
                  <a:gd name="T5" fmla="*/ 20 h 41"/>
                  <a:gd name="T6" fmla="*/ 15 w 38"/>
                  <a:gd name="T7" fmla="*/ 36 h 41"/>
                  <a:gd name="T8" fmla="*/ 24 w 38"/>
                  <a:gd name="T9" fmla="*/ 41 h 41"/>
                  <a:gd name="T10" fmla="*/ 31 w 38"/>
                  <a:gd name="T11" fmla="*/ 38 h 41"/>
                  <a:gd name="T12" fmla="*/ 34 w 38"/>
                  <a:gd name="T13" fmla="*/ 22 h 41"/>
                  <a:gd name="T14" fmla="*/ 25 w 38"/>
                  <a:gd name="T15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1">
                    <a:moveTo>
                      <a:pt x="25" y="7"/>
                    </a:moveTo>
                    <a:cubicBezTo>
                      <a:pt x="21" y="2"/>
                      <a:pt x="14" y="0"/>
                      <a:pt x="8" y="3"/>
                    </a:cubicBezTo>
                    <a:cubicBezTo>
                      <a:pt x="2" y="6"/>
                      <a:pt x="0" y="14"/>
                      <a:pt x="4" y="20"/>
                    </a:cubicBezTo>
                    <a:cubicBezTo>
                      <a:pt x="7" y="25"/>
                      <a:pt x="11" y="31"/>
                      <a:pt x="15" y="36"/>
                    </a:cubicBezTo>
                    <a:cubicBezTo>
                      <a:pt x="17" y="39"/>
                      <a:pt x="21" y="41"/>
                      <a:pt x="24" y="41"/>
                    </a:cubicBezTo>
                    <a:cubicBezTo>
                      <a:pt x="27" y="41"/>
                      <a:pt x="29" y="40"/>
                      <a:pt x="31" y="38"/>
                    </a:cubicBezTo>
                    <a:cubicBezTo>
                      <a:pt x="37" y="34"/>
                      <a:pt x="38" y="27"/>
                      <a:pt x="34" y="22"/>
                    </a:cubicBezTo>
                    <a:cubicBezTo>
                      <a:pt x="31" y="17"/>
                      <a:pt x="28" y="12"/>
                      <a:pt x="2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37" name="TextBox 236">
            <a:extLst>
              <a:ext uri="{FF2B5EF4-FFF2-40B4-BE49-F238E27FC236}">
                <a16:creationId xmlns:a16="http://schemas.microsoft.com/office/drawing/2014/main" id="{70BA2471-2A46-45C8-8A48-26CC45CC9B6E}"/>
              </a:ext>
            </a:extLst>
          </p:cNvPr>
          <p:cNvSpPr txBox="1"/>
          <p:nvPr/>
        </p:nvSpPr>
        <p:spPr>
          <a:xfrm>
            <a:off x="3599644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EF7E922-5223-4D2E-A1F1-30A23197F6DA}"/>
              </a:ext>
            </a:extLst>
          </p:cNvPr>
          <p:cNvSpPr/>
          <p:nvPr/>
        </p:nvSpPr>
        <p:spPr>
          <a:xfrm>
            <a:off x="4735362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accent2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5D3999C-2308-406C-813B-35A60990462D}"/>
              </a:ext>
            </a:extLst>
          </p:cNvPr>
          <p:cNvSpPr/>
          <p:nvPr/>
        </p:nvSpPr>
        <p:spPr>
          <a:xfrm>
            <a:off x="4715006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A1D1A2-5982-41A6-A594-2135D6F1DFE9}"/>
              </a:ext>
            </a:extLst>
          </p:cNvPr>
          <p:cNvSpPr txBox="1"/>
          <p:nvPr/>
        </p:nvSpPr>
        <p:spPr>
          <a:xfrm>
            <a:off x="4958435" y="3325926"/>
            <a:ext cx="1477329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Most popular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82A655E-F569-4412-AF22-2BCEF705B20C}"/>
              </a:ext>
            </a:extLst>
          </p:cNvPr>
          <p:cNvSpPr txBox="1"/>
          <p:nvPr/>
        </p:nvSpPr>
        <p:spPr>
          <a:xfrm>
            <a:off x="4853758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688FC1-EC3D-42AA-A05A-6B45AE1B52C5}"/>
              </a:ext>
            </a:extLst>
          </p:cNvPr>
          <p:cNvSpPr txBox="1"/>
          <p:nvPr/>
        </p:nvSpPr>
        <p:spPr>
          <a:xfrm>
            <a:off x="5430038" y="455583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99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4E9855-4712-4A10-9F30-31C6409735EA}"/>
              </a:ext>
            </a:extLst>
          </p:cNvPr>
          <p:cNvSpPr txBox="1"/>
          <p:nvPr/>
        </p:nvSpPr>
        <p:spPr>
          <a:xfrm>
            <a:off x="4820656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0E0FB5-23F1-4B6F-BD01-8939FC39975A}"/>
              </a:ext>
            </a:extLst>
          </p:cNvPr>
          <p:cNvCxnSpPr>
            <a:cxnSpLocks/>
          </p:cNvCxnSpPr>
          <p:nvPr/>
        </p:nvCxnSpPr>
        <p:spPr>
          <a:xfrm>
            <a:off x="4715006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709A8BE-2EB6-4E9B-8308-FE0C2ACAC987}"/>
              </a:ext>
            </a:extLst>
          </p:cNvPr>
          <p:cNvCxnSpPr>
            <a:cxnSpLocks/>
          </p:cNvCxnSpPr>
          <p:nvPr/>
        </p:nvCxnSpPr>
        <p:spPr>
          <a:xfrm>
            <a:off x="4715006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651E649-D88A-496F-B310-2DE07B3DE003}"/>
              </a:ext>
            </a:extLst>
          </p:cNvPr>
          <p:cNvCxnSpPr>
            <a:cxnSpLocks/>
          </p:cNvCxnSpPr>
          <p:nvPr/>
        </p:nvCxnSpPr>
        <p:spPr>
          <a:xfrm>
            <a:off x="4715006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A4581CF3-519D-4B5B-8D59-64A9B57B4D6E}"/>
              </a:ext>
            </a:extLst>
          </p:cNvPr>
          <p:cNvSpPr txBox="1"/>
          <p:nvPr/>
        </p:nvSpPr>
        <p:spPr>
          <a:xfrm>
            <a:off x="5285739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2592CB-6BC2-433C-A396-1C7F1C07FA1D}"/>
              </a:ext>
            </a:extLst>
          </p:cNvPr>
          <p:cNvGrpSpPr/>
          <p:nvPr/>
        </p:nvGrpSpPr>
        <p:grpSpPr>
          <a:xfrm>
            <a:off x="4715006" y="1903130"/>
            <a:ext cx="1964185" cy="1415229"/>
            <a:chOff x="6286674" y="1394507"/>
            <a:chExt cx="2618913" cy="1886972"/>
          </a:xfrm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4325162-59BD-44C3-8B1F-50574B87D33C}"/>
                </a:ext>
              </a:extLst>
            </p:cNvPr>
            <p:cNvSpPr/>
            <p:nvPr/>
          </p:nvSpPr>
          <p:spPr>
            <a:xfrm>
              <a:off x="628667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73EC985-B96B-433B-A0FB-0945CD05835D}"/>
                </a:ext>
              </a:extLst>
            </p:cNvPr>
            <p:cNvSpPr/>
            <p:nvPr/>
          </p:nvSpPr>
          <p:spPr>
            <a:xfrm>
              <a:off x="628667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PREMIUM</a:t>
              </a: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FEEAEC2-F167-42F4-A7B9-009FDA7F46D8}"/>
                </a:ext>
              </a:extLst>
            </p:cNvPr>
            <p:cNvSpPr/>
            <p:nvPr/>
          </p:nvSpPr>
          <p:spPr>
            <a:xfrm>
              <a:off x="628667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2" name="Freeform 11">
              <a:extLst>
                <a:ext uri="{FF2B5EF4-FFF2-40B4-BE49-F238E27FC236}">
                  <a16:creationId xmlns:a16="http://schemas.microsoft.com/office/drawing/2014/main" id="{FDAFB295-AB5E-4EB4-9A46-03CD8835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56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9A875517-472E-4917-ABD8-8263AFB7A087}"/>
                </a:ext>
              </a:extLst>
            </p:cNvPr>
            <p:cNvGrpSpPr/>
            <p:nvPr/>
          </p:nvGrpSpPr>
          <p:grpSpPr>
            <a:xfrm>
              <a:off x="7261249" y="1955390"/>
              <a:ext cx="667512" cy="667512"/>
              <a:chOff x="6473718" y="2885281"/>
              <a:chExt cx="549275" cy="547688"/>
            </a:xfrm>
            <a:solidFill>
              <a:schemeClr val="bg1"/>
            </a:solidFill>
          </p:grpSpPr>
          <p:sp>
            <p:nvSpPr>
              <p:cNvPr id="174" name="Freeform 805">
                <a:extLst>
                  <a:ext uri="{FF2B5EF4-FFF2-40B4-BE49-F238E27FC236}">
                    <a16:creationId xmlns:a16="http://schemas.microsoft.com/office/drawing/2014/main" id="{293DD81B-5014-41B7-87F2-65B5ECDA5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406" y="2885281"/>
                <a:ext cx="469900" cy="141288"/>
              </a:xfrm>
              <a:custGeom>
                <a:avLst/>
                <a:gdLst>
                  <a:gd name="T0" fmla="*/ 8 w 688"/>
                  <a:gd name="T1" fmla="*/ 206 h 208"/>
                  <a:gd name="T2" fmla="*/ 14 w 688"/>
                  <a:gd name="T3" fmla="*/ 208 h 208"/>
                  <a:gd name="T4" fmla="*/ 25 w 688"/>
                  <a:gd name="T5" fmla="*/ 202 h 208"/>
                  <a:gd name="T6" fmla="*/ 344 w 688"/>
                  <a:gd name="T7" fmla="*/ 24 h 208"/>
                  <a:gd name="T8" fmla="*/ 664 w 688"/>
                  <a:gd name="T9" fmla="*/ 203 h 208"/>
                  <a:gd name="T10" fmla="*/ 674 w 688"/>
                  <a:gd name="T11" fmla="*/ 208 h 208"/>
                  <a:gd name="T12" fmla="*/ 680 w 688"/>
                  <a:gd name="T13" fmla="*/ 206 h 208"/>
                  <a:gd name="T14" fmla="*/ 684 w 688"/>
                  <a:gd name="T15" fmla="*/ 190 h 208"/>
                  <a:gd name="T16" fmla="*/ 344 w 688"/>
                  <a:gd name="T17" fmla="*/ 0 h 208"/>
                  <a:gd name="T18" fmla="*/ 4 w 688"/>
                  <a:gd name="T19" fmla="*/ 190 h 208"/>
                  <a:gd name="T20" fmla="*/ 8 w 688"/>
                  <a:gd name="T21" fmla="*/ 20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8" h="208">
                    <a:moveTo>
                      <a:pt x="8" y="206"/>
                    </a:moveTo>
                    <a:cubicBezTo>
                      <a:pt x="10" y="208"/>
                      <a:pt x="12" y="208"/>
                      <a:pt x="14" y="208"/>
                    </a:cubicBezTo>
                    <a:cubicBezTo>
                      <a:pt x="18" y="208"/>
                      <a:pt x="22" y="206"/>
                      <a:pt x="25" y="202"/>
                    </a:cubicBezTo>
                    <a:cubicBezTo>
                      <a:pt x="94" y="91"/>
                      <a:pt x="213" y="24"/>
                      <a:pt x="344" y="24"/>
                    </a:cubicBezTo>
                    <a:cubicBezTo>
                      <a:pt x="475" y="24"/>
                      <a:pt x="595" y="91"/>
                      <a:pt x="664" y="203"/>
                    </a:cubicBezTo>
                    <a:cubicBezTo>
                      <a:pt x="666" y="206"/>
                      <a:pt x="670" y="208"/>
                      <a:pt x="674" y="208"/>
                    </a:cubicBezTo>
                    <a:cubicBezTo>
                      <a:pt x="676" y="208"/>
                      <a:pt x="678" y="208"/>
                      <a:pt x="680" y="206"/>
                    </a:cubicBezTo>
                    <a:cubicBezTo>
                      <a:pt x="686" y="203"/>
                      <a:pt x="688" y="195"/>
                      <a:pt x="684" y="190"/>
                    </a:cubicBezTo>
                    <a:cubicBezTo>
                      <a:pt x="611" y="71"/>
                      <a:pt x="484" y="0"/>
                      <a:pt x="344" y="0"/>
                    </a:cubicBezTo>
                    <a:cubicBezTo>
                      <a:pt x="205" y="0"/>
                      <a:pt x="78" y="71"/>
                      <a:pt x="4" y="190"/>
                    </a:cubicBezTo>
                    <a:cubicBezTo>
                      <a:pt x="0" y="195"/>
                      <a:pt x="2" y="203"/>
                      <a:pt x="8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5" name="Freeform 806">
                <a:extLst>
                  <a:ext uri="{FF2B5EF4-FFF2-40B4-BE49-F238E27FC236}">
                    <a16:creationId xmlns:a16="http://schemas.microsoft.com/office/drawing/2014/main" id="{6AD50F52-B90A-4DBD-B809-264CCDF12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718" y="3115469"/>
                <a:ext cx="69850" cy="209550"/>
              </a:xfrm>
              <a:custGeom>
                <a:avLst/>
                <a:gdLst>
                  <a:gd name="T0" fmla="*/ 24 w 101"/>
                  <a:gd name="T1" fmla="*/ 64 h 306"/>
                  <a:gd name="T2" fmla="*/ 28 w 101"/>
                  <a:gd name="T3" fmla="*/ 14 h 306"/>
                  <a:gd name="T4" fmla="*/ 17 w 101"/>
                  <a:gd name="T5" fmla="*/ 1 h 306"/>
                  <a:gd name="T6" fmla="*/ 4 w 101"/>
                  <a:gd name="T7" fmla="*/ 11 h 306"/>
                  <a:gd name="T8" fmla="*/ 0 w 101"/>
                  <a:gd name="T9" fmla="*/ 64 h 306"/>
                  <a:gd name="T10" fmla="*/ 78 w 101"/>
                  <a:gd name="T11" fmla="*/ 301 h 306"/>
                  <a:gd name="T12" fmla="*/ 87 w 101"/>
                  <a:gd name="T13" fmla="*/ 306 h 306"/>
                  <a:gd name="T14" fmla="*/ 95 w 101"/>
                  <a:gd name="T15" fmla="*/ 304 h 306"/>
                  <a:gd name="T16" fmla="*/ 97 w 101"/>
                  <a:gd name="T17" fmla="*/ 287 h 306"/>
                  <a:gd name="T18" fmla="*/ 24 w 101"/>
                  <a:gd name="T19" fmla="*/ 64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24" y="64"/>
                    </a:moveTo>
                    <a:cubicBezTo>
                      <a:pt x="24" y="48"/>
                      <a:pt x="25" y="31"/>
                      <a:pt x="28" y="14"/>
                    </a:cubicBezTo>
                    <a:cubicBezTo>
                      <a:pt x="29" y="8"/>
                      <a:pt x="24" y="2"/>
                      <a:pt x="17" y="1"/>
                    </a:cubicBezTo>
                    <a:cubicBezTo>
                      <a:pt x="11" y="0"/>
                      <a:pt x="5" y="4"/>
                      <a:pt x="4" y="11"/>
                    </a:cubicBezTo>
                    <a:cubicBezTo>
                      <a:pt x="1" y="29"/>
                      <a:pt x="0" y="46"/>
                      <a:pt x="0" y="64"/>
                    </a:cubicBezTo>
                    <a:cubicBezTo>
                      <a:pt x="0" y="150"/>
                      <a:pt x="27" y="232"/>
                      <a:pt x="78" y="301"/>
                    </a:cubicBezTo>
                    <a:cubicBezTo>
                      <a:pt x="80" y="304"/>
                      <a:pt x="84" y="306"/>
                      <a:pt x="87" y="306"/>
                    </a:cubicBezTo>
                    <a:cubicBezTo>
                      <a:pt x="90" y="306"/>
                      <a:pt x="92" y="305"/>
                      <a:pt x="95" y="304"/>
                    </a:cubicBezTo>
                    <a:cubicBezTo>
                      <a:pt x="100" y="300"/>
                      <a:pt x="101" y="292"/>
                      <a:pt x="97" y="287"/>
                    </a:cubicBezTo>
                    <a:cubicBezTo>
                      <a:pt x="50" y="222"/>
                      <a:pt x="24" y="145"/>
                      <a:pt x="24" y="6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6" name="Freeform 807">
                <a:extLst>
                  <a:ext uri="{FF2B5EF4-FFF2-40B4-BE49-F238E27FC236}">
                    <a16:creationId xmlns:a16="http://schemas.microsoft.com/office/drawing/2014/main" id="{0D32ADAD-E55E-45ED-B622-146BE4952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5481" y="3378994"/>
                <a:ext cx="285750" cy="53975"/>
              </a:xfrm>
              <a:custGeom>
                <a:avLst/>
                <a:gdLst>
                  <a:gd name="T0" fmla="*/ 398 w 418"/>
                  <a:gd name="T1" fmla="*/ 3 h 78"/>
                  <a:gd name="T2" fmla="*/ 209 w 418"/>
                  <a:gd name="T3" fmla="*/ 54 h 78"/>
                  <a:gd name="T4" fmla="*/ 20 w 418"/>
                  <a:gd name="T5" fmla="*/ 3 h 78"/>
                  <a:gd name="T6" fmla="*/ 3 w 418"/>
                  <a:gd name="T7" fmla="*/ 7 h 78"/>
                  <a:gd name="T8" fmla="*/ 8 w 418"/>
                  <a:gd name="T9" fmla="*/ 24 h 78"/>
                  <a:gd name="T10" fmla="*/ 209 w 418"/>
                  <a:gd name="T11" fmla="*/ 78 h 78"/>
                  <a:gd name="T12" fmla="*/ 410 w 418"/>
                  <a:gd name="T13" fmla="*/ 24 h 78"/>
                  <a:gd name="T14" fmla="*/ 415 w 418"/>
                  <a:gd name="T15" fmla="*/ 7 h 78"/>
                  <a:gd name="T16" fmla="*/ 398 w 418"/>
                  <a:gd name="T17" fmla="*/ 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78">
                    <a:moveTo>
                      <a:pt x="398" y="3"/>
                    </a:moveTo>
                    <a:cubicBezTo>
                      <a:pt x="341" y="36"/>
                      <a:pt x="276" y="54"/>
                      <a:pt x="209" y="54"/>
                    </a:cubicBezTo>
                    <a:cubicBezTo>
                      <a:pt x="143" y="54"/>
                      <a:pt x="77" y="36"/>
                      <a:pt x="20" y="3"/>
                    </a:cubicBezTo>
                    <a:cubicBezTo>
                      <a:pt x="14" y="0"/>
                      <a:pt x="7" y="2"/>
                      <a:pt x="3" y="7"/>
                    </a:cubicBezTo>
                    <a:cubicBezTo>
                      <a:pt x="0" y="13"/>
                      <a:pt x="2" y="21"/>
                      <a:pt x="8" y="24"/>
                    </a:cubicBezTo>
                    <a:cubicBezTo>
                      <a:pt x="69" y="59"/>
                      <a:pt x="138" y="78"/>
                      <a:pt x="209" y="78"/>
                    </a:cubicBezTo>
                    <a:cubicBezTo>
                      <a:pt x="280" y="78"/>
                      <a:pt x="350" y="59"/>
                      <a:pt x="410" y="24"/>
                    </a:cubicBezTo>
                    <a:cubicBezTo>
                      <a:pt x="416" y="21"/>
                      <a:pt x="418" y="13"/>
                      <a:pt x="415" y="7"/>
                    </a:cubicBezTo>
                    <a:cubicBezTo>
                      <a:pt x="411" y="2"/>
                      <a:pt x="404" y="0"/>
                      <a:pt x="39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7" name="Freeform 808">
                <a:extLst>
                  <a:ext uri="{FF2B5EF4-FFF2-40B4-BE49-F238E27FC236}">
                    <a16:creationId xmlns:a16="http://schemas.microsoft.com/office/drawing/2014/main" id="{CC8500BB-21E2-4031-AE03-3D1DE5B69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3143" y="3115469"/>
                <a:ext cx="69850" cy="209550"/>
              </a:xfrm>
              <a:custGeom>
                <a:avLst/>
                <a:gdLst>
                  <a:gd name="T0" fmla="*/ 98 w 101"/>
                  <a:gd name="T1" fmla="*/ 11 h 306"/>
                  <a:gd name="T2" fmla="*/ 84 w 101"/>
                  <a:gd name="T3" fmla="*/ 1 h 306"/>
                  <a:gd name="T4" fmla="*/ 74 w 101"/>
                  <a:gd name="T5" fmla="*/ 14 h 306"/>
                  <a:gd name="T6" fmla="*/ 77 w 101"/>
                  <a:gd name="T7" fmla="*/ 64 h 306"/>
                  <a:gd name="T8" fmla="*/ 4 w 101"/>
                  <a:gd name="T9" fmla="*/ 287 h 306"/>
                  <a:gd name="T10" fmla="*/ 7 w 101"/>
                  <a:gd name="T11" fmla="*/ 304 h 306"/>
                  <a:gd name="T12" fmla="*/ 14 w 101"/>
                  <a:gd name="T13" fmla="*/ 306 h 306"/>
                  <a:gd name="T14" fmla="*/ 24 w 101"/>
                  <a:gd name="T15" fmla="*/ 301 h 306"/>
                  <a:gd name="T16" fmla="*/ 101 w 101"/>
                  <a:gd name="T17" fmla="*/ 64 h 306"/>
                  <a:gd name="T18" fmla="*/ 98 w 101"/>
                  <a:gd name="T19" fmla="*/ 11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98" y="11"/>
                    </a:moveTo>
                    <a:cubicBezTo>
                      <a:pt x="97" y="4"/>
                      <a:pt x="91" y="0"/>
                      <a:pt x="84" y="1"/>
                    </a:cubicBezTo>
                    <a:cubicBezTo>
                      <a:pt x="77" y="2"/>
                      <a:pt x="73" y="8"/>
                      <a:pt x="74" y="14"/>
                    </a:cubicBezTo>
                    <a:cubicBezTo>
                      <a:pt x="76" y="31"/>
                      <a:pt x="77" y="48"/>
                      <a:pt x="77" y="64"/>
                    </a:cubicBezTo>
                    <a:cubicBezTo>
                      <a:pt x="77" y="145"/>
                      <a:pt x="52" y="222"/>
                      <a:pt x="4" y="287"/>
                    </a:cubicBezTo>
                    <a:cubicBezTo>
                      <a:pt x="0" y="292"/>
                      <a:pt x="1" y="300"/>
                      <a:pt x="7" y="304"/>
                    </a:cubicBezTo>
                    <a:cubicBezTo>
                      <a:pt x="9" y="305"/>
                      <a:pt x="11" y="306"/>
                      <a:pt x="14" y="306"/>
                    </a:cubicBezTo>
                    <a:cubicBezTo>
                      <a:pt x="18" y="306"/>
                      <a:pt x="21" y="304"/>
                      <a:pt x="24" y="301"/>
                    </a:cubicBezTo>
                    <a:cubicBezTo>
                      <a:pt x="74" y="232"/>
                      <a:pt x="101" y="150"/>
                      <a:pt x="101" y="64"/>
                    </a:cubicBezTo>
                    <a:cubicBezTo>
                      <a:pt x="101" y="47"/>
                      <a:pt x="100" y="29"/>
                      <a:pt x="98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8" name="Freeform 809">
                <a:extLst>
                  <a:ext uri="{FF2B5EF4-FFF2-40B4-BE49-F238E27FC236}">
                    <a16:creationId xmlns:a16="http://schemas.microsoft.com/office/drawing/2014/main" id="{CD818B2A-69D6-42D1-9242-8CCE18D96B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24518" y="2961481"/>
                <a:ext cx="447675" cy="374650"/>
              </a:xfrm>
              <a:custGeom>
                <a:avLst/>
                <a:gdLst>
                  <a:gd name="T0" fmla="*/ 533 w 652"/>
                  <a:gd name="T1" fmla="*/ 523 h 547"/>
                  <a:gd name="T2" fmla="*/ 119 w 652"/>
                  <a:gd name="T3" fmla="*/ 523 h 547"/>
                  <a:gd name="T4" fmla="*/ 33 w 652"/>
                  <a:gd name="T5" fmla="*/ 217 h 547"/>
                  <a:gd name="T6" fmla="*/ 178 w 652"/>
                  <a:gd name="T7" fmla="*/ 301 h 547"/>
                  <a:gd name="T8" fmla="*/ 187 w 652"/>
                  <a:gd name="T9" fmla="*/ 302 h 547"/>
                  <a:gd name="T10" fmla="*/ 195 w 652"/>
                  <a:gd name="T11" fmla="*/ 296 h 547"/>
                  <a:gd name="T12" fmla="*/ 326 w 652"/>
                  <a:gd name="T13" fmla="*/ 40 h 547"/>
                  <a:gd name="T14" fmla="*/ 458 w 652"/>
                  <a:gd name="T15" fmla="*/ 296 h 547"/>
                  <a:gd name="T16" fmla="*/ 465 w 652"/>
                  <a:gd name="T17" fmla="*/ 302 h 547"/>
                  <a:gd name="T18" fmla="*/ 474 w 652"/>
                  <a:gd name="T19" fmla="*/ 301 h 547"/>
                  <a:gd name="T20" fmla="*/ 619 w 652"/>
                  <a:gd name="T21" fmla="*/ 217 h 547"/>
                  <a:gd name="T22" fmla="*/ 533 w 652"/>
                  <a:gd name="T23" fmla="*/ 523 h 547"/>
                  <a:gd name="T24" fmla="*/ 152 w 652"/>
                  <a:gd name="T25" fmla="*/ 125 h 547"/>
                  <a:gd name="T26" fmla="*/ 215 w 652"/>
                  <a:gd name="T27" fmla="*/ 203 h 547"/>
                  <a:gd name="T28" fmla="*/ 179 w 652"/>
                  <a:gd name="T29" fmla="*/ 273 h 547"/>
                  <a:gd name="T30" fmla="*/ 120 w 652"/>
                  <a:gd name="T31" fmla="*/ 240 h 547"/>
                  <a:gd name="T32" fmla="*/ 152 w 652"/>
                  <a:gd name="T33" fmla="*/ 125 h 547"/>
                  <a:gd name="T34" fmla="*/ 500 w 652"/>
                  <a:gd name="T35" fmla="*/ 125 h 547"/>
                  <a:gd name="T36" fmla="*/ 532 w 652"/>
                  <a:gd name="T37" fmla="*/ 239 h 547"/>
                  <a:gd name="T38" fmla="*/ 473 w 652"/>
                  <a:gd name="T39" fmla="*/ 273 h 547"/>
                  <a:gd name="T40" fmla="*/ 437 w 652"/>
                  <a:gd name="T41" fmla="*/ 203 h 547"/>
                  <a:gd name="T42" fmla="*/ 500 w 652"/>
                  <a:gd name="T43" fmla="*/ 125 h 547"/>
                  <a:gd name="T44" fmla="*/ 646 w 652"/>
                  <a:gd name="T45" fmla="*/ 182 h 547"/>
                  <a:gd name="T46" fmla="*/ 633 w 652"/>
                  <a:gd name="T47" fmla="*/ 181 h 547"/>
                  <a:gd name="T48" fmla="*/ 554 w 652"/>
                  <a:gd name="T49" fmla="*/ 227 h 547"/>
                  <a:gd name="T50" fmla="*/ 517 w 652"/>
                  <a:gd name="T51" fmla="*/ 96 h 547"/>
                  <a:gd name="T52" fmla="*/ 508 w 652"/>
                  <a:gd name="T53" fmla="*/ 87 h 547"/>
                  <a:gd name="T54" fmla="*/ 496 w 652"/>
                  <a:gd name="T55" fmla="*/ 92 h 547"/>
                  <a:gd name="T56" fmla="*/ 425 w 652"/>
                  <a:gd name="T57" fmla="*/ 179 h 547"/>
                  <a:gd name="T58" fmla="*/ 337 w 652"/>
                  <a:gd name="T59" fmla="*/ 8 h 547"/>
                  <a:gd name="T60" fmla="*/ 315 w 652"/>
                  <a:gd name="T61" fmla="*/ 8 h 547"/>
                  <a:gd name="T62" fmla="*/ 227 w 652"/>
                  <a:gd name="T63" fmla="*/ 179 h 547"/>
                  <a:gd name="T64" fmla="*/ 156 w 652"/>
                  <a:gd name="T65" fmla="*/ 92 h 547"/>
                  <a:gd name="T66" fmla="*/ 145 w 652"/>
                  <a:gd name="T67" fmla="*/ 87 h 547"/>
                  <a:gd name="T68" fmla="*/ 135 w 652"/>
                  <a:gd name="T69" fmla="*/ 96 h 547"/>
                  <a:gd name="T70" fmla="*/ 99 w 652"/>
                  <a:gd name="T71" fmla="*/ 227 h 547"/>
                  <a:gd name="T72" fmla="*/ 19 w 652"/>
                  <a:gd name="T73" fmla="*/ 181 h 547"/>
                  <a:gd name="T74" fmla="*/ 6 w 652"/>
                  <a:gd name="T75" fmla="*/ 182 h 547"/>
                  <a:gd name="T76" fmla="*/ 2 w 652"/>
                  <a:gd name="T77" fmla="*/ 195 h 547"/>
                  <a:gd name="T78" fmla="*/ 98 w 652"/>
                  <a:gd name="T79" fmla="*/ 538 h 547"/>
                  <a:gd name="T80" fmla="*/ 110 w 652"/>
                  <a:gd name="T81" fmla="*/ 547 h 547"/>
                  <a:gd name="T82" fmla="*/ 542 w 652"/>
                  <a:gd name="T83" fmla="*/ 547 h 547"/>
                  <a:gd name="T84" fmla="*/ 554 w 652"/>
                  <a:gd name="T85" fmla="*/ 538 h 547"/>
                  <a:gd name="T86" fmla="*/ 650 w 652"/>
                  <a:gd name="T87" fmla="*/ 195 h 547"/>
                  <a:gd name="T88" fmla="*/ 646 w 652"/>
                  <a:gd name="T89" fmla="*/ 182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52" h="547">
                    <a:moveTo>
                      <a:pt x="533" y="523"/>
                    </a:moveTo>
                    <a:lnTo>
                      <a:pt x="119" y="523"/>
                    </a:lnTo>
                    <a:lnTo>
                      <a:pt x="33" y="217"/>
                    </a:lnTo>
                    <a:lnTo>
                      <a:pt x="178" y="301"/>
                    </a:lnTo>
                    <a:cubicBezTo>
                      <a:pt x="181" y="302"/>
                      <a:pt x="184" y="303"/>
                      <a:pt x="187" y="302"/>
                    </a:cubicBezTo>
                    <a:cubicBezTo>
                      <a:pt x="190" y="301"/>
                      <a:pt x="193" y="299"/>
                      <a:pt x="195" y="296"/>
                    </a:cubicBezTo>
                    <a:lnTo>
                      <a:pt x="326" y="40"/>
                    </a:lnTo>
                    <a:lnTo>
                      <a:pt x="458" y="296"/>
                    </a:lnTo>
                    <a:cubicBezTo>
                      <a:pt x="459" y="299"/>
                      <a:pt x="462" y="301"/>
                      <a:pt x="465" y="302"/>
                    </a:cubicBezTo>
                    <a:cubicBezTo>
                      <a:pt x="468" y="303"/>
                      <a:pt x="472" y="302"/>
                      <a:pt x="474" y="301"/>
                    </a:cubicBezTo>
                    <a:lnTo>
                      <a:pt x="619" y="217"/>
                    </a:lnTo>
                    <a:lnTo>
                      <a:pt x="533" y="523"/>
                    </a:lnTo>
                    <a:close/>
                    <a:moveTo>
                      <a:pt x="152" y="125"/>
                    </a:moveTo>
                    <a:lnTo>
                      <a:pt x="215" y="203"/>
                    </a:lnTo>
                    <a:lnTo>
                      <a:pt x="179" y="273"/>
                    </a:lnTo>
                    <a:lnTo>
                      <a:pt x="120" y="240"/>
                    </a:lnTo>
                    <a:lnTo>
                      <a:pt x="152" y="125"/>
                    </a:lnTo>
                    <a:close/>
                    <a:moveTo>
                      <a:pt x="500" y="125"/>
                    </a:moveTo>
                    <a:lnTo>
                      <a:pt x="532" y="239"/>
                    </a:lnTo>
                    <a:lnTo>
                      <a:pt x="473" y="273"/>
                    </a:lnTo>
                    <a:lnTo>
                      <a:pt x="437" y="203"/>
                    </a:lnTo>
                    <a:lnTo>
                      <a:pt x="500" y="125"/>
                    </a:lnTo>
                    <a:close/>
                    <a:moveTo>
                      <a:pt x="646" y="182"/>
                    </a:moveTo>
                    <a:cubicBezTo>
                      <a:pt x="642" y="179"/>
                      <a:pt x="637" y="179"/>
                      <a:pt x="633" y="181"/>
                    </a:cubicBezTo>
                    <a:lnTo>
                      <a:pt x="554" y="227"/>
                    </a:lnTo>
                    <a:lnTo>
                      <a:pt x="517" y="96"/>
                    </a:lnTo>
                    <a:cubicBezTo>
                      <a:pt x="516" y="92"/>
                      <a:pt x="512" y="88"/>
                      <a:pt x="508" y="87"/>
                    </a:cubicBezTo>
                    <a:cubicBezTo>
                      <a:pt x="503" y="86"/>
                      <a:pt x="499" y="88"/>
                      <a:pt x="496" y="92"/>
                    </a:cubicBezTo>
                    <a:lnTo>
                      <a:pt x="425" y="179"/>
                    </a:lnTo>
                    <a:lnTo>
                      <a:pt x="337" y="8"/>
                    </a:lnTo>
                    <a:cubicBezTo>
                      <a:pt x="333" y="0"/>
                      <a:pt x="319" y="0"/>
                      <a:pt x="315" y="8"/>
                    </a:cubicBezTo>
                    <a:lnTo>
                      <a:pt x="227" y="179"/>
                    </a:lnTo>
                    <a:lnTo>
                      <a:pt x="156" y="92"/>
                    </a:lnTo>
                    <a:cubicBezTo>
                      <a:pt x="154" y="88"/>
                      <a:pt x="149" y="86"/>
                      <a:pt x="145" y="87"/>
                    </a:cubicBezTo>
                    <a:cubicBezTo>
                      <a:pt x="140" y="88"/>
                      <a:pt x="137" y="92"/>
                      <a:pt x="135" y="96"/>
                    </a:cubicBezTo>
                    <a:lnTo>
                      <a:pt x="99" y="227"/>
                    </a:lnTo>
                    <a:lnTo>
                      <a:pt x="19" y="181"/>
                    </a:lnTo>
                    <a:cubicBezTo>
                      <a:pt x="15" y="179"/>
                      <a:pt x="10" y="179"/>
                      <a:pt x="6" y="182"/>
                    </a:cubicBezTo>
                    <a:cubicBezTo>
                      <a:pt x="2" y="185"/>
                      <a:pt x="0" y="190"/>
                      <a:pt x="2" y="195"/>
                    </a:cubicBezTo>
                    <a:lnTo>
                      <a:pt x="98" y="538"/>
                    </a:lnTo>
                    <a:cubicBezTo>
                      <a:pt x="100" y="543"/>
                      <a:pt x="104" y="547"/>
                      <a:pt x="110" y="547"/>
                    </a:cubicBezTo>
                    <a:lnTo>
                      <a:pt x="542" y="547"/>
                    </a:lnTo>
                    <a:cubicBezTo>
                      <a:pt x="548" y="547"/>
                      <a:pt x="553" y="543"/>
                      <a:pt x="554" y="538"/>
                    </a:cubicBezTo>
                    <a:lnTo>
                      <a:pt x="650" y="195"/>
                    </a:lnTo>
                    <a:cubicBezTo>
                      <a:pt x="652" y="190"/>
                      <a:pt x="650" y="185"/>
                      <a:pt x="646" y="18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9" name="Freeform 810">
                <a:extLst>
                  <a:ext uri="{FF2B5EF4-FFF2-40B4-BE49-F238E27FC236}">
                    <a16:creationId xmlns:a16="http://schemas.microsoft.com/office/drawing/2014/main" id="{AE8C8E36-B514-479F-A144-D5E5B6CC89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92793" y="3102769"/>
                <a:ext cx="111125" cy="184150"/>
              </a:xfrm>
              <a:custGeom>
                <a:avLst/>
                <a:gdLst>
                  <a:gd name="T0" fmla="*/ 82 w 164"/>
                  <a:gd name="T1" fmla="*/ 231 h 268"/>
                  <a:gd name="T2" fmla="*/ 27 w 164"/>
                  <a:gd name="T3" fmla="*/ 134 h 268"/>
                  <a:gd name="T4" fmla="*/ 82 w 164"/>
                  <a:gd name="T5" fmla="*/ 38 h 268"/>
                  <a:gd name="T6" fmla="*/ 137 w 164"/>
                  <a:gd name="T7" fmla="*/ 134 h 268"/>
                  <a:gd name="T8" fmla="*/ 82 w 164"/>
                  <a:gd name="T9" fmla="*/ 231 h 268"/>
                  <a:gd name="T10" fmla="*/ 93 w 164"/>
                  <a:gd name="T11" fmla="*/ 7 h 268"/>
                  <a:gd name="T12" fmla="*/ 72 w 164"/>
                  <a:gd name="T13" fmla="*/ 7 h 268"/>
                  <a:gd name="T14" fmla="*/ 2 w 164"/>
                  <a:gd name="T15" fmla="*/ 128 h 268"/>
                  <a:gd name="T16" fmla="*/ 2 w 164"/>
                  <a:gd name="T17" fmla="*/ 141 h 268"/>
                  <a:gd name="T18" fmla="*/ 72 w 164"/>
                  <a:gd name="T19" fmla="*/ 262 h 268"/>
                  <a:gd name="T20" fmla="*/ 82 w 164"/>
                  <a:gd name="T21" fmla="*/ 268 h 268"/>
                  <a:gd name="T22" fmla="*/ 93 w 164"/>
                  <a:gd name="T23" fmla="*/ 262 h 268"/>
                  <a:gd name="T24" fmla="*/ 162 w 164"/>
                  <a:gd name="T25" fmla="*/ 141 h 268"/>
                  <a:gd name="T26" fmla="*/ 162 w 164"/>
                  <a:gd name="T27" fmla="*/ 128 h 268"/>
                  <a:gd name="T28" fmla="*/ 93 w 164"/>
                  <a:gd name="T29" fmla="*/ 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4" h="268">
                    <a:moveTo>
                      <a:pt x="82" y="231"/>
                    </a:moveTo>
                    <a:lnTo>
                      <a:pt x="27" y="134"/>
                    </a:lnTo>
                    <a:lnTo>
                      <a:pt x="82" y="38"/>
                    </a:lnTo>
                    <a:lnTo>
                      <a:pt x="137" y="134"/>
                    </a:lnTo>
                    <a:lnTo>
                      <a:pt x="82" y="231"/>
                    </a:lnTo>
                    <a:close/>
                    <a:moveTo>
                      <a:pt x="93" y="7"/>
                    </a:moveTo>
                    <a:cubicBezTo>
                      <a:pt x="88" y="0"/>
                      <a:pt x="76" y="0"/>
                      <a:pt x="72" y="7"/>
                    </a:cubicBezTo>
                    <a:lnTo>
                      <a:pt x="2" y="128"/>
                    </a:lnTo>
                    <a:cubicBezTo>
                      <a:pt x="0" y="132"/>
                      <a:pt x="0" y="137"/>
                      <a:pt x="2" y="141"/>
                    </a:cubicBezTo>
                    <a:lnTo>
                      <a:pt x="72" y="262"/>
                    </a:lnTo>
                    <a:cubicBezTo>
                      <a:pt x="74" y="266"/>
                      <a:pt x="78" y="268"/>
                      <a:pt x="82" y="268"/>
                    </a:cubicBezTo>
                    <a:cubicBezTo>
                      <a:pt x="86" y="268"/>
                      <a:pt x="90" y="266"/>
                      <a:pt x="93" y="262"/>
                    </a:cubicBezTo>
                    <a:lnTo>
                      <a:pt x="162" y="141"/>
                    </a:lnTo>
                    <a:cubicBezTo>
                      <a:pt x="164" y="137"/>
                      <a:pt x="164" y="132"/>
                      <a:pt x="162" y="128"/>
                    </a:cubicBezTo>
                    <a:lnTo>
                      <a:pt x="9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74BF09A0-6330-4412-8FE1-8863DC76F63D}"/>
              </a:ext>
            </a:extLst>
          </p:cNvPr>
          <p:cNvSpPr txBox="1"/>
          <p:nvPr/>
        </p:nvSpPr>
        <p:spPr>
          <a:xfrm>
            <a:off x="5851055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1B82AEC-C8A0-4A22-9349-39B17D9ACE46}"/>
              </a:ext>
            </a:extLst>
          </p:cNvPr>
          <p:cNvSpPr/>
          <p:nvPr/>
        </p:nvSpPr>
        <p:spPr>
          <a:xfrm>
            <a:off x="6938949" y="1937337"/>
            <a:ext cx="1921786" cy="3100915"/>
          </a:xfrm>
          <a:prstGeom prst="roundRect">
            <a:avLst>
              <a:gd name="adj" fmla="val 4802"/>
            </a:avLst>
          </a:prstGeom>
          <a:solidFill>
            <a:schemeClr val="accent6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86EBB0BC-3828-4E02-A8BF-DAA37C8151EC}"/>
              </a:ext>
            </a:extLst>
          </p:cNvPr>
          <p:cNvSpPr/>
          <p:nvPr/>
        </p:nvSpPr>
        <p:spPr>
          <a:xfrm>
            <a:off x="6918593" y="3011293"/>
            <a:ext cx="1964185" cy="2061166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B032579-7117-4FCB-AFF4-D7D1A8073E52}"/>
              </a:ext>
            </a:extLst>
          </p:cNvPr>
          <p:cNvSpPr txBox="1"/>
          <p:nvPr/>
        </p:nvSpPr>
        <p:spPr>
          <a:xfrm>
            <a:off x="7072448" y="3325926"/>
            <a:ext cx="1656480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Top-notch offer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A481AD4-BCD8-4875-BEE7-E56F73387BCF}"/>
              </a:ext>
            </a:extLst>
          </p:cNvPr>
          <p:cNvSpPr txBox="1"/>
          <p:nvPr/>
        </p:nvSpPr>
        <p:spPr>
          <a:xfrm>
            <a:off x="7057345" y="3766674"/>
            <a:ext cx="168668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endParaRPr lang="en-US" sz="105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2D42769-BAF4-4CBA-BABC-3D293AACD568}"/>
              </a:ext>
            </a:extLst>
          </p:cNvPr>
          <p:cNvSpPr txBox="1"/>
          <p:nvPr/>
        </p:nvSpPr>
        <p:spPr>
          <a:xfrm>
            <a:off x="7546261" y="4555838"/>
            <a:ext cx="708848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999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2E2730-32FE-4469-BE17-D937E9F3BD08}"/>
              </a:ext>
            </a:extLst>
          </p:cNvPr>
          <p:cNvSpPr txBox="1"/>
          <p:nvPr/>
        </p:nvSpPr>
        <p:spPr>
          <a:xfrm>
            <a:off x="7024243" y="4080464"/>
            <a:ext cx="175288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sz="1050" dirty="0"/>
              <a:t>pharetra </a:t>
            </a:r>
            <a:r>
              <a:rPr lang="en-US" sz="1050" dirty="0" err="1"/>
              <a:t>proin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arcu</a:t>
            </a:r>
            <a:r>
              <a:rPr lang="en-US" sz="1050" dirty="0"/>
              <a:t> </a:t>
            </a:r>
            <a:r>
              <a:rPr lang="en-US" sz="1050" dirty="0" err="1"/>
              <a:t>erat</a:t>
            </a:r>
            <a:r>
              <a:rPr lang="en-US" sz="1050" dirty="0"/>
              <a:t> dolor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C85CCC8-D8D6-47EC-80D6-459E9F058541}"/>
              </a:ext>
            </a:extLst>
          </p:cNvPr>
          <p:cNvCxnSpPr>
            <a:cxnSpLocks/>
          </p:cNvCxnSpPr>
          <p:nvPr/>
        </p:nvCxnSpPr>
        <p:spPr>
          <a:xfrm>
            <a:off x="6918593" y="3736736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B6BA41D-BE4C-423C-ACD3-719B9A17BA84}"/>
              </a:ext>
            </a:extLst>
          </p:cNvPr>
          <p:cNvCxnSpPr>
            <a:cxnSpLocks/>
          </p:cNvCxnSpPr>
          <p:nvPr/>
        </p:nvCxnSpPr>
        <p:spPr>
          <a:xfrm>
            <a:off x="6918593" y="4050527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42A7FB1-8850-40FF-A29F-A29CF6EEB28D}"/>
              </a:ext>
            </a:extLst>
          </p:cNvPr>
          <p:cNvCxnSpPr>
            <a:cxnSpLocks/>
          </p:cNvCxnSpPr>
          <p:nvPr/>
        </p:nvCxnSpPr>
        <p:spPr>
          <a:xfrm>
            <a:off x="6918593" y="4525899"/>
            <a:ext cx="1964185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A5B140F8-734C-47ED-99D6-18F33A8AFE20}"/>
              </a:ext>
            </a:extLst>
          </p:cNvPr>
          <p:cNvSpPr txBox="1"/>
          <p:nvPr/>
        </p:nvSpPr>
        <p:spPr>
          <a:xfrm>
            <a:off x="7425032" y="4560356"/>
            <a:ext cx="27283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$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C298BBF-B37F-4091-BCA6-162AD4F7394D}"/>
              </a:ext>
            </a:extLst>
          </p:cNvPr>
          <p:cNvGrpSpPr/>
          <p:nvPr/>
        </p:nvGrpSpPr>
        <p:grpSpPr>
          <a:xfrm>
            <a:off x="6918593" y="1903130"/>
            <a:ext cx="1964185" cy="1415229"/>
            <a:chOff x="9224790" y="1394507"/>
            <a:chExt cx="2618913" cy="1886972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D05520C-8ED1-4910-9D4B-E02E56BF400F}"/>
                </a:ext>
              </a:extLst>
            </p:cNvPr>
            <p:cNvSpPr/>
            <p:nvPr/>
          </p:nvSpPr>
          <p:spPr>
            <a:xfrm>
              <a:off x="9224790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AEE6E105-CB37-4034-89E9-CF398EB5BF04}"/>
                </a:ext>
              </a:extLst>
            </p:cNvPr>
            <p:cNvSpPr/>
            <p:nvPr/>
          </p:nvSpPr>
          <p:spPr>
            <a:xfrm>
              <a:off x="9224790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VIP</a:t>
              </a: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2490BE0C-2C75-400F-A9C9-D5BE4CF48AB9}"/>
                </a:ext>
              </a:extLst>
            </p:cNvPr>
            <p:cNvSpPr/>
            <p:nvPr/>
          </p:nvSpPr>
          <p:spPr>
            <a:xfrm>
              <a:off x="9224790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2" name="Freeform 11">
              <a:extLst>
                <a:ext uri="{FF2B5EF4-FFF2-40B4-BE49-F238E27FC236}">
                  <a16:creationId xmlns:a16="http://schemas.microsoft.com/office/drawing/2014/main" id="{89A69BE6-2410-4D50-8ED3-3B01372C8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0678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B4FCF45A-84F1-4531-866F-A6BBFB848C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188646" y="1939912"/>
              <a:ext cx="688950" cy="667512"/>
              <a:chOff x="8098175" y="2885281"/>
              <a:chExt cx="669344" cy="648516"/>
            </a:xfrm>
          </p:grpSpPr>
          <p:sp>
            <p:nvSpPr>
              <p:cNvPr id="164" name="Freeform 43">
                <a:extLst>
                  <a:ext uri="{FF2B5EF4-FFF2-40B4-BE49-F238E27FC236}">
                    <a16:creationId xmlns:a16="http://schemas.microsoft.com/office/drawing/2014/main" id="{6FF88486-A2C7-4C6F-8AA8-00A081977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316" y="2885281"/>
                <a:ext cx="461062" cy="106035"/>
              </a:xfrm>
              <a:custGeom>
                <a:avLst/>
                <a:gdLst>
                  <a:gd name="T0" fmla="*/ 1508 w 1508"/>
                  <a:gd name="T1" fmla="*/ 173 h 346"/>
                  <a:gd name="T2" fmla="*/ 754 w 1508"/>
                  <a:gd name="T3" fmla="*/ 346 h 346"/>
                  <a:gd name="T4" fmla="*/ 0 w 1508"/>
                  <a:gd name="T5" fmla="*/ 173 h 346"/>
                  <a:gd name="T6" fmla="*/ 754 w 1508"/>
                  <a:gd name="T7" fmla="*/ 0 h 346"/>
                  <a:gd name="T8" fmla="*/ 1508 w 1508"/>
                  <a:gd name="T9" fmla="*/ 173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346">
                    <a:moveTo>
                      <a:pt x="1508" y="173"/>
                    </a:moveTo>
                    <a:lnTo>
                      <a:pt x="754" y="346"/>
                    </a:lnTo>
                    <a:lnTo>
                      <a:pt x="0" y="173"/>
                    </a:lnTo>
                    <a:lnTo>
                      <a:pt x="754" y="0"/>
                    </a:lnTo>
                    <a:lnTo>
                      <a:pt x="1508" y="173"/>
                    </a:lnTo>
                    <a:close/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5" name="Freeform 44">
                <a:extLst>
                  <a:ext uri="{FF2B5EF4-FFF2-40B4-BE49-F238E27FC236}">
                    <a16:creationId xmlns:a16="http://schemas.microsoft.com/office/drawing/2014/main" id="{117DD615-08B7-4C4C-8311-2578BD34C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3019718"/>
                <a:ext cx="669344" cy="76686"/>
              </a:xfrm>
              <a:custGeom>
                <a:avLst/>
                <a:gdLst>
                  <a:gd name="T0" fmla="*/ 2186 w 2186"/>
                  <a:gd name="T1" fmla="*/ 0 h 251"/>
                  <a:gd name="T2" fmla="*/ 1093 w 2186"/>
                  <a:gd name="T3" fmla="*/ 251 h 251"/>
                  <a:gd name="T4" fmla="*/ 0 w 2186"/>
                  <a:gd name="T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6" h="251">
                    <a:moveTo>
                      <a:pt x="2186" y="0"/>
                    </a:moveTo>
                    <a:lnTo>
                      <a:pt x="1093" y="25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6" name="Freeform 45">
                <a:extLst>
                  <a:ext uri="{FF2B5EF4-FFF2-40B4-BE49-F238E27FC236}">
                    <a16:creationId xmlns:a16="http://schemas.microsoft.com/office/drawing/2014/main" id="{13B35301-42E1-466C-8A64-DD4A59BA7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2938298"/>
                <a:ext cx="669344" cy="595499"/>
              </a:xfrm>
              <a:custGeom>
                <a:avLst/>
                <a:gdLst>
                  <a:gd name="T0" fmla="*/ 339 w 2186"/>
                  <a:gd name="T1" fmla="*/ 0 h 1946"/>
                  <a:gd name="T2" fmla="*/ 0 w 2186"/>
                  <a:gd name="T3" fmla="*/ 266 h 1946"/>
                  <a:gd name="T4" fmla="*/ 1093 w 2186"/>
                  <a:gd name="T5" fmla="*/ 1946 h 1946"/>
                  <a:gd name="T6" fmla="*/ 2186 w 2186"/>
                  <a:gd name="T7" fmla="*/ 266 h 1946"/>
                  <a:gd name="T8" fmla="*/ 1847 w 2186"/>
                  <a:gd name="T9" fmla="*/ 0 h 1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6" h="1946">
                    <a:moveTo>
                      <a:pt x="339" y="0"/>
                    </a:moveTo>
                    <a:lnTo>
                      <a:pt x="0" y="266"/>
                    </a:lnTo>
                    <a:lnTo>
                      <a:pt x="1093" y="1946"/>
                    </a:lnTo>
                    <a:lnTo>
                      <a:pt x="2186" y="266"/>
                    </a:lnTo>
                    <a:lnTo>
                      <a:pt x="1847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7" name="Freeform 46">
                <a:extLst>
                  <a:ext uri="{FF2B5EF4-FFF2-40B4-BE49-F238E27FC236}">
                    <a16:creationId xmlns:a16="http://schemas.microsoft.com/office/drawing/2014/main" id="{B2C2D24F-502B-4592-8DF2-0E477D388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3320" y="2961967"/>
                <a:ext cx="198815" cy="571830"/>
              </a:xfrm>
              <a:custGeom>
                <a:avLst/>
                <a:gdLst>
                  <a:gd name="T0" fmla="*/ 408 w 650"/>
                  <a:gd name="T1" fmla="*/ 0 h 1867"/>
                  <a:gd name="T2" fmla="*/ 650 w 650"/>
                  <a:gd name="T3" fmla="*/ 289 h 1867"/>
                  <a:gd name="T4" fmla="*/ 0 w 650"/>
                  <a:gd name="T5" fmla="*/ 1867 h 1867"/>
                  <a:gd name="T6" fmla="*/ 0 w 650"/>
                  <a:gd name="T7" fmla="*/ 438 h 1867"/>
                  <a:gd name="T8" fmla="*/ 0 w 650"/>
                  <a:gd name="T9" fmla="*/ 94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0" h="1867">
                    <a:moveTo>
                      <a:pt x="408" y="0"/>
                    </a:moveTo>
                    <a:lnTo>
                      <a:pt x="650" y="289"/>
                    </a:lnTo>
                    <a:lnTo>
                      <a:pt x="0" y="1867"/>
                    </a:lnTo>
                    <a:lnTo>
                      <a:pt x="0" y="438"/>
                    </a:lnTo>
                    <a:lnTo>
                      <a:pt x="0" y="94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8" name="Freeform 47">
                <a:extLst>
                  <a:ext uri="{FF2B5EF4-FFF2-40B4-BE49-F238E27FC236}">
                    <a16:creationId xmlns:a16="http://schemas.microsoft.com/office/drawing/2014/main" id="{B0300171-EB1C-43A6-95F6-3023DA002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8825" y="2961967"/>
                <a:ext cx="200708" cy="567097"/>
              </a:xfrm>
              <a:custGeom>
                <a:avLst/>
                <a:gdLst>
                  <a:gd name="T0" fmla="*/ 194 w 657"/>
                  <a:gd name="T1" fmla="*/ 0 h 1851"/>
                  <a:gd name="T2" fmla="*/ 0 w 657"/>
                  <a:gd name="T3" fmla="*/ 289 h 1851"/>
                  <a:gd name="T4" fmla="*/ 657 w 657"/>
                  <a:gd name="T5" fmla="*/ 1851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7" h="1851">
                    <a:moveTo>
                      <a:pt x="194" y="0"/>
                    </a:moveTo>
                    <a:lnTo>
                      <a:pt x="0" y="289"/>
                    </a:lnTo>
                    <a:lnTo>
                      <a:pt x="657" y="1851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76D7665E-9805-4A54-B348-2CC4A9161E0C}"/>
              </a:ext>
            </a:extLst>
          </p:cNvPr>
          <p:cNvSpPr txBox="1"/>
          <p:nvPr/>
        </p:nvSpPr>
        <p:spPr>
          <a:xfrm>
            <a:off x="8166141" y="4662919"/>
            <a:ext cx="73609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2"/>
                </a:solidFill>
              </a:rPr>
              <a:t>/month</a:t>
            </a:r>
          </a:p>
        </p:txBody>
      </p:sp>
    </p:spTree>
    <p:extLst>
      <p:ext uri="{BB962C8B-B14F-4D97-AF65-F5344CB8AC3E}">
        <p14:creationId xmlns:p14="http://schemas.microsoft.com/office/powerpoint/2010/main" val="307548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368</Words>
  <PresentationFormat>On-screen Show (4:3)</PresentationFormat>
  <Paragraphs>126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Wavy Pricing Table for PowerPoint</vt:lpstr>
      <vt:lpstr>Wavy Pricing Table for PowerPoint</vt:lpstr>
      <vt:lpstr>Wavy Pricing Table for PowerPoint</vt:lpstr>
      <vt:lpstr>Wavy Pricing Table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Wavy Pricing Table for PowerPoint</dc:title>
  <dc:creator>PresentationGO.com</dc:creator>
  <dc:description>© Copyright PresentationGO.com</dc:description>
  <dcterms:created xsi:type="dcterms:W3CDTF">2014-11-26T05:14:11Z</dcterms:created>
  <dcterms:modified xsi:type="dcterms:W3CDTF">2018-08-31T18:04:09Z</dcterms:modified>
  <cp:category>Text &amp; Tables</cp:category>
</cp:coreProperties>
</file>