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Heatmap Card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C0B285-0D5D-7B66-6F72-0A2D8F7467FC}"/>
              </a:ext>
            </a:extLst>
          </p:cNvPr>
          <p:cNvSpPr/>
          <p:nvPr/>
        </p:nvSpPr>
        <p:spPr>
          <a:xfrm>
            <a:off x="3309261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59DBB3-4137-0EC0-ECCD-6E70E569A288}"/>
              </a:ext>
            </a:extLst>
          </p:cNvPr>
          <p:cNvSpPr/>
          <p:nvPr/>
        </p:nvSpPr>
        <p:spPr>
          <a:xfrm>
            <a:off x="4468449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66136C-B94F-C810-FE73-5304D721EB57}"/>
              </a:ext>
            </a:extLst>
          </p:cNvPr>
          <p:cNvSpPr/>
          <p:nvPr/>
        </p:nvSpPr>
        <p:spPr>
          <a:xfrm>
            <a:off x="5627637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C26903-C6C2-757B-18F7-0540834BE0DD}"/>
              </a:ext>
            </a:extLst>
          </p:cNvPr>
          <p:cNvSpPr/>
          <p:nvPr/>
        </p:nvSpPr>
        <p:spPr>
          <a:xfrm>
            <a:off x="6786825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815871-5893-4B5B-909C-9099BAE16B92}"/>
              </a:ext>
            </a:extLst>
          </p:cNvPr>
          <p:cNvSpPr/>
          <p:nvPr/>
        </p:nvSpPr>
        <p:spPr>
          <a:xfrm>
            <a:off x="7946014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19AD4B-9777-CA12-E17A-FCC6836B4DB2}"/>
              </a:ext>
            </a:extLst>
          </p:cNvPr>
          <p:cNvSpPr/>
          <p:nvPr/>
        </p:nvSpPr>
        <p:spPr>
          <a:xfrm>
            <a:off x="9105202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7A373F-2BE1-49AF-9391-6159E078476E}"/>
              </a:ext>
            </a:extLst>
          </p:cNvPr>
          <p:cNvSpPr/>
          <p:nvPr/>
        </p:nvSpPr>
        <p:spPr>
          <a:xfrm>
            <a:off x="10264391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761323-4611-823B-2CEE-AB675D367B10}"/>
              </a:ext>
            </a:extLst>
          </p:cNvPr>
          <p:cNvSpPr/>
          <p:nvPr/>
        </p:nvSpPr>
        <p:spPr>
          <a:xfrm>
            <a:off x="3309264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CA449CC-FEFF-AA46-FC8E-64E7D792D852}"/>
              </a:ext>
            </a:extLst>
          </p:cNvPr>
          <p:cNvSpPr/>
          <p:nvPr/>
        </p:nvSpPr>
        <p:spPr>
          <a:xfrm>
            <a:off x="4468452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CE34E-F21B-8B63-1091-2DB1AC3EAE7C}"/>
              </a:ext>
            </a:extLst>
          </p:cNvPr>
          <p:cNvSpPr/>
          <p:nvPr/>
        </p:nvSpPr>
        <p:spPr>
          <a:xfrm>
            <a:off x="5627640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FFF93B-229B-C289-FE75-50C3CF7E5692}"/>
              </a:ext>
            </a:extLst>
          </p:cNvPr>
          <p:cNvSpPr/>
          <p:nvPr/>
        </p:nvSpPr>
        <p:spPr>
          <a:xfrm>
            <a:off x="6786828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ACA32D-DCE6-5239-43B8-8D8C00C15EFA}"/>
              </a:ext>
            </a:extLst>
          </p:cNvPr>
          <p:cNvSpPr/>
          <p:nvPr/>
        </p:nvSpPr>
        <p:spPr>
          <a:xfrm>
            <a:off x="7946017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A65D32-631B-255D-48E9-66EAF78CE9CF}"/>
              </a:ext>
            </a:extLst>
          </p:cNvPr>
          <p:cNvSpPr/>
          <p:nvPr/>
        </p:nvSpPr>
        <p:spPr>
          <a:xfrm>
            <a:off x="9105205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BCB0D8-5D53-CF31-27DA-2ACCB34C8E39}"/>
              </a:ext>
            </a:extLst>
          </p:cNvPr>
          <p:cNvSpPr/>
          <p:nvPr/>
        </p:nvSpPr>
        <p:spPr>
          <a:xfrm>
            <a:off x="10264394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ECA6DA-3A75-52D4-F6FA-67955315B332}"/>
              </a:ext>
            </a:extLst>
          </p:cNvPr>
          <p:cNvSpPr/>
          <p:nvPr/>
        </p:nvSpPr>
        <p:spPr>
          <a:xfrm>
            <a:off x="3309260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A23B6F8-DA5B-971C-7C4D-EA2351C4DFD1}"/>
              </a:ext>
            </a:extLst>
          </p:cNvPr>
          <p:cNvSpPr/>
          <p:nvPr/>
        </p:nvSpPr>
        <p:spPr>
          <a:xfrm>
            <a:off x="4468448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069EBFE-8BF8-4989-CB72-673EC582A176}"/>
              </a:ext>
            </a:extLst>
          </p:cNvPr>
          <p:cNvSpPr/>
          <p:nvPr/>
        </p:nvSpPr>
        <p:spPr>
          <a:xfrm>
            <a:off x="5627636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71EF24B-8E1A-FD8F-FE73-03C3360108E8}"/>
              </a:ext>
            </a:extLst>
          </p:cNvPr>
          <p:cNvSpPr/>
          <p:nvPr/>
        </p:nvSpPr>
        <p:spPr>
          <a:xfrm>
            <a:off x="6786824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D8BA59B-A017-CCA2-5D16-EB1455ADFDBC}"/>
              </a:ext>
            </a:extLst>
          </p:cNvPr>
          <p:cNvSpPr/>
          <p:nvPr/>
        </p:nvSpPr>
        <p:spPr>
          <a:xfrm>
            <a:off x="7946013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CA0604-7EE0-0206-4501-080B248B0816}"/>
              </a:ext>
            </a:extLst>
          </p:cNvPr>
          <p:cNvSpPr/>
          <p:nvPr/>
        </p:nvSpPr>
        <p:spPr>
          <a:xfrm>
            <a:off x="9105201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773D350-F2DD-4F71-1095-A556D347F258}"/>
              </a:ext>
            </a:extLst>
          </p:cNvPr>
          <p:cNvSpPr/>
          <p:nvPr/>
        </p:nvSpPr>
        <p:spPr>
          <a:xfrm>
            <a:off x="10264390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A4E13EF-A6E8-EAC3-E403-A087ECB44A46}"/>
              </a:ext>
            </a:extLst>
          </p:cNvPr>
          <p:cNvSpPr/>
          <p:nvPr/>
        </p:nvSpPr>
        <p:spPr>
          <a:xfrm>
            <a:off x="3309261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2ED9905-BC51-3491-3719-6EAD01F7B1E7}"/>
              </a:ext>
            </a:extLst>
          </p:cNvPr>
          <p:cNvSpPr/>
          <p:nvPr/>
        </p:nvSpPr>
        <p:spPr>
          <a:xfrm>
            <a:off x="4468449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DFBFB51-8680-7F7A-6F9D-543B5203121E}"/>
              </a:ext>
            </a:extLst>
          </p:cNvPr>
          <p:cNvSpPr/>
          <p:nvPr/>
        </p:nvSpPr>
        <p:spPr>
          <a:xfrm>
            <a:off x="5627637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4883834-486F-1EEB-5152-51F9D01CCCDC}"/>
              </a:ext>
            </a:extLst>
          </p:cNvPr>
          <p:cNvSpPr/>
          <p:nvPr/>
        </p:nvSpPr>
        <p:spPr>
          <a:xfrm>
            <a:off x="6786825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C819817-0CC9-996F-381D-645211CA7C4F}"/>
              </a:ext>
            </a:extLst>
          </p:cNvPr>
          <p:cNvSpPr/>
          <p:nvPr/>
        </p:nvSpPr>
        <p:spPr>
          <a:xfrm>
            <a:off x="7946014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D2DE80-16A2-944D-FEC1-8109271D34E2}"/>
              </a:ext>
            </a:extLst>
          </p:cNvPr>
          <p:cNvSpPr/>
          <p:nvPr/>
        </p:nvSpPr>
        <p:spPr>
          <a:xfrm>
            <a:off x="9105202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6892FD-C890-F331-A03A-AB35B584297A}"/>
              </a:ext>
            </a:extLst>
          </p:cNvPr>
          <p:cNvSpPr/>
          <p:nvPr/>
        </p:nvSpPr>
        <p:spPr>
          <a:xfrm>
            <a:off x="10264391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5B3F525-7BA5-A689-C37A-7F0F7784460B}"/>
              </a:ext>
            </a:extLst>
          </p:cNvPr>
          <p:cNvSpPr/>
          <p:nvPr/>
        </p:nvSpPr>
        <p:spPr>
          <a:xfrm>
            <a:off x="6786824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0-10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F7CF27E-40C1-5AA6-3FF4-3D3B3A6A4A2E}"/>
              </a:ext>
            </a:extLst>
          </p:cNvPr>
          <p:cNvSpPr/>
          <p:nvPr/>
        </p:nvSpPr>
        <p:spPr>
          <a:xfrm>
            <a:off x="7946013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11-20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925774A-559B-4B90-1EC8-79B8D042C5AF}"/>
              </a:ext>
            </a:extLst>
          </p:cNvPr>
          <p:cNvSpPr/>
          <p:nvPr/>
        </p:nvSpPr>
        <p:spPr>
          <a:xfrm>
            <a:off x="9105201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21-30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2265769-B8F2-41F2-9F6B-E31A6BADB039}"/>
              </a:ext>
            </a:extLst>
          </p:cNvPr>
          <p:cNvSpPr/>
          <p:nvPr/>
        </p:nvSpPr>
        <p:spPr>
          <a:xfrm>
            <a:off x="10264390" y="1296864"/>
            <a:ext cx="1089405" cy="381000"/>
          </a:xfrm>
          <a:prstGeom prst="roundRect">
            <a:avLst>
              <a:gd name="adj" fmla="val 9541"/>
            </a:avLst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31-50+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112162F-FAEB-6780-0539-4B5780A36EEE}"/>
              </a:ext>
            </a:extLst>
          </p:cNvPr>
          <p:cNvSpPr txBox="1"/>
          <p:nvPr/>
        </p:nvSpPr>
        <p:spPr>
          <a:xfrm>
            <a:off x="3375049" y="5499491"/>
            <a:ext cx="9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B96338-4291-2B34-71F7-3231A0FB60B9}"/>
              </a:ext>
            </a:extLst>
          </p:cNvPr>
          <p:cNvSpPr txBox="1"/>
          <p:nvPr/>
        </p:nvSpPr>
        <p:spPr>
          <a:xfrm>
            <a:off x="4542188" y="5499491"/>
            <a:ext cx="94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Tuesday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7359A7-6CC3-525C-5312-92945908E522}"/>
              </a:ext>
            </a:extLst>
          </p:cNvPr>
          <p:cNvSpPr txBox="1"/>
          <p:nvPr/>
        </p:nvSpPr>
        <p:spPr>
          <a:xfrm>
            <a:off x="5533350" y="5499491"/>
            <a:ext cx="12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EA1C43-41FD-3A17-FAC0-45E4B613F413}"/>
              </a:ext>
            </a:extLst>
          </p:cNvPr>
          <p:cNvSpPr txBox="1"/>
          <p:nvPr/>
        </p:nvSpPr>
        <p:spPr>
          <a:xfrm>
            <a:off x="6812122" y="5499491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9650025-A994-83A3-BC92-F1A5F85FD4D5}"/>
              </a:ext>
            </a:extLst>
          </p:cNvPr>
          <p:cNvSpPr txBox="1"/>
          <p:nvPr/>
        </p:nvSpPr>
        <p:spPr>
          <a:xfrm>
            <a:off x="8112790" y="5499491"/>
            <a:ext cx="75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Friday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C98320-EA96-E3EF-160C-E0DE3CBDCD82}"/>
              </a:ext>
            </a:extLst>
          </p:cNvPr>
          <p:cNvSpPr txBox="1"/>
          <p:nvPr/>
        </p:nvSpPr>
        <p:spPr>
          <a:xfrm>
            <a:off x="9146367" y="5499491"/>
            <a:ext cx="1007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Saturday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ED63D5-8129-47BE-AF00-ED526EF73F6B}"/>
              </a:ext>
            </a:extLst>
          </p:cNvPr>
          <p:cNvSpPr txBox="1"/>
          <p:nvPr/>
        </p:nvSpPr>
        <p:spPr>
          <a:xfrm>
            <a:off x="10375864" y="5499491"/>
            <a:ext cx="86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Sunday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222092-6A45-297B-563F-7B6F5B5E911D}"/>
              </a:ext>
            </a:extLst>
          </p:cNvPr>
          <p:cNvSpPr txBox="1"/>
          <p:nvPr/>
        </p:nvSpPr>
        <p:spPr>
          <a:xfrm>
            <a:off x="838200" y="2250144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/>
              <a:t>Lorem Ipsum Cat1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EFBE080-A347-B3DD-91C9-55CB2847EE9E}"/>
              </a:ext>
            </a:extLst>
          </p:cNvPr>
          <p:cNvSpPr txBox="1"/>
          <p:nvPr/>
        </p:nvSpPr>
        <p:spPr>
          <a:xfrm>
            <a:off x="838200" y="3072656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/>
              <a:t>Lorem Ipsum Cat1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7782592-C555-2AE6-0A0F-4738CD0B4AC9}"/>
              </a:ext>
            </a:extLst>
          </p:cNvPr>
          <p:cNvSpPr txBox="1"/>
          <p:nvPr/>
        </p:nvSpPr>
        <p:spPr>
          <a:xfrm>
            <a:off x="838200" y="3895168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/>
              <a:t>Lorem Ipsum Cat1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A407C3-0613-8E21-A8CC-944F8E2C1A09}"/>
              </a:ext>
            </a:extLst>
          </p:cNvPr>
          <p:cNvSpPr txBox="1"/>
          <p:nvPr/>
        </p:nvSpPr>
        <p:spPr>
          <a:xfrm>
            <a:off x="838200" y="4717680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/>
              <a:t>Lorem Ipsum Cat1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553D928-7F3A-C017-7D78-D40460565EE0}"/>
              </a:ext>
            </a:extLst>
          </p:cNvPr>
          <p:cNvSpPr txBox="1"/>
          <p:nvPr/>
        </p:nvSpPr>
        <p:spPr>
          <a:xfrm>
            <a:off x="838200" y="1197923"/>
            <a:ext cx="4241392" cy="578882"/>
          </a:xfrm>
          <a:prstGeom prst="roundRect">
            <a:avLst/>
          </a:prstGeom>
          <a:solidFill>
            <a:schemeClr val="bg2"/>
          </a:solidFill>
        </p:spPr>
        <p:txBody>
          <a:bodyPr wrap="none" lIns="182880" rIns="182880" rtlCol="0" anchor="ctr">
            <a:spAutoFit/>
          </a:bodyPr>
          <a:lstStyle/>
          <a:p>
            <a:r>
              <a:rPr lang="en-US" sz="2800" b="1" cap="all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Heatmap Card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C0B285-0D5D-7B66-6F72-0A2D8F7467FC}"/>
              </a:ext>
            </a:extLst>
          </p:cNvPr>
          <p:cNvSpPr/>
          <p:nvPr/>
        </p:nvSpPr>
        <p:spPr>
          <a:xfrm>
            <a:off x="3309261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59DBB3-4137-0EC0-ECCD-6E70E569A288}"/>
              </a:ext>
            </a:extLst>
          </p:cNvPr>
          <p:cNvSpPr/>
          <p:nvPr/>
        </p:nvSpPr>
        <p:spPr>
          <a:xfrm>
            <a:off x="4468449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66136C-B94F-C810-FE73-5304D721EB57}"/>
              </a:ext>
            </a:extLst>
          </p:cNvPr>
          <p:cNvSpPr/>
          <p:nvPr/>
        </p:nvSpPr>
        <p:spPr>
          <a:xfrm>
            <a:off x="5627637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C26903-C6C2-757B-18F7-0540834BE0DD}"/>
              </a:ext>
            </a:extLst>
          </p:cNvPr>
          <p:cNvSpPr/>
          <p:nvPr/>
        </p:nvSpPr>
        <p:spPr>
          <a:xfrm>
            <a:off x="6786825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815871-5893-4B5B-909C-9099BAE16B92}"/>
              </a:ext>
            </a:extLst>
          </p:cNvPr>
          <p:cNvSpPr/>
          <p:nvPr/>
        </p:nvSpPr>
        <p:spPr>
          <a:xfrm>
            <a:off x="7946014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19AD4B-9777-CA12-E17A-FCC6836B4DB2}"/>
              </a:ext>
            </a:extLst>
          </p:cNvPr>
          <p:cNvSpPr/>
          <p:nvPr/>
        </p:nvSpPr>
        <p:spPr>
          <a:xfrm>
            <a:off x="9105202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7A373F-2BE1-49AF-9391-6159E078476E}"/>
              </a:ext>
            </a:extLst>
          </p:cNvPr>
          <p:cNvSpPr/>
          <p:nvPr/>
        </p:nvSpPr>
        <p:spPr>
          <a:xfrm>
            <a:off x="10264391" y="2072191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761323-4611-823B-2CEE-AB675D367B10}"/>
              </a:ext>
            </a:extLst>
          </p:cNvPr>
          <p:cNvSpPr/>
          <p:nvPr/>
        </p:nvSpPr>
        <p:spPr>
          <a:xfrm>
            <a:off x="3309264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CA449CC-FEFF-AA46-FC8E-64E7D792D852}"/>
              </a:ext>
            </a:extLst>
          </p:cNvPr>
          <p:cNvSpPr/>
          <p:nvPr/>
        </p:nvSpPr>
        <p:spPr>
          <a:xfrm>
            <a:off x="4468452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CE34E-F21B-8B63-1091-2DB1AC3EAE7C}"/>
              </a:ext>
            </a:extLst>
          </p:cNvPr>
          <p:cNvSpPr/>
          <p:nvPr/>
        </p:nvSpPr>
        <p:spPr>
          <a:xfrm>
            <a:off x="5627640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FFF93B-229B-C289-FE75-50C3CF7E5692}"/>
              </a:ext>
            </a:extLst>
          </p:cNvPr>
          <p:cNvSpPr/>
          <p:nvPr/>
        </p:nvSpPr>
        <p:spPr>
          <a:xfrm>
            <a:off x="6786828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ACA32D-DCE6-5239-43B8-8D8C00C15EFA}"/>
              </a:ext>
            </a:extLst>
          </p:cNvPr>
          <p:cNvSpPr/>
          <p:nvPr/>
        </p:nvSpPr>
        <p:spPr>
          <a:xfrm>
            <a:off x="7946017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A65D32-631B-255D-48E9-66EAF78CE9CF}"/>
              </a:ext>
            </a:extLst>
          </p:cNvPr>
          <p:cNvSpPr/>
          <p:nvPr/>
        </p:nvSpPr>
        <p:spPr>
          <a:xfrm>
            <a:off x="9105205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BCB0D8-5D53-CF31-27DA-2ACCB34C8E39}"/>
              </a:ext>
            </a:extLst>
          </p:cNvPr>
          <p:cNvSpPr/>
          <p:nvPr/>
        </p:nvSpPr>
        <p:spPr>
          <a:xfrm>
            <a:off x="10264394" y="2894703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ECA6DA-3A75-52D4-F6FA-67955315B332}"/>
              </a:ext>
            </a:extLst>
          </p:cNvPr>
          <p:cNvSpPr/>
          <p:nvPr/>
        </p:nvSpPr>
        <p:spPr>
          <a:xfrm>
            <a:off x="3309260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A23B6F8-DA5B-971C-7C4D-EA2351C4DFD1}"/>
              </a:ext>
            </a:extLst>
          </p:cNvPr>
          <p:cNvSpPr/>
          <p:nvPr/>
        </p:nvSpPr>
        <p:spPr>
          <a:xfrm>
            <a:off x="4468448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069EBFE-8BF8-4989-CB72-673EC582A176}"/>
              </a:ext>
            </a:extLst>
          </p:cNvPr>
          <p:cNvSpPr/>
          <p:nvPr/>
        </p:nvSpPr>
        <p:spPr>
          <a:xfrm>
            <a:off x="5627636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71EF24B-8E1A-FD8F-FE73-03C3360108E8}"/>
              </a:ext>
            </a:extLst>
          </p:cNvPr>
          <p:cNvSpPr/>
          <p:nvPr/>
        </p:nvSpPr>
        <p:spPr>
          <a:xfrm>
            <a:off x="6786824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D8BA59B-A017-CCA2-5D16-EB1455ADFDBC}"/>
              </a:ext>
            </a:extLst>
          </p:cNvPr>
          <p:cNvSpPr/>
          <p:nvPr/>
        </p:nvSpPr>
        <p:spPr>
          <a:xfrm>
            <a:off x="7946013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CA0604-7EE0-0206-4501-080B248B0816}"/>
              </a:ext>
            </a:extLst>
          </p:cNvPr>
          <p:cNvSpPr/>
          <p:nvPr/>
        </p:nvSpPr>
        <p:spPr>
          <a:xfrm>
            <a:off x="9105201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773D350-F2DD-4F71-1095-A556D347F258}"/>
              </a:ext>
            </a:extLst>
          </p:cNvPr>
          <p:cNvSpPr/>
          <p:nvPr/>
        </p:nvSpPr>
        <p:spPr>
          <a:xfrm>
            <a:off x="10264390" y="3717216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A4E13EF-A6E8-EAC3-E403-A087ECB44A46}"/>
              </a:ext>
            </a:extLst>
          </p:cNvPr>
          <p:cNvSpPr/>
          <p:nvPr/>
        </p:nvSpPr>
        <p:spPr>
          <a:xfrm>
            <a:off x="3309261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2ED9905-BC51-3491-3719-6EAD01F7B1E7}"/>
              </a:ext>
            </a:extLst>
          </p:cNvPr>
          <p:cNvSpPr/>
          <p:nvPr/>
        </p:nvSpPr>
        <p:spPr>
          <a:xfrm>
            <a:off x="4468449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DFBFB51-8680-7F7A-6F9D-543B5203121E}"/>
              </a:ext>
            </a:extLst>
          </p:cNvPr>
          <p:cNvSpPr/>
          <p:nvPr/>
        </p:nvSpPr>
        <p:spPr>
          <a:xfrm>
            <a:off x="5627637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4883834-486F-1EEB-5152-51F9D01CCCDC}"/>
              </a:ext>
            </a:extLst>
          </p:cNvPr>
          <p:cNvSpPr/>
          <p:nvPr/>
        </p:nvSpPr>
        <p:spPr>
          <a:xfrm>
            <a:off x="6786825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C819817-0CC9-996F-381D-645211CA7C4F}"/>
              </a:ext>
            </a:extLst>
          </p:cNvPr>
          <p:cNvSpPr/>
          <p:nvPr/>
        </p:nvSpPr>
        <p:spPr>
          <a:xfrm>
            <a:off x="7946014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D2DE80-16A2-944D-FEC1-8109271D34E2}"/>
              </a:ext>
            </a:extLst>
          </p:cNvPr>
          <p:cNvSpPr/>
          <p:nvPr/>
        </p:nvSpPr>
        <p:spPr>
          <a:xfrm>
            <a:off x="9105202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6892FD-C890-F331-A03A-AB35B584297A}"/>
              </a:ext>
            </a:extLst>
          </p:cNvPr>
          <p:cNvSpPr/>
          <p:nvPr/>
        </p:nvSpPr>
        <p:spPr>
          <a:xfrm>
            <a:off x="10264391" y="4539728"/>
            <a:ext cx="1089405" cy="756017"/>
          </a:xfrm>
          <a:prstGeom prst="roundRect">
            <a:avLst>
              <a:gd name="adj" fmla="val 954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5B3F525-7BA5-A689-C37A-7F0F7784460B}"/>
              </a:ext>
            </a:extLst>
          </p:cNvPr>
          <p:cNvSpPr/>
          <p:nvPr/>
        </p:nvSpPr>
        <p:spPr>
          <a:xfrm>
            <a:off x="6786824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0-10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F7CF27E-40C1-5AA6-3FF4-3D3B3A6A4A2E}"/>
              </a:ext>
            </a:extLst>
          </p:cNvPr>
          <p:cNvSpPr/>
          <p:nvPr/>
        </p:nvSpPr>
        <p:spPr>
          <a:xfrm>
            <a:off x="7946013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11-20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925774A-559B-4B90-1EC8-79B8D042C5AF}"/>
              </a:ext>
            </a:extLst>
          </p:cNvPr>
          <p:cNvSpPr/>
          <p:nvPr/>
        </p:nvSpPr>
        <p:spPr>
          <a:xfrm>
            <a:off x="9105201" y="1296864"/>
            <a:ext cx="1089405" cy="381000"/>
          </a:xfrm>
          <a:prstGeom prst="roundRect">
            <a:avLst>
              <a:gd name="adj" fmla="val 95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21-30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2265769-B8F2-41F2-9F6B-E31A6BADB039}"/>
              </a:ext>
            </a:extLst>
          </p:cNvPr>
          <p:cNvSpPr/>
          <p:nvPr/>
        </p:nvSpPr>
        <p:spPr>
          <a:xfrm>
            <a:off x="10264390" y="1296864"/>
            <a:ext cx="1089405" cy="381000"/>
          </a:xfrm>
          <a:prstGeom prst="roundRect">
            <a:avLst>
              <a:gd name="adj" fmla="val 9541"/>
            </a:avLst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31-50+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112162F-FAEB-6780-0539-4B5780A36EEE}"/>
              </a:ext>
            </a:extLst>
          </p:cNvPr>
          <p:cNvSpPr txBox="1"/>
          <p:nvPr/>
        </p:nvSpPr>
        <p:spPr>
          <a:xfrm>
            <a:off x="3375049" y="5499491"/>
            <a:ext cx="9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Monday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B96338-4291-2B34-71F7-3231A0FB60B9}"/>
              </a:ext>
            </a:extLst>
          </p:cNvPr>
          <p:cNvSpPr txBox="1"/>
          <p:nvPr/>
        </p:nvSpPr>
        <p:spPr>
          <a:xfrm>
            <a:off x="4542188" y="5499491"/>
            <a:ext cx="94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Tuesday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7359A7-6CC3-525C-5312-92945908E522}"/>
              </a:ext>
            </a:extLst>
          </p:cNvPr>
          <p:cNvSpPr txBox="1"/>
          <p:nvPr/>
        </p:nvSpPr>
        <p:spPr>
          <a:xfrm>
            <a:off x="5533350" y="5499491"/>
            <a:ext cx="12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Wednesday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EA1C43-41FD-3A17-FAC0-45E4B613F413}"/>
              </a:ext>
            </a:extLst>
          </p:cNvPr>
          <p:cNvSpPr txBox="1"/>
          <p:nvPr/>
        </p:nvSpPr>
        <p:spPr>
          <a:xfrm>
            <a:off x="6812122" y="5499491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Thursday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9650025-A994-83A3-BC92-F1A5F85FD4D5}"/>
              </a:ext>
            </a:extLst>
          </p:cNvPr>
          <p:cNvSpPr txBox="1"/>
          <p:nvPr/>
        </p:nvSpPr>
        <p:spPr>
          <a:xfrm>
            <a:off x="8112790" y="5499491"/>
            <a:ext cx="75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Friday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C98320-EA96-E3EF-160C-E0DE3CBDCD82}"/>
              </a:ext>
            </a:extLst>
          </p:cNvPr>
          <p:cNvSpPr txBox="1"/>
          <p:nvPr/>
        </p:nvSpPr>
        <p:spPr>
          <a:xfrm>
            <a:off x="9146367" y="5499491"/>
            <a:ext cx="1007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Saturday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ED63D5-8129-47BE-AF00-ED526EF73F6B}"/>
              </a:ext>
            </a:extLst>
          </p:cNvPr>
          <p:cNvSpPr txBox="1"/>
          <p:nvPr/>
        </p:nvSpPr>
        <p:spPr>
          <a:xfrm>
            <a:off x="10375864" y="5499491"/>
            <a:ext cx="86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Sunday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222092-6A45-297B-563F-7B6F5B5E911D}"/>
              </a:ext>
            </a:extLst>
          </p:cNvPr>
          <p:cNvSpPr txBox="1"/>
          <p:nvPr/>
        </p:nvSpPr>
        <p:spPr>
          <a:xfrm>
            <a:off x="838200" y="2250144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EFBE080-A347-B3DD-91C9-55CB2847EE9E}"/>
              </a:ext>
            </a:extLst>
          </p:cNvPr>
          <p:cNvSpPr txBox="1"/>
          <p:nvPr/>
        </p:nvSpPr>
        <p:spPr>
          <a:xfrm>
            <a:off x="838200" y="3072656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7782592-C555-2AE6-0A0F-4738CD0B4AC9}"/>
              </a:ext>
            </a:extLst>
          </p:cNvPr>
          <p:cNvSpPr txBox="1"/>
          <p:nvPr/>
        </p:nvSpPr>
        <p:spPr>
          <a:xfrm>
            <a:off x="838200" y="3895168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A407C3-0613-8E21-A8CC-944F8E2C1A09}"/>
              </a:ext>
            </a:extLst>
          </p:cNvPr>
          <p:cNvSpPr txBox="1"/>
          <p:nvPr/>
        </p:nvSpPr>
        <p:spPr>
          <a:xfrm>
            <a:off x="838200" y="4717680"/>
            <a:ext cx="20739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Lorem Ipsum Cat1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553D928-7F3A-C017-7D78-D40460565EE0}"/>
              </a:ext>
            </a:extLst>
          </p:cNvPr>
          <p:cNvSpPr txBox="1"/>
          <p:nvPr/>
        </p:nvSpPr>
        <p:spPr>
          <a:xfrm>
            <a:off x="838200" y="1197923"/>
            <a:ext cx="4241392" cy="578882"/>
          </a:xfrm>
          <a:prstGeom prst="roundRect">
            <a:avLst/>
          </a:prstGeom>
          <a:solidFill>
            <a:schemeClr val="bg2">
              <a:alpha val="52000"/>
            </a:schemeClr>
          </a:solidFill>
        </p:spPr>
        <p:txBody>
          <a:bodyPr wrap="none" lIns="182880" rIns="182880" rtlCol="0" anchor="ctr">
            <a:spAutoFit/>
          </a:bodyPr>
          <a:lstStyle/>
          <a:p>
            <a:r>
              <a:rPr lang="en-US" sz="2800" b="1" cap="all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23792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113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 Heatmap Card – Slide Template</vt:lpstr>
      <vt:lpstr>Week Heatmap Card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Heatmap Card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2022-12-28T21:00:37Z</dcterms:modified>
  <cp:category>Charts &amp; Diagrams</cp:category>
</cp:coreProperties>
</file>