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65E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14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92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Organizer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86024F4-6AB4-4D7F-8714-5BB9BF03C8D8}"/>
              </a:ext>
            </a:extLst>
          </p:cNvPr>
          <p:cNvGrpSpPr/>
          <p:nvPr/>
        </p:nvGrpSpPr>
        <p:grpSpPr>
          <a:xfrm>
            <a:off x="1283147" y="1699591"/>
            <a:ext cx="6577706" cy="3684632"/>
            <a:chOff x="1283147" y="1699591"/>
            <a:chExt cx="6577706" cy="368463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0ED79A9-6987-4CC9-817C-89664DB6E19D}"/>
                </a:ext>
              </a:extLst>
            </p:cNvPr>
            <p:cNvGrpSpPr/>
            <p:nvPr/>
          </p:nvGrpSpPr>
          <p:grpSpPr>
            <a:xfrm>
              <a:off x="1546741" y="2690530"/>
              <a:ext cx="6075571" cy="2474346"/>
              <a:chOff x="1561868" y="2690530"/>
              <a:chExt cx="6048141" cy="2474346"/>
            </a:xfrm>
          </p:grpSpPr>
          <p:sp>
            <p:nvSpPr>
              <p:cNvPr id="80" name="Rectangle">
                <a:extLst>
                  <a:ext uri="{FF2B5EF4-FFF2-40B4-BE49-F238E27FC236}">
                    <a16:creationId xmlns:a16="http://schemas.microsoft.com/office/drawing/2014/main" id="{2A7DF4F1-44CD-4BC5-9793-AB3B4B118DAD}"/>
                  </a:ext>
                </a:extLst>
              </p:cNvPr>
              <p:cNvSpPr/>
              <p:nvPr/>
            </p:nvSpPr>
            <p:spPr>
              <a:xfrm>
                <a:off x="1561868" y="3476913"/>
                <a:ext cx="864020" cy="1681497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r>
                  <a:rPr lang="en-US" sz="825" b="1" noProof="1">
                    <a:solidFill>
                      <a:schemeClr val="bg1"/>
                    </a:solidFill>
                  </a:rPr>
                  <a:t>LOREM IPSUM</a:t>
                </a:r>
              </a:p>
              <a:p>
                <a:r>
                  <a:rPr lang="en-US" sz="750" noProof="1">
                    <a:solidFill>
                      <a:schemeClr val="bg1"/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81" name="Rectangle">
                <a:extLst>
                  <a:ext uri="{FF2B5EF4-FFF2-40B4-BE49-F238E27FC236}">
                    <a16:creationId xmlns:a16="http://schemas.microsoft.com/office/drawing/2014/main" id="{83E08F8E-0189-4845-84BE-64D6A5FBA80B}"/>
                  </a:ext>
                </a:extLst>
              </p:cNvPr>
              <p:cNvSpPr/>
              <p:nvPr/>
            </p:nvSpPr>
            <p:spPr>
              <a:xfrm>
                <a:off x="2425888" y="3476913"/>
                <a:ext cx="864020" cy="16814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825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75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82" name="Rectangle">
                <a:extLst>
                  <a:ext uri="{FF2B5EF4-FFF2-40B4-BE49-F238E27FC236}">
                    <a16:creationId xmlns:a16="http://schemas.microsoft.com/office/drawing/2014/main" id="{3C49C0C4-EDF8-4DAE-B422-CE750158D7B0}"/>
                  </a:ext>
                </a:extLst>
              </p:cNvPr>
              <p:cNvSpPr/>
              <p:nvPr/>
            </p:nvSpPr>
            <p:spPr>
              <a:xfrm>
                <a:off x="3289909" y="3476913"/>
                <a:ext cx="864020" cy="168149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825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75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83" name="Rectangle">
                <a:extLst>
                  <a:ext uri="{FF2B5EF4-FFF2-40B4-BE49-F238E27FC236}">
                    <a16:creationId xmlns:a16="http://schemas.microsoft.com/office/drawing/2014/main" id="{9BC234A7-97FE-4881-A9FD-4F575BDDE36D}"/>
                  </a:ext>
                </a:extLst>
              </p:cNvPr>
              <p:cNvSpPr/>
              <p:nvPr/>
            </p:nvSpPr>
            <p:spPr>
              <a:xfrm>
                <a:off x="4153929" y="3476913"/>
                <a:ext cx="864020" cy="1681497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825" b="1" noProof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750" noProof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84" name="Rectangle">
                <a:extLst>
                  <a:ext uri="{FF2B5EF4-FFF2-40B4-BE49-F238E27FC236}">
                    <a16:creationId xmlns:a16="http://schemas.microsoft.com/office/drawing/2014/main" id="{227125BA-ECA4-404A-B699-0CBED9BFC7FC}"/>
                  </a:ext>
                </a:extLst>
              </p:cNvPr>
              <p:cNvSpPr/>
              <p:nvPr/>
            </p:nvSpPr>
            <p:spPr>
              <a:xfrm>
                <a:off x="5017948" y="3483379"/>
                <a:ext cx="864020" cy="1681497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825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75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85" name="Rectangle">
                <a:extLst>
                  <a:ext uri="{FF2B5EF4-FFF2-40B4-BE49-F238E27FC236}">
                    <a16:creationId xmlns:a16="http://schemas.microsoft.com/office/drawing/2014/main" id="{C6CFA9AD-4FFC-47EB-91FB-C2E3E2390A72}"/>
                  </a:ext>
                </a:extLst>
              </p:cNvPr>
              <p:cNvSpPr/>
              <p:nvPr/>
            </p:nvSpPr>
            <p:spPr>
              <a:xfrm>
                <a:off x="5881969" y="3476913"/>
                <a:ext cx="864020" cy="1681497"/>
              </a:xfrm>
              <a:prstGeom prst="rect">
                <a:avLst/>
              </a:prstGeom>
              <a:solidFill>
                <a:srgbClr val="4FE2FB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825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75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86" name="Rectangle">
                <a:extLst>
                  <a:ext uri="{FF2B5EF4-FFF2-40B4-BE49-F238E27FC236}">
                    <a16:creationId xmlns:a16="http://schemas.microsoft.com/office/drawing/2014/main" id="{F1A53667-B2A1-4160-8745-D4271299FB60}"/>
                  </a:ext>
                </a:extLst>
              </p:cNvPr>
              <p:cNvSpPr/>
              <p:nvPr/>
            </p:nvSpPr>
            <p:spPr>
              <a:xfrm>
                <a:off x="6745989" y="3476913"/>
                <a:ext cx="864020" cy="1681497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825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75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87" name="Rectangle">
                <a:extLst>
                  <a:ext uri="{FF2B5EF4-FFF2-40B4-BE49-F238E27FC236}">
                    <a16:creationId xmlns:a16="http://schemas.microsoft.com/office/drawing/2014/main" id="{E1B75568-9F36-4A68-B157-28759A6E8497}"/>
                  </a:ext>
                </a:extLst>
              </p:cNvPr>
              <p:cNvSpPr/>
              <p:nvPr/>
            </p:nvSpPr>
            <p:spPr>
              <a:xfrm>
                <a:off x="1561868" y="2690530"/>
                <a:ext cx="864020" cy="792849"/>
              </a:xfrm>
              <a:prstGeom prst="rect">
                <a:avLst/>
              </a:pr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25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MON</a:t>
                </a:r>
                <a:endParaRPr sz="225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8" name="Rectangle">
                <a:extLst>
                  <a:ext uri="{FF2B5EF4-FFF2-40B4-BE49-F238E27FC236}">
                    <a16:creationId xmlns:a16="http://schemas.microsoft.com/office/drawing/2014/main" id="{F56CEF34-4E0F-4E60-8764-274369A6F144}"/>
                  </a:ext>
                </a:extLst>
              </p:cNvPr>
              <p:cNvSpPr/>
              <p:nvPr/>
            </p:nvSpPr>
            <p:spPr>
              <a:xfrm>
                <a:off x="2425888" y="2690530"/>
                <a:ext cx="864020" cy="792849"/>
              </a:xfrm>
              <a:prstGeom prst="rect">
                <a:avLst/>
              </a:pr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25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TUE</a:t>
                </a:r>
                <a:endParaRPr sz="225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9" name="Rectangle">
                <a:extLst>
                  <a:ext uri="{FF2B5EF4-FFF2-40B4-BE49-F238E27FC236}">
                    <a16:creationId xmlns:a16="http://schemas.microsoft.com/office/drawing/2014/main" id="{10187B85-8C4B-42AA-948E-C6E251F2ABFA}"/>
                  </a:ext>
                </a:extLst>
              </p:cNvPr>
              <p:cNvSpPr/>
              <p:nvPr/>
            </p:nvSpPr>
            <p:spPr>
              <a:xfrm>
                <a:off x="3289909" y="2690530"/>
                <a:ext cx="864020" cy="792849"/>
              </a:xfrm>
              <a:prstGeom prst="rect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25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WED</a:t>
                </a:r>
                <a:endParaRPr sz="225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0" name="Rectangle">
                <a:extLst>
                  <a:ext uri="{FF2B5EF4-FFF2-40B4-BE49-F238E27FC236}">
                    <a16:creationId xmlns:a16="http://schemas.microsoft.com/office/drawing/2014/main" id="{307B00EE-D206-46E6-A243-3255E518550C}"/>
                  </a:ext>
                </a:extLst>
              </p:cNvPr>
              <p:cNvSpPr/>
              <p:nvPr/>
            </p:nvSpPr>
            <p:spPr>
              <a:xfrm>
                <a:off x="4153929" y="2690530"/>
                <a:ext cx="864020" cy="792849"/>
              </a:xfrm>
              <a:prstGeom prst="rect">
                <a:avLst/>
              </a:pr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25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THU</a:t>
                </a:r>
                <a:endParaRPr sz="225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1" name="Rectangle">
                <a:extLst>
                  <a:ext uri="{FF2B5EF4-FFF2-40B4-BE49-F238E27FC236}">
                    <a16:creationId xmlns:a16="http://schemas.microsoft.com/office/drawing/2014/main" id="{BD8D7101-0243-4C63-BB53-3F38F0890B67}"/>
                  </a:ext>
                </a:extLst>
              </p:cNvPr>
              <p:cNvSpPr/>
              <p:nvPr/>
            </p:nvSpPr>
            <p:spPr>
              <a:xfrm>
                <a:off x="5017948" y="2690530"/>
                <a:ext cx="864020" cy="792849"/>
              </a:xfrm>
              <a:prstGeom prst="rect">
                <a:avLst/>
              </a:pr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25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FRI</a:t>
                </a:r>
                <a:endParaRPr sz="225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2" name="Rectangle">
                <a:extLst>
                  <a:ext uri="{FF2B5EF4-FFF2-40B4-BE49-F238E27FC236}">
                    <a16:creationId xmlns:a16="http://schemas.microsoft.com/office/drawing/2014/main" id="{6314E107-5B50-4C6E-B64A-9E24DBF6E260}"/>
                  </a:ext>
                </a:extLst>
              </p:cNvPr>
              <p:cNvSpPr/>
              <p:nvPr/>
            </p:nvSpPr>
            <p:spPr>
              <a:xfrm>
                <a:off x="5881969" y="2690530"/>
                <a:ext cx="864020" cy="792849"/>
              </a:xfrm>
              <a:prstGeom prst="rect">
                <a:avLst/>
              </a:prstGeom>
              <a:solidFill>
                <a:srgbClr val="05ACC7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25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SAT</a:t>
                </a:r>
                <a:endParaRPr sz="225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3" name="Rectangle">
                <a:extLst>
                  <a:ext uri="{FF2B5EF4-FFF2-40B4-BE49-F238E27FC236}">
                    <a16:creationId xmlns:a16="http://schemas.microsoft.com/office/drawing/2014/main" id="{40476A18-C7C6-405C-A7C5-37EF40A4C24D}"/>
                  </a:ext>
                </a:extLst>
              </p:cNvPr>
              <p:cNvSpPr/>
              <p:nvPr/>
            </p:nvSpPr>
            <p:spPr>
              <a:xfrm>
                <a:off x="6745989" y="2690530"/>
                <a:ext cx="864020" cy="792849"/>
              </a:xfrm>
              <a:prstGeom prst="rect">
                <a:avLst/>
              </a:pr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25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SUN</a:t>
                </a:r>
                <a:endParaRPr sz="225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47FBAD76-DA9D-4550-8228-605F5863564C}"/>
                </a:ext>
              </a:extLst>
            </p:cNvPr>
            <p:cNvSpPr/>
            <p:nvPr/>
          </p:nvSpPr>
          <p:spPr>
            <a:xfrm>
              <a:off x="1283147" y="1699591"/>
              <a:ext cx="6577706" cy="368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60" y="1928"/>
                  </a:moveTo>
                  <a:lnTo>
                    <a:pt x="12338" y="425"/>
                  </a:lnTo>
                  <a:cubicBezTo>
                    <a:pt x="12228" y="163"/>
                    <a:pt x="12063" y="0"/>
                    <a:pt x="11880" y="0"/>
                  </a:cubicBezTo>
                  <a:lnTo>
                    <a:pt x="567" y="0"/>
                  </a:lnTo>
                  <a:cubicBezTo>
                    <a:pt x="256" y="0"/>
                    <a:pt x="0" y="457"/>
                    <a:pt x="0" y="1013"/>
                  </a:cubicBezTo>
                  <a:lnTo>
                    <a:pt x="0" y="2320"/>
                  </a:lnTo>
                  <a:lnTo>
                    <a:pt x="0" y="4902"/>
                  </a:lnTo>
                  <a:lnTo>
                    <a:pt x="0" y="20587"/>
                  </a:lnTo>
                  <a:cubicBezTo>
                    <a:pt x="0" y="21143"/>
                    <a:pt x="256" y="21600"/>
                    <a:pt x="567" y="21600"/>
                  </a:cubicBezTo>
                  <a:lnTo>
                    <a:pt x="21033" y="21600"/>
                  </a:lnTo>
                  <a:cubicBezTo>
                    <a:pt x="21344" y="21600"/>
                    <a:pt x="21600" y="21143"/>
                    <a:pt x="21600" y="20587"/>
                  </a:cubicBezTo>
                  <a:lnTo>
                    <a:pt x="21600" y="3333"/>
                  </a:lnTo>
                  <a:cubicBezTo>
                    <a:pt x="21600" y="2778"/>
                    <a:pt x="21344" y="2320"/>
                    <a:pt x="21033" y="2320"/>
                  </a:cubicBezTo>
                  <a:lnTo>
                    <a:pt x="13436" y="2320"/>
                  </a:lnTo>
                  <a:cubicBezTo>
                    <a:pt x="13235" y="2353"/>
                    <a:pt x="13070" y="2222"/>
                    <a:pt x="12960" y="1928"/>
                  </a:cubicBezTo>
                  <a:close/>
                  <a:moveTo>
                    <a:pt x="20154" y="19901"/>
                  </a:moveTo>
                  <a:lnTo>
                    <a:pt x="1446" y="19901"/>
                  </a:lnTo>
                  <a:cubicBezTo>
                    <a:pt x="1135" y="19901"/>
                    <a:pt x="879" y="19443"/>
                    <a:pt x="879" y="18888"/>
                  </a:cubicBezTo>
                  <a:lnTo>
                    <a:pt x="879" y="6895"/>
                  </a:lnTo>
                  <a:cubicBezTo>
                    <a:pt x="879" y="6339"/>
                    <a:pt x="1135" y="5882"/>
                    <a:pt x="1446" y="5882"/>
                  </a:cubicBezTo>
                  <a:lnTo>
                    <a:pt x="20154" y="5882"/>
                  </a:lnTo>
                  <a:cubicBezTo>
                    <a:pt x="20465" y="5882"/>
                    <a:pt x="20721" y="6339"/>
                    <a:pt x="20721" y="6895"/>
                  </a:cubicBezTo>
                  <a:lnTo>
                    <a:pt x="20721" y="18888"/>
                  </a:lnTo>
                  <a:cubicBezTo>
                    <a:pt x="20721" y="19443"/>
                    <a:pt x="20465" y="19901"/>
                    <a:pt x="20154" y="19901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  <a:effectLst>
              <a:outerShdw blurRad="190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178196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Organizer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3231EED-0CA9-4F91-83EF-D3DE7CE69824}"/>
              </a:ext>
            </a:extLst>
          </p:cNvPr>
          <p:cNvGrpSpPr/>
          <p:nvPr/>
        </p:nvGrpSpPr>
        <p:grpSpPr>
          <a:xfrm>
            <a:off x="1283147" y="1699591"/>
            <a:ext cx="6577706" cy="3684632"/>
            <a:chOff x="1283147" y="1699591"/>
            <a:chExt cx="6577706" cy="3684632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78F062D-565C-4817-88C6-D543DF115373}"/>
                </a:ext>
              </a:extLst>
            </p:cNvPr>
            <p:cNvGrpSpPr/>
            <p:nvPr/>
          </p:nvGrpSpPr>
          <p:grpSpPr>
            <a:xfrm>
              <a:off x="1546741" y="2690530"/>
              <a:ext cx="6075571" cy="2474346"/>
              <a:chOff x="1561868" y="2690530"/>
              <a:chExt cx="6048141" cy="2474346"/>
            </a:xfrm>
          </p:grpSpPr>
          <p:sp>
            <p:nvSpPr>
              <p:cNvPr id="21" name="Rectangle">
                <a:extLst>
                  <a:ext uri="{FF2B5EF4-FFF2-40B4-BE49-F238E27FC236}">
                    <a16:creationId xmlns:a16="http://schemas.microsoft.com/office/drawing/2014/main" id="{633D87A9-096B-4587-8D1C-454A25D73586}"/>
                  </a:ext>
                </a:extLst>
              </p:cNvPr>
              <p:cNvSpPr/>
              <p:nvPr/>
            </p:nvSpPr>
            <p:spPr>
              <a:xfrm>
                <a:off x="1561868" y="3476913"/>
                <a:ext cx="864020" cy="1681497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r>
                  <a:rPr lang="en-US" sz="825" b="1" noProof="1">
                    <a:solidFill>
                      <a:schemeClr val="bg1"/>
                    </a:solidFill>
                  </a:rPr>
                  <a:t>LOREM IPSUM</a:t>
                </a:r>
              </a:p>
              <a:p>
                <a:r>
                  <a:rPr lang="en-US" sz="750" noProof="1">
                    <a:solidFill>
                      <a:schemeClr val="bg1"/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22" name="Rectangle">
                <a:extLst>
                  <a:ext uri="{FF2B5EF4-FFF2-40B4-BE49-F238E27FC236}">
                    <a16:creationId xmlns:a16="http://schemas.microsoft.com/office/drawing/2014/main" id="{AF0901E4-9A26-4EDE-A25C-CD50B8D99448}"/>
                  </a:ext>
                </a:extLst>
              </p:cNvPr>
              <p:cNvSpPr/>
              <p:nvPr/>
            </p:nvSpPr>
            <p:spPr>
              <a:xfrm>
                <a:off x="2425888" y="3476913"/>
                <a:ext cx="864020" cy="16814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825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75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23" name="Rectangle">
                <a:extLst>
                  <a:ext uri="{FF2B5EF4-FFF2-40B4-BE49-F238E27FC236}">
                    <a16:creationId xmlns:a16="http://schemas.microsoft.com/office/drawing/2014/main" id="{4A3D744A-761B-4BE9-A25D-1188BA038E29}"/>
                  </a:ext>
                </a:extLst>
              </p:cNvPr>
              <p:cNvSpPr/>
              <p:nvPr/>
            </p:nvSpPr>
            <p:spPr>
              <a:xfrm>
                <a:off x="3289909" y="3476913"/>
                <a:ext cx="864020" cy="168149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825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75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24" name="Rectangle">
                <a:extLst>
                  <a:ext uri="{FF2B5EF4-FFF2-40B4-BE49-F238E27FC236}">
                    <a16:creationId xmlns:a16="http://schemas.microsoft.com/office/drawing/2014/main" id="{5401189F-864C-4BE2-9DDE-62A3C3740450}"/>
                  </a:ext>
                </a:extLst>
              </p:cNvPr>
              <p:cNvSpPr/>
              <p:nvPr/>
            </p:nvSpPr>
            <p:spPr>
              <a:xfrm>
                <a:off x="4153929" y="3476913"/>
                <a:ext cx="864020" cy="1681497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825" b="1" noProof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750" noProof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25" name="Rectangle">
                <a:extLst>
                  <a:ext uri="{FF2B5EF4-FFF2-40B4-BE49-F238E27FC236}">
                    <a16:creationId xmlns:a16="http://schemas.microsoft.com/office/drawing/2014/main" id="{8F060B71-49EE-4930-A17C-F43864C21704}"/>
                  </a:ext>
                </a:extLst>
              </p:cNvPr>
              <p:cNvSpPr/>
              <p:nvPr/>
            </p:nvSpPr>
            <p:spPr>
              <a:xfrm>
                <a:off x="5017948" y="3483379"/>
                <a:ext cx="864020" cy="1681497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825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75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26" name="Rectangle">
                <a:extLst>
                  <a:ext uri="{FF2B5EF4-FFF2-40B4-BE49-F238E27FC236}">
                    <a16:creationId xmlns:a16="http://schemas.microsoft.com/office/drawing/2014/main" id="{59DE291B-6088-492E-AD3C-E6675DBE32FB}"/>
                  </a:ext>
                </a:extLst>
              </p:cNvPr>
              <p:cNvSpPr/>
              <p:nvPr/>
            </p:nvSpPr>
            <p:spPr>
              <a:xfrm>
                <a:off x="5881969" y="3476913"/>
                <a:ext cx="864020" cy="1681497"/>
              </a:xfrm>
              <a:prstGeom prst="rect">
                <a:avLst/>
              </a:prstGeom>
              <a:solidFill>
                <a:srgbClr val="4FE2FB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825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75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27" name="Rectangle">
                <a:extLst>
                  <a:ext uri="{FF2B5EF4-FFF2-40B4-BE49-F238E27FC236}">
                    <a16:creationId xmlns:a16="http://schemas.microsoft.com/office/drawing/2014/main" id="{34CA7742-2418-4BEC-9C64-023DD1CD9FAA}"/>
                  </a:ext>
                </a:extLst>
              </p:cNvPr>
              <p:cNvSpPr/>
              <p:nvPr/>
            </p:nvSpPr>
            <p:spPr>
              <a:xfrm>
                <a:off x="6745989" y="3476913"/>
                <a:ext cx="864020" cy="1681497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825" b="1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</a:t>
                </a:r>
              </a:p>
              <a:p>
                <a:pPr lvl="0">
                  <a:defRPr sz="3000">
                    <a:solidFill>
                      <a:srgbClr val="FFFFFF"/>
                    </a:solidFill>
                  </a:defRPr>
                </a:pPr>
                <a:r>
                  <a:rPr lang="en-US" sz="750" noProof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Lorem ipsum dolor sit amet, nibh est. A magna maecenas, quam magna nec quis, lorem nunc. Suspendisse viverra sodales mauris, cras pharetra proin egestas arcu erat dolor, at amet.</a:t>
                </a:r>
              </a:p>
            </p:txBody>
          </p:sp>
          <p:sp>
            <p:nvSpPr>
              <p:cNvPr id="28" name="Rectangle">
                <a:extLst>
                  <a:ext uri="{FF2B5EF4-FFF2-40B4-BE49-F238E27FC236}">
                    <a16:creationId xmlns:a16="http://schemas.microsoft.com/office/drawing/2014/main" id="{5DE7F43D-2DD8-472F-A772-DB7A79F9AC7A}"/>
                  </a:ext>
                </a:extLst>
              </p:cNvPr>
              <p:cNvSpPr/>
              <p:nvPr/>
            </p:nvSpPr>
            <p:spPr>
              <a:xfrm>
                <a:off x="1561868" y="2690530"/>
                <a:ext cx="864020" cy="792849"/>
              </a:xfrm>
              <a:prstGeom prst="rect">
                <a:avLst/>
              </a:pr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25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MON</a:t>
                </a:r>
                <a:endParaRPr sz="225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Rectangle">
                <a:extLst>
                  <a:ext uri="{FF2B5EF4-FFF2-40B4-BE49-F238E27FC236}">
                    <a16:creationId xmlns:a16="http://schemas.microsoft.com/office/drawing/2014/main" id="{2520E648-BCAF-4D3A-9C22-3C9651F45ED0}"/>
                  </a:ext>
                </a:extLst>
              </p:cNvPr>
              <p:cNvSpPr/>
              <p:nvPr/>
            </p:nvSpPr>
            <p:spPr>
              <a:xfrm>
                <a:off x="2425888" y="2690530"/>
                <a:ext cx="864020" cy="792849"/>
              </a:xfrm>
              <a:prstGeom prst="rect">
                <a:avLst/>
              </a:pr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25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TUE</a:t>
                </a:r>
                <a:endParaRPr sz="225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Rectangle">
                <a:extLst>
                  <a:ext uri="{FF2B5EF4-FFF2-40B4-BE49-F238E27FC236}">
                    <a16:creationId xmlns:a16="http://schemas.microsoft.com/office/drawing/2014/main" id="{967C4630-A011-4470-9BE4-74291DB4CCFD}"/>
                  </a:ext>
                </a:extLst>
              </p:cNvPr>
              <p:cNvSpPr/>
              <p:nvPr/>
            </p:nvSpPr>
            <p:spPr>
              <a:xfrm>
                <a:off x="3289909" y="2690530"/>
                <a:ext cx="864020" cy="792849"/>
              </a:xfrm>
              <a:prstGeom prst="rect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25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WED</a:t>
                </a:r>
                <a:endParaRPr sz="225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Rectangle">
                <a:extLst>
                  <a:ext uri="{FF2B5EF4-FFF2-40B4-BE49-F238E27FC236}">
                    <a16:creationId xmlns:a16="http://schemas.microsoft.com/office/drawing/2014/main" id="{B09BA2D0-18FA-4D57-8CDF-973546EA7C74}"/>
                  </a:ext>
                </a:extLst>
              </p:cNvPr>
              <p:cNvSpPr/>
              <p:nvPr/>
            </p:nvSpPr>
            <p:spPr>
              <a:xfrm>
                <a:off x="4153929" y="2690530"/>
                <a:ext cx="864020" cy="792849"/>
              </a:xfrm>
              <a:prstGeom prst="rect">
                <a:avLst/>
              </a:pr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25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THU</a:t>
                </a:r>
                <a:endParaRPr sz="225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Rectangle">
                <a:extLst>
                  <a:ext uri="{FF2B5EF4-FFF2-40B4-BE49-F238E27FC236}">
                    <a16:creationId xmlns:a16="http://schemas.microsoft.com/office/drawing/2014/main" id="{66E8CC36-1522-450A-AA5F-3FC1218CAA64}"/>
                  </a:ext>
                </a:extLst>
              </p:cNvPr>
              <p:cNvSpPr/>
              <p:nvPr/>
            </p:nvSpPr>
            <p:spPr>
              <a:xfrm>
                <a:off x="5017948" y="2690530"/>
                <a:ext cx="864020" cy="792849"/>
              </a:xfrm>
              <a:prstGeom prst="rect">
                <a:avLst/>
              </a:pr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25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FRI</a:t>
                </a:r>
                <a:endParaRPr sz="225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Rectangle">
                <a:extLst>
                  <a:ext uri="{FF2B5EF4-FFF2-40B4-BE49-F238E27FC236}">
                    <a16:creationId xmlns:a16="http://schemas.microsoft.com/office/drawing/2014/main" id="{B9966452-AFC2-4478-A474-7CF068E2A153}"/>
                  </a:ext>
                </a:extLst>
              </p:cNvPr>
              <p:cNvSpPr/>
              <p:nvPr/>
            </p:nvSpPr>
            <p:spPr>
              <a:xfrm>
                <a:off x="5881969" y="2690530"/>
                <a:ext cx="864020" cy="792849"/>
              </a:xfrm>
              <a:prstGeom prst="rect">
                <a:avLst/>
              </a:prstGeom>
              <a:solidFill>
                <a:srgbClr val="05ACC7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25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SAT</a:t>
                </a:r>
                <a:endParaRPr sz="225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Rectangle">
                <a:extLst>
                  <a:ext uri="{FF2B5EF4-FFF2-40B4-BE49-F238E27FC236}">
                    <a16:creationId xmlns:a16="http://schemas.microsoft.com/office/drawing/2014/main" id="{ABBD3EF4-E9F2-451E-AB00-85541B8290CD}"/>
                  </a:ext>
                </a:extLst>
              </p:cNvPr>
              <p:cNvSpPr/>
              <p:nvPr/>
            </p:nvSpPr>
            <p:spPr>
              <a:xfrm>
                <a:off x="6745989" y="2690530"/>
                <a:ext cx="864020" cy="792849"/>
              </a:xfrm>
              <a:prstGeom prst="rect">
                <a:avLst/>
              </a:pr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25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SUN</a:t>
                </a:r>
                <a:endParaRPr sz="225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9C53FA0B-8944-4FBE-BDA8-2111AF3BDF08}"/>
                </a:ext>
              </a:extLst>
            </p:cNvPr>
            <p:cNvSpPr/>
            <p:nvPr/>
          </p:nvSpPr>
          <p:spPr>
            <a:xfrm>
              <a:off x="1283147" y="1699591"/>
              <a:ext cx="6577706" cy="368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60" y="1928"/>
                  </a:moveTo>
                  <a:lnTo>
                    <a:pt x="12338" y="425"/>
                  </a:lnTo>
                  <a:cubicBezTo>
                    <a:pt x="12228" y="163"/>
                    <a:pt x="12063" y="0"/>
                    <a:pt x="11880" y="0"/>
                  </a:cubicBezTo>
                  <a:lnTo>
                    <a:pt x="567" y="0"/>
                  </a:lnTo>
                  <a:cubicBezTo>
                    <a:pt x="256" y="0"/>
                    <a:pt x="0" y="457"/>
                    <a:pt x="0" y="1013"/>
                  </a:cubicBezTo>
                  <a:lnTo>
                    <a:pt x="0" y="2320"/>
                  </a:lnTo>
                  <a:lnTo>
                    <a:pt x="0" y="4902"/>
                  </a:lnTo>
                  <a:lnTo>
                    <a:pt x="0" y="20587"/>
                  </a:lnTo>
                  <a:cubicBezTo>
                    <a:pt x="0" y="21143"/>
                    <a:pt x="256" y="21600"/>
                    <a:pt x="567" y="21600"/>
                  </a:cubicBezTo>
                  <a:lnTo>
                    <a:pt x="21033" y="21600"/>
                  </a:lnTo>
                  <a:cubicBezTo>
                    <a:pt x="21344" y="21600"/>
                    <a:pt x="21600" y="21143"/>
                    <a:pt x="21600" y="20587"/>
                  </a:cubicBezTo>
                  <a:lnTo>
                    <a:pt x="21600" y="3333"/>
                  </a:lnTo>
                  <a:cubicBezTo>
                    <a:pt x="21600" y="2778"/>
                    <a:pt x="21344" y="2320"/>
                    <a:pt x="21033" y="2320"/>
                  </a:cubicBezTo>
                  <a:lnTo>
                    <a:pt x="13436" y="2320"/>
                  </a:lnTo>
                  <a:cubicBezTo>
                    <a:pt x="13235" y="2353"/>
                    <a:pt x="13070" y="2222"/>
                    <a:pt x="12960" y="1928"/>
                  </a:cubicBezTo>
                  <a:close/>
                  <a:moveTo>
                    <a:pt x="20154" y="19901"/>
                  </a:moveTo>
                  <a:lnTo>
                    <a:pt x="1446" y="19901"/>
                  </a:lnTo>
                  <a:cubicBezTo>
                    <a:pt x="1135" y="19901"/>
                    <a:pt x="879" y="19443"/>
                    <a:pt x="879" y="18888"/>
                  </a:cubicBezTo>
                  <a:lnTo>
                    <a:pt x="879" y="6895"/>
                  </a:lnTo>
                  <a:cubicBezTo>
                    <a:pt x="879" y="6339"/>
                    <a:pt x="1135" y="5882"/>
                    <a:pt x="1446" y="5882"/>
                  </a:cubicBezTo>
                  <a:lnTo>
                    <a:pt x="20154" y="5882"/>
                  </a:lnTo>
                  <a:cubicBezTo>
                    <a:pt x="20465" y="5882"/>
                    <a:pt x="20721" y="6339"/>
                    <a:pt x="20721" y="6895"/>
                  </a:cubicBezTo>
                  <a:lnTo>
                    <a:pt x="20721" y="18888"/>
                  </a:lnTo>
                  <a:cubicBezTo>
                    <a:pt x="20721" y="19443"/>
                    <a:pt x="20465" y="19901"/>
                    <a:pt x="20154" y="19901"/>
                  </a:cubicBezTo>
                  <a:close/>
                </a:path>
              </a:pathLst>
            </a:custGeom>
            <a:solidFill>
              <a:srgbClr val="50565E"/>
            </a:solidFill>
            <a:ln w="12700">
              <a:miter lim="400000"/>
            </a:ln>
            <a:effectLst>
              <a:outerShdw blurRad="190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116395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615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Weekly Organizer – Slide Template</vt:lpstr>
      <vt:lpstr>Weekly Organizer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Organizer</dc:title>
  <dc:creator>PresentationGO.com</dc:creator>
  <dc:description>© Copyright PresentationGO.com</dc:description>
  <dcterms:created xsi:type="dcterms:W3CDTF">2014-11-26T05:14:11Z</dcterms:created>
  <dcterms:modified xsi:type="dcterms:W3CDTF">2020-03-02T20:25:31Z</dcterms:modified>
  <cp:category>Timelines &amp; Planning</cp:category>
</cp:coreProperties>
</file>