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65E"/>
    <a:srgbClr val="4FE2FB"/>
    <a:srgbClr val="05ACC7"/>
    <a:srgbClr val="2B323B"/>
    <a:srgbClr val="EB1E42"/>
    <a:srgbClr val="FFDB55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49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9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Organizer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84DCA8-4357-4E69-AE6B-0C1C88146E8D}"/>
              </a:ext>
            </a:extLst>
          </p:cNvPr>
          <p:cNvGrpSpPr/>
          <p:nvPr/>
        </p:nvGrpSpPr>
        <p:grpSpPr>
          <a:xfrm>
            <a:off x="1710863" y="1123121"/>
            <a:ext cx="8770274" cy="4912843"/>
            <a:chOff x="1710863" y="1123121"/>
            <a:chExt cx="8770274" cy="491284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85C8F22-BDB9-442E-8CD3-F5D0DF8A9958}"/>
                </a:ext>
              </a:extLst>
            </p:cNvPr>
            <p:cNvGrpSpPr/>
            <p:nvPr/>
          </p:nvGrpSpPr>
          <p:grpSpPr>
            <a:xfrm>
              <a:off x="2063440" y="2444373"/>
              <a:ext cx="8064188" cy="3299128"/>
              <a:chOff x="2082490" y="2444373"/>
              <a:chExt cx="8064188" cy="3299128"/>
            </a:xfrm>
          </p:grpSpPr>
          <p:sp>
            <p:nvSpPr>
              <p:cNvPr id="19" name="Rectangle">
                <a:extLst>
                  <a:ext uri="{FF2B5EF4-FFF2-40B4-BE49-F238E27FC236}">
                    <a16:creationId xmlns:a16="http://schemas.microsoft.com/office/drawing/2014/main" id="{A33EABD1-51E4-4DDA-AE99-9BEB1D9D3DFA}"/>
                  </a:ext>
                </a:extLst>
              </p:cNvPr>
              <p:cNvSpPr/>
              <p:nvPr/>
            </p:nvSpPr>
            <p:spPr>
              <a:xfrm>
                <a:off x="2082490" y="3492884"/>
                <a:ext cx="1152027" cy="2241996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r>
                  <a:rPr lang="en-US" sz="1100" b="1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0" name="Rectangle">
                <a:extLst>
                  <a:ext uri="{FF2B5EF4-FFF2-40B4-BE49-F238E27FC236}">
                    <a16:creationId xmlns:a16="http://schemas.microsoft.com/office/drawing/2014/main" id="{7F481FBA-75C8-490D-8651-2286C3DEDDD9}"/>
                  </a:ext>
                </a:extLst>
              </p:cNvPr>
              <p:cNvSpPr/>
              <p:nvPr/>
            </p:nvSpPr>
            <p:spPr>
              <a:xfrm>
                <a:off x="3234517" y="3492884"/>
                <a:ext cx="1152027" cy="224199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1" name="Rectangle">
                <a:extLst>
                  <a:ext uri="{FF2B5EF4-FFF2-40B4-BE49-F238E27FC236}">
                    <a16:creationId xmlns:a16="http://schemas.microsoft.com/office/drawing/2014/main" id="{005F5231-11A0-451B-A019-66093C220005}"/>
                  </a:ext>
                </a:extLst>
              </p:cNvPr>
              <p:cNvSpPr/>
              <p:nvPr/>
            </p:nvSpPr>
            <p:spPr>
              <a:xfrm>
                <a:off x="4386544" y="3492884"/>
                <a:ext cx="1152027" cy="224199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2" name="Rectangle">
                <a:extLst>
                  <a:ext uri="{FF2B5EF4-FFF2-40B4-BE49-F238E27FC236}">
                    <a16:creationId xmlns:a16="http://schemas.microsoft.com/office/drawing/2014/main" id="{8446025B-01AF-406B-8842-80FC7144E07E}"/>
                  </a:ext>
                </a:extLst>
              </p:cNvPr>
              <p:cNvSpPr/>
              <p:nvPr/>
            </p:nvSpPr>
            <p:spPr>
              <a:xfrm>
                <a:off x="5538571" y="3492884"/>
                <a:ext cx="1152027" cy="224199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3" name="Rectangle">
                <a:extLst>
                  <a:ext uri="{FF2B5EF4-FFF2-40B4-BE49-F238E27FC236}">
                    <a16:creationId xmlns:a16="http://schemas.microsoft.com/office/drawing/2014/main" id="{42DD2663-7548-4D79-8BB0-E7DF8732DDCF}"/>
                  </a:ext>
                </a:extLst>
              </p:cNvPr>
              <p:cNvSpPr/>
              <p:nvPr/>
            </p:nvSpPr>
            <p:spPr>
              <a:xfrm>
                <a:off x="6690597" y="3501505"/>
                <a:ext cx="1152027" cy="224199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4" name="Rectangle">
                <a:extLst>
                  <a:ext uri="{FF2B5EF4-FFF2-40B4-BE49-F238E27FC236}">
                    <a16:creationId xmlns:a16="http://schemas.microsoft.com/office/drawing/2014/main" id="{0D53ABBF-940E-45F8-BC26-12511595CDA4}"/>
                  </a:ext>
                </a:extLst>
              </p:cNvPr>
              <p:cNvSpPr/>
              <p:nvPr/>
            </p:nvSpPr>
            <p:spPr>
              <a:xfrm>
                <a:off x="7842624" y="3492884"/>
                <a:ext cx="1152027" cy="2241996"/>
              </a:xfrm>
              <a:prstGeom prst="rect">
                <a:avLst/>
              </a:prstGeom>
              <a:solidFill>
                <a:srgbClr val="4FE2F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5" name="Rectangle">
                <a:extLst>
                  <a:ext uri="{FF2B5EF4-FFF2-40B4-BE49-F238E27FC236}">
                    <a16:creationId xmlns:a16="http://schemas.microsoft.com/office/drawing/2014/main" id="{8C727FEE-FF63-428E-BBCD-16DF1135C793}"/>
                  </a:ext>
                </a:extLst>
              </p:cNvPr>
              <p:cNvSpPr/>
              <p:nvPr/>
            </p:nvSpPr>
            <p:spPr>
              <a:xfrm>
                <a:off x="8994651" y="3492884"/>
                <a:ext cx="1152027" cy="224199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6" name="Rectangle">
                <a:extLst>
                  <a:ext uri="{FF2B5EF4-FFF2-40B4-BE49-F238E27FC236}">
                    <a16:creationId xmlns:a16="http://schemas.microsoft.com/office/drawing/2014/main" id="{1B99C25F-D234-495F-A3A6-92B6F8D7637F}"/>
                  </a:ext>
                </a:extLst>
              </p:cNvPr>
              <p:cNvSpPr/>
              <p:nvPr/>
            </p:nvSpPr>
            <p:spPr>
              <a:xfrm>
                <a:off x="2082490" y="2444373"/>
                <a:ext cx="1152027" cy="1057132"/>
              </a:xfrm>
              <a:prstGeom prst="rect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ectangle">
                <a:extLst>
                  <a:ext uri="{FF2B5EF4-FFF2-40B4-BE49-F238E27FC236}">
                    <a16:creationId xmlns:a16="http://schemas.microsoft.com/office/drawing/2014/main" id="{7041CAF1-ED1A-4317-BC4D-E91C6145C2B5}"/>
                  </a:ext>
                </a:extLst>
              </p:cNvPr>
              <p:cNvSpPr/>
              <p:nvPr/>
            </p:nvSpPr>
            <p:spPr>
              <a:xfrm>
                <a:off x="3234517" y="2444373"/>
                <a:ext cx="1152027" cy="1057132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TUE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Rectangle">
                <a:extLst>
                  <a:ext uri="{FF2B5EF4-FFF2-40B4-BE49-F238E27FC236}">
                    <a16:creationId xmlns:a16="http://schemas.microsoft.com/office/drawing/2014/main" id="{B501A946-A06E-4350-8519-ACB5C2B3BD49}"/>
                  </a:ext>
                </a:extLst>
              </p:cNvPr>
              <p:cNvSpPr/>
              <p:nvPr/>
            </p:nvSpPr>
            <p:spPr>
              <a:xfrm>
                <a:off x="4386544" y="2444373"/>
                <a:ext cx="1152027" cy="1057132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WED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ectangle">
                <a:extLst>
                  <a:ext uri="{FF2B5EF4-FFF2-40B4-BE49-F238E27FC236}">
                    <a16:creationId xmlns:a16="http://schemas.microsoft.com/office/drawing/2014/main" id="{8A311E81-56ED-4E2C-BBEC-9849DDF274D9}"/>
                  </a:ext>
                </a:extLst>
              </p:cNvPr>
              <p:cNvSpPr/>
              <p:nvPr/>
            </p:nvSpPr>
            <p:spPr>
              <a:xfrm>
                <a:off x="5538571" y="2444373"/>
                <a:ext cx="1152027" cy="1057132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THU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">
                <a:extLst>
                  <a:ext uri="{FF2B5EF4-FFF2-40B4-BE49-F238E27FC236}">
                    <a16:creationId xmlns:a16="http://schemas.microsoft.com/office/drawing/2014/main" id="{9FCC95D1-41C3-4B9F-B6A4-5C0A526E78F5}"/>
                  </a:ext>
                </a:extLst>
              </p:cNvPr>
              <p:cNvSpPr/>
              <p:nvPr/>
            </p:nvSpPr>
            <p:spPr>
              <a:xfrm>
                <a:off x="6690597" y="2444373"/>
                <a:ext cx="1152027" cy="1057132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FRI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Rectangle">
                <a:extLst>
                  <a:ext uri="{FF2B5EF4-FFF2-40B4-BE49-F238E27FC236}">
                    <a16:creationId xmlns:a16="http://schemas.microsoft.com/office/drawing/2014/main" id="{9B42B992-CA09-4A1C-A3CB-FA4FFA71D037}"/>
                  </a:ext>
                </a:extLst>
              </p:cNvPr>
              <p:cNvSpPr/>
              <p:nvPr/>
            </p:nvSpPr>
            <p:spPr>
              <a:xfrm>
                <a:off x="7842624" y="2444373"/>
                <a:ext cx="1152027" cy="1057132"/>
              </a:xfrm>
              <a:prstGeom prst="rect">
                <a:avLst/>
              </a:prstGeom>
              <a:solidFill>
                <a:srgbClr val="05ACC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SAT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">
                <a:extLst>
                  <a:ext uri="{FF2B5EF4-FFF2-40B4-BE49-F238E27FC236}">
                    <a16:creationId xmlns:a16="http://schemas.microsoft.com/office/drawing/2014/main" id="{B0E95B53-F5B8-41D1-82C8-59B73CD42FD4}"/>
                  </a:ext>
                </a:extLst>
              </p:cNvPr>
              <p:cNvSpPr/>
              <p:nvPr/>
            </p:nvSpPr>
            <p:spPr>
              <a:xfrm>
                <a:off x="8994651" y="2444373"/>
                <a:ext cx="1152027" cy="1057132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SUN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A019123-1466-4CD7-A9D6-3052522B7F29}"/>
                </a:ext>
              </a:extLst>
            </p:cNvPr>
            <p:cNvSpPr/>
            <p:nvPr/>
          </p:nvSpPr>
          <p:spPr>
            <a:xfrm>
              <a:off x="1710863" y="1123121"/>
              <a:ext cx="8770274" cy="491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1928"/>
                  </a:moveTo>
                  <a:lnTo>
                    <a:pt x="12338" y="425"/>
                  </a:lnTo>
                  <a:cubicBezTo>
                    <a:pt x="12228" y="163"/>
                    <a:pt x="12063" y="0"/>
                    <a:pt x="11880" y="0"/>
                  </a:cubicBezTo>
                  <a:lnTo>
                    <a:pt x="567" y="0"/>
                  </a:lnTo>
                  <a:cubicBezTo>
                    <a:pt x="256" y="0"/>
                    <a:pt x="0" y="457"/>
                    <a:pt x="0" y="1013"/>
                  </a:cubicBezTo>
                  <a:lnTo>
                    <a:pt x="0" y="2320"/>
                  </a:lnTo>
                  <a:lnTo>
                    <a:pt x="0" y="4902"/>
                  </a:lnTo>
                  <a:lnTo>
                    <a:pt x="0" y="20587"/>
                  </a:lnTo>
                  <a:cubicBezTo>
                    <a:pt x="0" y="21143"/>
                    <a:pt x="256" y="21600"/>
                    <a:pt x="567" y="21600"/>
                  </a:cubicBezTo>
                  <a:lnTo>
                    <a:pt x="21033" y="21600"/>
                  </a:lnTo>
                  <a:cubicBezTo>
                    <a:pt x="21344" y="21600"/>
                    <a:pt x="21600" y="21143"/>
                    <a:pt x="21600" y="20587"/>
                  </a:cubicBezTo>
                  <a:lnTo>
                    <a:pt x="21600" y="3333"/>
                  </a:lnTo>
                  <a:cubicBezTo>
                    <a:pt x="21600" y="2778"/>
                    <a:pt x="21344" y="2320"/>
                    <a:pt x="21033" y="2320"/>
                  </a:cubicBezTo>
                  <a:lnTo>
                    <a:pt x="13436" y="2320"/>
                  </a:lnTo>
                  <a:cubicBezTo>
                    <a:pt x="13235" y="2353"/>
                    <a:pt x="13070" y="2222"/>
                    <a:pt x="12960" y="1928"/>
                  </a:cubicBezTo>
                  <a:close/>
                  <a:moveTo>
                    <a:pt x="20154" y="19901"/>
                  </a:moveTo>
                  <a:lnTo>
                    <a:pt x="1446" y="19901"/>
                  </a:lnTo>
                  <a:cubicBezTo>
                    <a:pt x="1135" y="19901"/>
                    <a:pt x="879" y="19443"/>
                    <a:pt x="879" y="18888"/>
                  </a:cubicBezTo>
                  <a:lnTo>
                    <a:pt x="879" y="6895"/>
                  </a:lnTo>
                  <a:cubicBezTo>
                    <a:pt x="879" y="6339"/>
                    <a:pt x="1135" y="5882"/>
                    <a:pt x="1446" y="5882"/>
                  </a:cubicBezTo>
                  <a:lnTo>
                    <a:pt x="20154" y="5882"/>
                  </a:lnTo>
                  <a:cubicBezTo>
                    <a:pt x="20465" y="5882"/>
                    <a:pt x="20721" y="6339"/>
                    <a:pt x="20721" y="6895"/>
                  </a:cubicBezTo>
                  <a:lnTo>
                    <a:pt x="20721" y="18888"/>
                  </a:lnTo>
                  <a:cubicBezTo>
                    <a:pt x="20721" y="19443"/>
                    <a:pt x="20465" y="19901"/>
                    <a:pt x="20154" y="199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190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819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Organizer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C1C0A1-97C8-42ED-8EF2-CF5C1D9B6549}"/>
              </a:ext>
            </a:extLst>
          </p:cNvPr>
          <p:cNvGrpSpPr/>
          <p:nvPr/>
        </p:nvGrpSpPr>
        <p:grpSpPr>
          <a:xfrm>
            <a:off x="1710863" y="1123121"/>
            <a:ext cx="8770274" cy="4912843"/>
            <a:chOff x="1710863" y="1123121"/>
            <a:chExt cx="8770274" cy="491284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812778B-7175-4DBF-B7C9-B2FB73543A7C}"/>
                </a:ext>
              </a:extLst>
            </p:cNvPr>
            <p:cNvGrpSpPr/>
            <p:nvPr/>
          </p:nvGrpSpPr>
          <p:grpSpPr>
            <a:xfrm>
              <a:off x="2063440" y="2444373"/>
              <a:ext cx="8064188" cy="3299128"/>
              <a:chOff x="2082490" y="2444373"/>
              <a:chExt cx="8064188" cy="3299128"/>
            </a:xfrm>
          </p:grpSpPr>
          <p:sp>
            <p:nvSpPr>
              <p:cNvPr id="80" name="Rectangle">
                <a:extLst>
                  <a:ext uri="{FF2B5EF4-FFF2-40B4-BE49-F238E27FC236}">
                    <a16:creationId xmlns:a16="http://schemas.microsoft.com/office/drawing/2014/main" id="{2A7DF4F1-44CD-4BC5-9793-AB3B4B118DAD}"/>
                  </a:ext>
                </a:extLst>
              </p:cNvPr>
              <p:cNvSpPr/>
              <p:nvPr/>
            </p:nvSpPr>
            <p:spPr>
              <a:xfrm>
                <a:off x="2082490" y="3492884"/>
                <a:ext cx="1152027" cy="2241996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r>
                  <a:rPr lang="en-US" sz="1100" b="1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1" name="Rectangle">
                <a:extLst>
                  <a:ext uri="{FF2B5EF4-FFF2-40B4-BE49-F238E27FC236}">
                    <a16:creationId xmlns:a16="http://schemas.microsoft.com/office/drawing/2014/main" id="{83E08F8E-0189-4845-84BE-64D6A5FBA80B}"/>
                  </a:ext>
                </a:extLst>
              </p:cNvPr>
              <p:cNvSpPr/>
              <p:nvPr/>
            </p:nvSpPr>
            <p:spPr>
              <a:xfrm>
                <a:off x="3234517" y="3492884"/>
                <a:ext cx="1152027" cy="224199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2" name="Rectangle">
                <a:extLst>
                  <a:ext uri="{FF2B5EF4-FFF2-40B4-BE49-F238E27FC236}">
                    <a16:creationId xmlns:a16="http://schemas.microsoft.com/office/drawing/2014/main" id="{3C49C0C4-EDF8-4DAE-B422-CE750158D7B0}"/>
                  </a:ext>
                </a:extLst>
              </p:cNvPr>
              <p:cNvSpPr/>
              <p:nvPr/>
            </p:nvSpPr>
            <p:spPr>
              <a:xfrm>
                <a:off x="4386544" y="3492884"/>
                <a:ext cx="1152027" cy="224199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3" name="Rectangle">
                <a:extLst>
                  <a:ext uri="{FF2B5EF4-FFF2-40B4-BE49-F238E27FC236}">
                    <a16:creationId xmlns:a16="http://schemas.microsoft.com/office/drawing/2014/main" id="{9BC234A7-97FE-4881-A9FD-4F575BDDE36D}"/>
                  </a:ext>
                </a:extLst>
              </p:cNvPr>
              <p:cNvSpPr/>
              <p:nvPr/>
            </p:nvSpPr>
            <p:spPr>
              <a:xfrm>
                <a:off x="5538571" y="3492884"/>
                <a:ext cx="1152027" cy="224199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4" name="Rectangle">
                <a:extLst>
                  <a:ext uri="{FF2B5EF4-FFF2-40B4-BE49-F238E27FC236}">
                    <a16:creationId xmlns:a16="http://schemas.microsoft.com/office/drawing/2014/main" id="{227125BA-ECA4-404A-B699-0CBED9BFC7FC}"/>
                  </a:ext>
                </a:extLst>
              </p:cNvPr>
              <p:cNvSpPr/>
              <p:nvPr/>
            </p:nvSpPr>
            <p:spPr>
              <a:xfrm>
                <a:off x="6690597" y="3501505"/>
                <a:ext cx="1152027" cy="224199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5" name="Rectangle">
                <a:extLst>
                  <a:ext uri="{FF2B5EF4-FFF2-40B4-BE49-F238E27FC236}">
                    <a16:creationId xmlns:a16="http://schemas.microsoft.com/office/drawing/2014/main" id="{C6CFA9AD-4FFC-47EB-91FB-C2E3E2390A72}"/>
                  </a:ext>
                </a:extLst>
              </p:cNvPr>
              <p:cNvSpPr/>
              <p:nvPr/>
            </p:nvSpPr>
            <p:spPr>
              <a:xfrm>
                <a:off x="7842624" y="3492884"/>
                <a:ext cx="1152027" cy="2241996"/>
              </a:xfrm>
              <a:prstGeom prst="rect">
                <a:avLst/>
              </a:prstGeom>
              <a:solidFill>
                <a:srgbClr val="4FE2F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6" name="Rectangle">
                <a:extLst>
                  <a:ext uri="{FF2B5EF4-FFF2-40B4-BE49-F238E27FC236}">
                    <a16:creationId xmlns:a16="http://schemas.microsoft.com/office/drawing/2014/main" id="{F1A53667-B2A1-4160-8745-D4271299FB60}"/>
                  </a:ext>
                </a:extLst>
              </p:cNvPr>
              <p:cNvSpPr/>
              <p:nvPr/>
            </p:nvSpPr>
            <p:spPr>
              <a:xfrm>
                <a:off x="8994651" y="3492884"/>
                <a:ext cx="1152027" cy="224199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100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100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7" name="Rectangle">
                <a:extLst>
                  <a:ext uri="{FF2B5EF4-FFF2-40B4-BE49-F238E27FC236}">
                    <a16:creationId xmlns:a16="http://schemas.microsoft.com/office/drawing/2014/main" id="{E1B75568-9F36-4A68-B157-28759A6E8497}"/>
                  </a:ext>
                </a:extLst>
              </p:cNvPr>
              <p:cNvSpPr/>
              <p:nvPr/>
            </p:nvSpPr>
            <p:spPr>
              <a:xfrm>
                <a:off x="2082490" y="2444373"/>
                <a:ext cx="1152027" cy="1057132"/>
              </a:xfrm>
              <a:prstGeom prst="rect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8" name="Rectangle">
                <a:extLst>
                  <a:ext uri="{FF2B5EF4-FFF2-40B4-BE49-F238E27FC236}">
                    <a16:creationId xmlns:a16="http://schemas.microsoft.com/office/drawing/2014/main" id="{F56CEF34-4E0F-4E60-8764-274369A6F144}"/>
                  </a:ext>
                </a:extLst>
              </p:cNvPr>
              <p:cNvSpPr/>
              <p:nvPr/>
            </p:nvSpPr>
            <p:spPr>
              <a:xfrm>
                <a:off x="3234517" y="2444373"/>
                <a:ext cx="1152027" cy="1057132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TUE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9" name="Rectangle">
                <a:extLst>
                  <a:ext uri="{FF2B5EF4-FFF2-40B4-BE49-F238E27FC236}">
                    <a16:creationId xmlns:a16="http://schemas.microsoft.com/office/drawing/2014/main" id="{10187B85-8C4B-42AA-948E-C6E251F2ABFA}"/>
                  </a:ext>
                </a:extLst>
              </p:cNvPr>
              <p:cNvSpPr/>
              <p:nvPr/>
            </p:nvSpPr>
            <p:spPr>
              <a:xfrm>
                <a:off x="4386544" y="2444373"/>
                <a:ext cx="1152027" cy="1057132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WED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Rectangle">
                <a:extLst>
                  <a:ext uri="{FF2B5EF4-FFF2-40B4-BE49-F238E27FC236}">
                    <a16:creationId xmlns:a16="http://schemas.microsoft.com/office/drawing/2014/main" id="{307B00EE-D206-46E6-A243-3255E518550C}"/>
                  </a:ext>
                </a:extLst>
              </p:cNvPr>
              <p:cNvSpPr/>
              <p:nvPr/>
            </p:nvSpPr>
            <p:spPr>
              <a:xfrm>
                <a:off x="5538571" y="2444373"/>
                <a:ext cx="1152027" cy="1057132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THU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1" name="Rectangle">
                <a:extLst>
                  <a:ext uri="{FF2B5EF4-FFF2-40B4-BE49-F238E27FC236}">
                    <a16:creationId xmlns:a16="http://schemas.microsoft.com/office/drawing/2014/main" id="{BD8D7101-0243-4C63-BB53-3F38F0890B67}"/>
                  </a:ext>
                </a:extLst>
              </p:cNvPr>
              <p:cNvSpPr/>
              <p:nvPr/>
            </p:nvSpPr>
            <p:spPr>
              <a:xfrm>
                <a:off x="6690597" y="2444373"/>
                <a:ext cx="1152027" cy="1057132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FRI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" name="Rectangle">
                <a:extLst>
                  <a:ext uri="{FF2B5EF4-FFF2-40B4-BE49-F238E27FC236}">
                    <a16:creationId xmlns:a16="http://schemas.microsoft.com/office/drawing/2014/main" id="{6314E107-5B50-4C6E-B64A-9E24DBF6E260}"/>
                  </a:ext>
                </a:extLst>
              </p:cNvPr>
              <p:cNvSpPr/>
              <p:nvPr/>
            </p:nvSpPr>
            <p:spPr>
              <a:xfrm>
                <a:off x="7842624" y="2444373"/>
                <a:ext cx="1152027" cy="1057132"/>
              </a:xfrm>
              <a:prstGeom prst="rect">
                <a:avLst/>
              </a:prstGeom>
              <a:solidFill>
                <a:srgbClr val="05ACC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SAT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Rectangle">
                <a:extLst>
                  <a:ext uri="{FF2B5EF4-FFF2-40B4-BE49-F238E27FC236}">
                    <a16:creationId xmlns:a16="http://schemas.microsoft.com/office/drawing/2014/main" id="{40476A18-C7C6-405C-A7C5-37EF40A4C24D}"/>
                  </a:ext>
                </a:extLst>
              </p:cNvPr>
              <p:cNvSpPr/>
              <p:nvPr/>
            </p:nvSpPr>
            <p:spPr>
              <a:xfrm>
                <a:off x="8994651" y="2444373"/>
                <a:ext cx="1152027" cy="1057132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SUN</a:t>
                </a:r>
                <a:endParaRPr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7FBAD76-DA9D-4550-8228-605F5863564C}"/>
                </a:ext>
              </a:extLst>
            </p:cNvPr>
            <p:cNvSpPr/>
            <p:nvPr/>
          </p:nvSpPr>
          <p:spPr>
            <a:xfrm>
              <a:off x="1710863" y="1123121"/>
              <a:ext cx="8770274" cy="491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1928"/>
                  </a:moveTo>
                  <a:lnTo>
                    <a:pt x="12338" y="425"/>
                  </a:lnTo>
                  <a:cubicBezTo>
                    <a:pt x="12228" y="163"/>
                    <a:pt x="12063" y="0"/>
                    <a:pt x="11880" y="0"/>
                  </a:cubicBezTo>
                  <a:lnTo>
                    <a:pt x="567" y="0"/>
                  </a:lnTo>
                  <a:cubicBezTo>
                    <a:pt x="256" y="0"/>
                    <a:pt x="0" y="457"/>
                    <a:pt x="0" y="1013"/>
                  </a:cubicBezTo>
                  <a:lnTo>
                    <a:pt x="0" y="2320"/>
                  </a:lnTo>
                  <a:lnTo>
                    <a:pt x="0" y="4902"/>
                  </a:lnTo>
                  <a:lnTo>
                    <a:pt x="0" y="20587"/>
                  </a:lnTo>
                  <a:cubicBezTo>
                    <a:pt x="0" y="21143"/>
                    <a:pt x="256" y="21600"/>
                    <a:pt x="567" y="21600"/>
                  </a:cubicBezTo>
                  <a:lnTo>
                    <a:pt x="21033" y="21600"/>
                  </a:lnTo>
                  <a:cubicBezTo>
                    <a:pt x="21344" y="21600"/>
                    <a:pt x="21600" y="21143"/>
                    <a:pt x="21600" y="20587"/>
                  </a:cubicBezTo>
                  <a:lnTo>
                    <a:pt x="21600" y="3333"/>
                  </a:lnTo>
                  <a:cubicBezTo>
                    <a:pt x="21600" y="2778"/>
                    <a:pt x="21344" y="2320"/>
                    <a:pt x="21033" y="2320"/>
                  </a:cubicBezTo>
                  <a:lnTo>
                    <a:pt x="13436" y="2320"/>
                  </a:lnTo>
                  <a:cubicBezTo>
                    <a:pt x="13235" y="2353"/>
                    <a:pt x="13070" y="2222"/>
                    <a:pt x="12960" y="1928"/>
                  </a:cubicBezTo>
                  <a:close/>
                  <a:moveTo>
                    <a:pt x="20154" y="19901"/>
                  </a:moveTo>
                  <a:lnTo>
                    <a:pt x="1446" y="19901"/>
                  </a:lnTo>
                  <a:cubicBezTo>
                    <a:pt x="1135" y="19901"/>
                    <a:pt x="879" y="19443"/>
                    <a:pt x="879" y="18888"/>
                  </a:cubicBezTo>
                  <a:lnTo>
                    <a:pt x="879" y="6895"/>
                  </a:lnTo>
                  <a:cubicBezTo>
                    <a:pt x="879" y="6339"/>
                    <a:pt x="1135" y="5882"/>
                    <a:pt x="1446" y="5882"/>
                  </a:cubicBezTo>
                  <a:lnTo>
                    <a:pt x="20154" y="5882"/>
                  </a:lnTo>
                  <a:cubicBezTo>
                    <a:pt x="20465" y="5882"/>
                    <a:pt x="20721" y="6339"/>
                    <a:pt x="20721" y="6895"/>
                  </a:cubicBezTo>
                  <a:lnTo>
                    <a:pt x="20721" y="18888"/>
                  </a:lnTo>
                  <a:cubicBezTo>
                    <a:pt x="20721" y="19443"/>
                    <a:pt x="20465" y="19901"/>
                    <a:pt x="20154" y="19901"/>
                  </a:cubicBezTo>
                  <a:close/>
                </a:path>
              </a:pathLst>
            </a:custGeom>
            <a:solidFill>
              <a:srgbClr val="50565E"/>
            </a:solidFill>
            <a:ln w="12700">
              <a:miter lim="400000"/>
            </a:ln>
            <a:effectLst>
              <a:outerShdw blurRad="190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6395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615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Weekly Organizer – Slide Template</vt:lpstr>
      <vt:lpstr>Weekly Organizer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Organizer</dc:title>
  <dc:creator>PresentationGO.com</dc:creator>
  <dc:description>© Copyright PresentationGO.com</dc:description>
  <dcterms:created xsi:type="dcterms:W3CDTF">2014-11-26T05:14:11Z</dcterms:created>
  <dcterms:modified xsi:type="dcterms:W3CDTF">2020-03-02T20:26:23Z</dcterms:modified>
  <cp:category>Timelines &amp; Planning</cp:category>
</cp:coreProperties>
</file>