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87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Planning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A1C31E2-6B13-4271-9EEE-0CFFFC6D33F2}"/>
              </a:ext>
            </a:extLst>
          </p:cNvPr>
          <p:cNvGrpSpPr/>
          <p:nvPr/>
        </p:nvGrpSpPr>
        <p:grpSpPr>
          <a:xfrm>
            <a:off x="590549" y="1095089"/>
            <a:ext cx="2194440" cy="338554"/>
            <a:chOff x="795179" y="1047652"/>
            <a:chExt cx="2925921" cy="45140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E46DAD2-CD38-4826-9BC8-2F67A684E626}"/>
                </a:ext>
              </a:extLst>
            </p:cNvPr>
            <p:cNvSpPr txBox="1"/>
            <p:nvPr/>
          </p:nvSpPr>
          <p:spPr>
            <a:xfrm>
              <a:off x="795179" y="1047652"/>
              <a:ext cx="971207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/>
                <a:t>Month: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E9FA101-A4C5-4351-B0A0-0CB543858F4D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491BE6D-4CCA-4ED0-B923-54FA918196DA}"/>
              </a:ext>
            </a:extLst>
          </p:cNvPr>
          <p:cNvGrpSpPr/>
          <p:nvPr/>
        </p:nvGrpSpPr>
        <p:grpSpPr>
          <a:xfrm>
            <a:off x="3525524" y="1095089"/>
            <a:ext cx="2318898" cy="338554"/>
            <a:chOff x="629237" y="1047652"/>
            <a:chExt cx="3091863" cy="45140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756C4D-7D7E-4128-8E44-6597A0014F2D}"/>
                </a:ext>
              </a:extLst>
            </p:cNvPr>
            <p:cNvSpPr txBox="1"/>
            <p:nvPr/>
          </p:nvSpPr>
          <p:spPr>
            <a:xfrm>
              <a:off x="629237" y="1047652"/>
              <a:ext cx="1137149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/>
                <a:t>Week of: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563B4EB-E950-4FF2-A307-39DFEE3D0031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829AE27-46E2-43D4-9C76-D19FF7E0D362}"/>
              </a:ext>
            </a:extLst>
          </p:cNvPr>
          <p:cNvGrpSpPr/>
          <p:nvPr/>
        </p:nvGrpSpPr>
        <p:grpSpPr>
          <a:xfrm>
            <a:off x="6584958" y="1095089"/>
            <a:ext cx="1982781" cy="338554"/>
            <a:chOff x="1077393" y="1047652"/>
            <a:chExt cx="2643707" cy="45140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8F880AF-DA49-4E7D-91D0-DD315EFA0909}"/>
                </a:ext>
              </a:extLst>
            </p:cNvPr>
            <p:cNvSpPr txBox="1"/>
            <p:nvPr/>
          </p:nvSpPr>
          <p:spPr>
            <a:xfrm>
              <a:off x="1077393" y="1047652"/>
              <a:ext cx="688993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/>
                <a:t>Year: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FCE3C6-7316-4CA1-BC36-A4ED18B843F4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F0E0907-050F-40BF-8F2C-A14CCE081021}"/>
              </a:ext>
            </a:extLst>
          </p:cNvPr>
          <p:cNvSpPr/>
          <p:nvPr/>
        </p:nvSpPr>
        <p:spPr>
          <a:xfrm>
            <a:off x="590550" y="1549483"/>
            <a:ext cx="1047750" cy="468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Mon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324E1-F400-4F58-9888-52791BD8DA01}"/>
              </a:ext>
            </a:extLst>
          </p:cNvPr>
          <p:cNvSpPr/>
          <p:nvPr/>
        </p:nvSpPr>
        <p:spPr>
          <a:xfrm>
            <a:off x="1743075" y="1549483"/>
            <a:ext cx="1047750" cy="468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Tue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9339-28EF-4729-B150-E24C74D9A938}"/>
              </a:ext>
            </a:extLst>
          </p:cNvPr>
          <p:cNvSpPr/>
          <p:nvPr/>
        </p:nvSpPr>
        <p:spPr>
          <a:xfrm>
            <a:off x="2895600" y="1549483"/>
            <a:ext cx="1047750" cy="468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Wed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4C4329-9ED2-4C27-B014-32B5C437CBAD}"/>
              </a:ext>
            </a:extLst>
          </p:cNvPr>
          <p:cNvSpPr/>
          <p:nvPr/>
        </p:nvSpPr>
        <p:spPr>
          <a:xfrm>
            <a:off x="4048125" y="1549483"/>
            <a:ext cx="1047750" cy="468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Thu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1163EE-7511-4014-86D0-5A575E308132}"/>
              </a:ext>
            </a:extLst>
          </p:cNvPr>
          <p:cNvSpPr/>
          <p:nvPr/>
        </p:nvSpPr>
        <p:spPr>
          <a:xfrm>
            <a:off x="5200650" y="1549483"/>
            <a:ext cx="1047750" cy="4686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Fri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EC620F-9174-431F-961A-EF02CECB8119}"/>
              </a:ext>
            </a:extLst>
          </p:cNvPr>
          <p:cNvSpPr/>
          <p:nvPr/>
        </p:nvSpPr>
        <p:spPr>
          <a:xfrm>
            <a:off x="6353175" y="1549483"/>
            <a:ext cx="1047750" cy="46864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Sat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AA57E2C-0958-453D-B232-BE279F3B7E78}"/>
              </a:ext>
            </a:extLst>
          </p:cNvPr>
          <p:cNvSpPr/>
          <p:nvPr/>
        </p:nvSpPr>
        <p:spPr>
          <a:xfrm>
            <a:off x="7505700" y="1549483"/>
            <a:ext cx="1047750" cy="468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Sun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60A72B-0225-4292-A1E6-640FAD0A461E}"/>
              </a:ext>
            </a:extLst>
          </p:cNvPr>
          <p:cNvSpPr/>
          <p:nvPr/>
        </p:nvSpPr>
        <p:spPr>
          <a:xfrm>
            <a:off x="590550" y="4547730"/>
            <a:ext cx="5657850" cy="468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To-do List: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855FFB-0E89-4C15-9519-D9BCC8275204}"/>
              </a:ext>
            </a:extLst>
          </p:cNvPr>
          <p:cNvSpPr/>
          <p:nvPr/>
        </p:nvSpPr>
        <p:spPr>
          <a:xfrm>
            <a:off x="590550" y="5130939"/>
            <a:ext cx="5657850" cy="8627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8ED9E6-3F35-4B58-89D6-0E1BD145D1D6}"/>
              </a:ext>
            </a:extLst>
          </p:cNvPr>
          <p:cNvSpPr/>
          <p:nvPr/>
        </p:nvSpPr>
        <p:spPr>
          <a:xfrm>
            <a:off x="6353175" y="4547729"/>
            <a:ext cx="2200275" cy="14459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50" u="sng" cap="all" dirty="0">
                <a:solidFill>
                  <a:schemeClr val="tx1"/>
                </a:solidFill>
              </a:rPr>
              <a:t>Notes: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8F732BF-8820-4E4A-B513-6EF86509CD8D}"/>
              </a:ext>
            </a:extLst>
          </p:cNvPr>
          <p:cNvGrpSpPr/>
          <p:nvPr/>
        </p:nvGrpSpPr>
        <p:grpSpPr>
          <a:xfrm>
            <a:off x="725912" y="5329534"/>
            <a:ext cx="1206625" cy="503424"/>
            <a:chOff x="960665" y="5316169"/>
            <a:chExt cx="1608834" cy="5025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7A95F2C-4D57-494A-AC6C-85891627F43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AE0CA26-8D96-42D2-83E6-726388EABFF2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F367143-E092-4888-B8DD-90B6E83CF906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8CA349A-105F-4F29-B90F-933BF2F0E1FC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93A629E-5669-4280-AC35-E6E72B5F4FD3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6E23E81-A645-4921-AD32-2DA2C57F099A}"/>
              </a:ext>
            </a:extLst>
          </p:cNvPr>
          <p:cNvGrpSpPr/>
          <p:nvPr/>
        </p:nvGrpSpPr>
        <p:grpSpPr>
          <a:xfrm>
            <a:off x="2098744" y="5329534"/>
            <a:ext cx="1206625" cy="503424"/>
            <a:chOff x="960665" y="5316169"/>
            <a:chExt cx="1608834" cy="502512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D9D8144-11BF-4FAC-9989-AFF50EE0D715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F1A3D7A-47B0-4EA8-A0A2-81E017F35488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3188EBE-5F59-4C2C-8E2C-896463A0B724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67F533-762E-4A69-9F44-5C6FB498CB20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3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DF67CF-43DE-4EF0-AFB9-9EE580A05415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4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B86421-D667-4782-BF89-C7ADF1794EC9}"/>
              </a:ext>
            </a:extLst>
          </p:cNvPr>
          <p:cNvGrpSpPr/>
          <p:nvPr/>
        </p:nvGrpSpPr>
        <p:grpSpPr>
          <a:xfrm>
            <a:off x="3471575" y="5329534"/>
            <a:ext cx="1206625" cy="503424"/>
            <a:chOff x="960665" y="5316169"/>
            <a:chExt cx="1608834" cy="50251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1EC9481-F97B-44CB-87E6-4F202E7715FD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04EA218-6188-42DF-A3AC-5CD063D4E179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9B833AC6-31E1-4E65-A068-E8CE1C210E22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51ABD40-05B6-4275-9919-A1A65224AE63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5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53E064-FA48-4DFB-8F45-441587F7DDB1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4E250B-0F78-4D8C-A86B-4574AE50DD91}"/>
              </a:ext>
            </a:extLst>
          </p:cNvPr>
          <p:cNvGrpSpPr/>
          <p:nvPr/>
        </p:nvGrpSpPr>
        <p:grpSpPr>
          <a:xfrm>
            <a:off x="4844408" y="5329534"/>
            <a:ext cx="1206625" cy="503424"/>
            <a:chOff x="960665" y="5316169"/>
            <a:chExt cx="1608834" cy="502512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9CEB74-D3C7-4852-AB11-EADD82B7D70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ADCB131-7C3C-4E5B-8BBD-297676EFF9B0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DA364A4-2139-4547-B099-8DCA02A7D3DA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B64AD77-718B-44D6-AF43-F11C845D1BC6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7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CEB53E-DAC9-4D0A-A8EA-8B587E77C3CE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ED0F27-FAEE-45F2-8E26-07A99009F569}"/>
              </a:ext>
            </a:extLst>
          </p:cNvPr>
          <p:cNvGrpSpPr/>
          <p:nvPr/>
        </p:nvGrpSpPr>
        <p:grpSpPr>
          <a:xfrm>
            <a:off x="590549" y="2129148"/>
            <a:ext cx="1062039" cy="2319804"/>
            <a:chOff x="787399" y="2140713"/>
            <a:chExt cx="1416052" cy="2315594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CE8D0A49-D2E8-4AD8-A8F6-EDBEC98EEFD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30CC137-8C72-4359-843C-57829AE893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9E5F704-13B0-4168-98C7-EF6B576E3D7B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AB793FED-BB3F-438A-B78C-7A7D06BD33C5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D3EBF37-F445-4B81-BE91-90C52DF9196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FF1994-AEFE-42DC-9CC2-B657A425697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8FBEC32F-F7AB-4EE5-A0C5-CCF27C598A7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2389F6E-A3DE-4B13-8C30-06EDB4024920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1008CD0-F2AB-4B38-AF6F-D3A4C766046D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6C44D249-ABD9-4D1F-BB7D-82DCD3F45D99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4E21AF7-7A44-47F0-B49A-0DB21A5E730A}"/>
              </a:ext>
            </a:extLst>
          </p:cNvPr>
          <p:cNvGrpSpPr/>
          <p:nvPr/>
        </p:nvGrpSpPr>
        <p:grpSpPr>
          <a:xfrm>
            <a:off x="1743074" y="2129148"/>
            <a:ext cx="1062039" cy="2319804"/>
            <a:chOff x="787399" y="2140713"/>
            <a:chExt cx="1416052" cy="231559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AB6C8EE-08A9-4986-8147-A2C20F3413F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BA0A1D9B-3D3A-41E5-AA02-0FB60A016B55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E19E5F6B-D8F2-4E4C-BECE-C94D265A7C8E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61D1D9E2-0426-4EE0-A11C-F282AD397E29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B24FD40-FB2A-4A34-A667-932E8C0D3FA9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F4916F9-29A1-4238-BF32-29A8F8940A5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5D439743-5B80-4E17-AA86-1DA9CF798E42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6A52A0E-7E92-478A-81BF-3A23257287B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BC2934D9-0147-474E-82E6-4A5D64A89950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CEADA8A6-9CCE-4D57-AE63-D921D377D61A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5A7E3A9B-4D92-443E-95D0-2A812201BCD9}"/>
              </a:ext>
            </a:extLst>
          </p:cNvPr>
          <p:cNvGrpSpPr/>
          <p:nvPr/>
        </p:nvGrpSpPr>
        <p:grpSpPr>
          <a:xfrm>
            <a:off x="2895599" y="2129148"/>
            <a:ext cx="1062039" cy="2319804"/>
            <a:chOff x="787399" y="2140713"/>
            <a:chExt cx="1416052" cy="23155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D97E9E32-8400-48C2-9A02-65AF9F90F57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C80F6EB-8DE6-4F08-A5AD-49AB258B75AD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149D25-90DF-402D-9309-077E2A2ED13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E780159-6C89-45B4-A277-6DECBA12AF53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FD42281-3C69-4D06-BE7E-6DAC50FB485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632C9D71-B2DB-4657-9988-8F61015228FB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712032DA-6068-4C73-ADF0-1F2D7ABAA56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5152403-774A-4080-B72E-633C041AAFD2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D23ABA7-0552-4F75-8453-143579A098D1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8907E55-727C-46D5-8D1A-32680950CDF2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E53A95C4-8663-4EE4-AF63-985325EC02A3}"/>
              </a:ext>
            </a:extLst>
          </p:cNvPr>
          <p:cNvGrpSpPr/>
          <p:nvPr/>
        </p:nvGrpSpPr>
        <p:grpSpPr>
          <a:xfrm>
            <a:off x="4048124" y="2129148"/>
            <a:ext cx="1062039" cy="2319804"/>
            <a:chOff x="787399" y="2140713"/>
            <a:chExt cx="1416052" cy="2315594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A6B9A32C-5157-4346-8AE5-F6D42746ED5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7DCEA34-6B0A-4CDD-8B83-2931D46B9044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5DA404CE-460C-4270-A769-3A344CCAFC5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D069EB6B-504A-4D5D-A519-5C0E2225F12F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47306B8A-5B52-499D-A07B-0B97EAB0179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80C1101-798D-4979-847E-0C06D7C6F7F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6F1B2A6-2D77-47D2-874F-5A67CBF4DA3F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3F23BE4C-4CAD-420D-98E4-2CFB2FDF6629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FA15418-E109-4581-889B-581E9981C5AA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D8A51967-F796-443D-9EF6-AC7BCB75BB3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AFC938B-59E3-4C70-B399-883C5A9F92D5}"/>
              </a:ext>
            </a:extLst>
          </p:cNvPr>
          <p:cNvGrpSpPr/>
          <p:nvPr/>
        </p:nvGrpSpPr>
        <p:grpSpPr>
          <a:xfrm>
            <a:off x="5200649" y="2129148"/>
            <a:ext cx="1062039" cy="2319804"/>
            <a:chOff x="787399" y="2140713"/>
            <a:chExt cx="1416052" cy="2315594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81C53AC9-3AC3-4D15-88C4-8C0704FE6557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95670873-A777-40DC-955C-E629C46490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30444A66-F3B4-44A2-A439-4B1D5FF3C94D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08B2D-E5C9-48EC-B745-3AE694A3AD2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BE87FDD0-71B6-4FD9-AA4E-29DCA2FF30E5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40D0CDD-649F-444E-8583-0AD4B2C8155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CDE07D62-5042-4449-8153-6EAD21D4AED0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355364F-D7D8-48B8-B273-A8DAD5880C4C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264912AB-AA5F-4715-9E7A-4DCB49DA9ED5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381622F-EE2D-4A04-A2F4-20008BA93E4E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3563A29F-EB91-4CDB-AFBC-9D7457131FFB}"/>
              </a:ext>
            </a:extLst>
          </p:cNvPr>
          <p:cNvGrpSpPr/>
          <p:nvPr/>
        </p:nvGrpSpPr>
        <p:grpSpPr>
          <a:xfrm>
            <a:off x="6353174" y="2129148"/>
            <a:ext cx="1062039" cy="2319804"/>
            <a:chOff x="787399" y="2140713"/>
            <a:chExt cx="1416052" cy="2315594"/>
          </a:xfrm>
        </p:grpSpPr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3BC85D0-7690-452A-A484-9118AB454832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D6987F62-4523-4701-9AC2-1577598DCE42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D3F2555A-8546-46DA-8246-59EF778EA9D1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D5DE9821-80B1-4F32-8E91-FF64A70B4EE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55F1C821-3BCD-42D1-AD18-338133F46EC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4354873-03BC-49AC-8201-8BD7ECCE1202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A625536-E2A1-4CF6-ACD9-5FFA97B04FDE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EF77ABBC-85A9-4AFB-8EFC-386AE60F68E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2A08BD6-1502-48E9-A76C-27AD88316806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9AE192C6-D8D3-4957-BA4F-4B422E64FFB7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FE85BE-7956-462E-9789-1698C0C54A5B}"/>
              </a:ext>
            </a:extLst>
          </p:cNvPr>
          <p:cNvGrpSpPr/>
          <p:nvPr/>
        </p:nvGrpSpPr>
        <p:grpSpPr>
          <a:xfrm>
            <a:off x="7505700" y="2129148"/>
            <a:ext cx="1062039" cy="2319804"/>
            <a:chOff x="787399" y="2140713"/>
            <a:chExt cx="1416052" cy="2315594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86D32761-2EC0-4413-8A83-AE18F90052AB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C68BE9A6-6D8D-4813-8699-42E424AF53FC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87A305B9-7B0E-4FAE-A2E6-B8A25509F660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61EAFF6-D3A9-40E9-9EF1-E7AFEE26FFFD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04DE2DD-3E32-4EA3-9FA2-337CC81C69E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3BB98E19-6D4D-4FAA-8870-CBFB282DBFA8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53BD9BD1-ED5B-42FD-8FD5-BE3ED616829B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74CA4508-AF50-45BB-BBA7-063A9BA5568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118729E-9CF6-4A05-92FB-A66368655CC2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EF002265-2A07-440B-98C7-73745847B87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43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Planning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A1C31E2-6B13-4271-9EEE-0CFFFC6D33F2}"/>
              </a:ext>
            </a:extLst>
          </p:cNvPr>
          <p:cNvGrpSpPr/>
          <p:nvPr/>
        </p:nvGrpSpPr>
        <p:grpSpPr>
          <a:xfrm>
            <a:off x="590549" y="1095089"/>
            <a:ext cx="2194440" cy="338554"/>
            <a:chOff x="795179" y="1047652"/>
            <a:chExt cx="2925921" cy="451405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E46DAD2-CD38-4826-9BC8-2F67A684E626}"/>
                </a:ext>
              </a:extLst>
            </p:cNvPr>
            <p:cNvSpPr txBox="1"/>
            <p:nvPr/>
          </p:nvSpPr>
          <p:spPr>
            <a:xfrm>
              <a:off x="795179" y="1047652"/>
              <a:ext cx="971207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>
                      <a:lumMod val="95000"/>
                    </a:schemeClr>
                  </a:solidFill>
                </a:rPr>
                <a:t>Month: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E9FA101-A4C5-4351-B0A0-0CB543858F4D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491BE6D-4CCA-4ED0-B923-54FA918196DA}"/>
              </a:ext>
            </a:extLst>
          </p:cNvPr>
          <p:cNvGrpSpPr/>
          <p:nvPr/>
        </p:nvGrpSpPr>
        <p:grpSpPr>
          <a:xfrm>
            <a:off x="3525524" y="1095089"/>
            <a:ext cx="2318898" cy="338554"/>
            <a:chOff x="629237" y="1047652"/>
            <a:chExt cx="3091863" cy="45140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756C4D-7D7E-4128-8E44-6597A0014F2D}"/>
                </a:ext>
              </a:extLst>
            </p:cNvPr>
            <p:cNvSpPr txBox="1"/>
            <p:nvPr/>
          </p:nvSpPr>
          <p:spPr>
            <a:xfrm>
              <a:off x="629237" y="1047652"/>
              <a:ext cx="1137149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>
                      <a:lumMod val="95000"/>
                    </a:schemeClr>
                  </a:solidFill>
                </a:rPr>
                <a:t>Week of: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563B4EB-E950-4FF2-A307-39DFEE3D0031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829AE27-46E2-43D4-9C76-D19FF7E0D362}"/>
              </a:ext>
            </a:extLst>
          </p:cNvPr>
          <p:cNvGrpSpPr/>
          <p:nvPr/>
        </p:nvGrpSpPr>
        <p:grpSpPr>
          <a:xfrm>
            <a:off x="6584958" y="1095089"/>
            <a:ext cx="1982781" cy="338554"/>
            <a:chOff x="1077393" y="1047652"/>
            <a:chExt cx="2643707" cy="451405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8F880AF-DA49-4E7D-91D0-DD315EFA0909}"/>
                </a:ext>
              </a:extLst>
            </p:cNvPr>
            <p:cNvSpPr txBox="1"/>
            <p:nvPr/>
          </p:nvSpPr>
          <p:spPr>
            <a:xfrm>
              <a:off x="1077393" y="1047652"/>
              <a:ext cx="688993" cy="451405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bg1">
                      <a:lumMod val="95000"/>
                    </a:schemeClr>
                  </a:solidFill>
                </a:rPr>
                <a:t>Year: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FCE3C6-7316-4CA1-BC36-A4ED18B843F4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CF0E0907-050F-40BF-8F2C-A14CCE081021}"/>
              </a:ext>
            </a:extLst>
          </p:cNvPr>
          <p:cNvSpPr/>
          <p:nvPr/>
        </p:nvSpPr>
        <p:spPr>
          <a:xfrm>
            <a:off x="590550" y="1549483"/>
            <a:ext cx="1047750" cy="468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Mon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324E1-F400-4F58-9888-52791BD8DA01}"/>
              </a:ext>
            </a:extLst>
          </p:cNvPr>
          <p:cNvSpPr/>
          <p:nvPr/>
        </p:nvSpPr>
        <p:spPr>
          <a:xfrm>
            <a:off x="1743075" y="1549483"/>
            <a:ext cx="1047750" cy="4686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Tue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9339-28EF-4729-B150-E24C74D9A938}"/>
              </a:ext>
            </a:extLst>
          </p:cNvPr>
          <p:cNvSpPr/>
          <p:nvPr/>
        </p:nvSpPr>
        <p:spPr>
          <a:xfrm>
            <a:off x="2895600" y="1549483"/>
            <a:ext cx="1047750" cy="4686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Wed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4C4329-9ED2-4C27-B014-32B5C437CBAD}"/>
              </a:ext>
            </a:extLst>
          </p:cNvPr>
          <p:cNvSpPr/>
          <p:nvPr/>
        </p:nvSpPr>
        <p:spPr>
          <a:xfrm>
            <a:off x="4048125" y="1549483"/>
            <a:ext cx="1047750" cy="4686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Thu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1163EE-7511-4014-86D0-5A575E308132}"/>
              </a:ext>
            </a:extLst>
          </p:cNvPr>
          <p:cNvSpPr/>
          <p:nvPr/>
        </p:nvSpPr>
        <p:spPr>
          <a:xfrm>
            <a:off x="5200650" y="1549483"/>
            <a:ext cx="1047750" cy="46864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Fri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EC620F-9174-431F-961A-EF02CECB8119}"/>
              </a:ext>
            </a:extLst>
          </p:cNvPr>
          <p:cNvSpPr/>
          <p:nvPr/>
        </p:nvSpPr>
        <p:spPr>
          <a:xfrm>
            <a:off x="6353175" y="1549483"/>
            <a:ext cx="1047750" cy="46864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Sat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AA57E2C-0958-453D-B232-BE279F3B7E78}"/>
              </a:ext>
            </a:extLst>
          </p:cNvPr>
          <p:cNvSpPr/>
          <p:nvPr/>
        </p:nvSpPr>
        <p:spPr>
          <a:xfrm>
            <a:off x="7505700" y="1549483"/>
            <a:ext cx="1047750" cy="4686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/>
              <a:t>Sun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60A72B-0225-4292-A1E6-640FAD0A461E}"/>
              </a:ext>
            </a:extLst>
          </p:cNvPr>
          <p:cNvSpPr/>
          <p:nvPr/>
        </p:nvSpPr>
        <p:spPr>
          <a:xfrm>
            <a:off x="590550" y="4547730"/>
            <a:ext cx="5657850" cy="4686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b="1" cap="all" dirty="0">
                <a:solidFill>
                  <a:schemeClr val="tx1"/>
                </a:solidFill>
              </a:rPr>
              <a:t>To-do List: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855FFB-0E89-4C15-9519-D9BCC8275204}"/>
              </a:ext>
            </a:extLst>
          </p:cNvPr>
          <p:cNvSpPr/>
          <p:nvPr/>
        </p:nvSpPr>
        <p:spPr>
          <a:xfrm>
            <a:off x="590550" y="5130939"/>
            <a:ext cx="5657850" cy="8627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8ED9E6-3F35-4B58-89D6-0E1BD145D1D6}"/>
              </a:ext>
            </a:extLst>
          </p:cNvPr>
          <p:cNvSpPr/>
          <p:nvPr/>
        </p:nvSpPr>
        <p:spPr>
          <a:xfrm>
            <a:off x="6353175" y="4547729"/>
            <a:ext cx="2200275" cy="14459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50" u="sng" cap="all" dirty="0">
                <a:solidFill>
                  <a:schemeClr val="tx1"/>
                </a:solidFill>
              </a:rPr>
              <a:t>Notes: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8F732BF-8820-4E4A-B513-6EF86509CD8D}"/>
              </a:ext>
            </a:extLst>
          </p:cNvPr>
          <p:cNvGrpSpPr/>
          <p:nvPr/>
        </p:nvGrpSpPr>
        <p:grpSpPr>
          <a:xfrm>
            <a:off x="725912" y="5329534"/>
            <a:ext cx="1206625" cy="503424"/>
            <a:chOff x="960665" y="5316169"/>
            <a:chExt cx="1608834" cy="5025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7A95F2C-4D57-494A-AC6C-85891627F43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AE0CA26-8D96-42D2-83E6-726388EABFF2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F367143-E092-4888-B8DD-90B6E83CF906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8CA349A-105F-4F29-B90F-933BF2F0E1FC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93A629E-5669-4280-AC35-E6E72B5F4FD3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6E23E81-A645-4921-AD32-2DA2C57F099A}"/>
              </a:ext>
            </a:extLst>
          </p:cNvPr>
          <p:cNvGrpSpPr/>
          <p:nvPr/>
        </p:nvGrpSpPr>
        <p:grpSpPr>
          <a:xfrm>
            <a:off x="2098744" y="5329534"/>
            <a:ext cx="1206625" cy="503424"/>
            <a:chOff x="960665" y="5316169"/>
            <a:chExt cx="1608834" cy="502512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D9D8144-11BF-4FAC-9989-AFF50EE0D715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F1A3D7A-47B0-4EA8-A0A2-81E017F35488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3188EBE-5F59-4C2C-8E2C-896463A0B724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67F533-762E-4A69-9F44-5C6FB498CB20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3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DF67CF-43DE-4EF0-AFB9-9EE580A05415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4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B86421-D667-4782-BF89-C7ADF1794EC9}"/>
              </a:ext>
            </a:extLst>
          </p:cNvPr>
          <p:cNvGrpSpPr/>
          <p:nvPr/>
        </p:nvGrpSpPr>
        <p:grpSpPr>
          <a:xfrm>
            <a:off x="3471575" y="5329534"/>
            <a:ext cx="1206625" cy="503424"/>
            <a:chOff x="960665" y="5316169"/>
            <a:chExt cx="1608834" cy="50251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1EC9481-F97B-44CB-87E6-4F202E7715FD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04EA218-6188-42DF-A3AC-5CD063D4E179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9B833AC6-31E1-4E65-A068-E8CE1C210E22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51ABD40-05B6-4275-9919-A1A65224AE63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5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53E064-FA48-4DFB-8F45-441587F7DDB1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4E250B-0F78-4D8C-A86B-4574AE50DD91}"/>
              </a:ext>
            </a:extLst>
          </p:cNvPr>
          <p:cNvGrpSpPr/>
          <p:nvPr/>
        </p:nvGrpSpPr>
        <p:grpSpPr>
          <a:xfrm>
            <a:off x="4844408" y="5329534"/>
            <a:ext cx="1206625" cy="503424"/>
            <a:chOff x="960665" y="5316169"/>
            <a:chExt cx="1608834" cy="502512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9CEB74-D3C7-4852-AB11-EADD82B7D70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ADCB131-7C3C-4E5B-8BBD-297676EFF9B0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DA364A4-2139-4547-B099-8DCA02A7D3DA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B64AD77-718B-44D6-AF43-F11C845D1BC6}"/>
                </a:ext>
              </a:extLst>
            </p:cNvPr>
            <p:cNvSpPr txBox="1"/>
            <p:nvPr/>
          </p:nvSpPr>
          <p:spPr>
            <a:xfrm>
              <a:off x="960665" y="5316169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7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CEB53E-DAC9-4D0A-A8EA-8B587E77C3CE}"/>
                </a:ext>
              </a:extLst>
            </p:cNvPr>
            <p:cNvSpPr txBox="1"/>
            <p:nvPr/>
          </p:nvSpPr>
          <p:spPr>
            <a:xfrm>
              <a:off x="960665" y="5603237"/>
              <a:ext cx="33812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050" dirty="0"/>
                <a:t>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ED0F27-FAEE-45F2-8E26-07A99009F569}"/>
              </a:ext>
            </a:extLst>
          </p:cNvPr>
          <p:cNvGrpSpPr/>
          <p:nvPr/>
        </p:nvGrpSpPr>
        <p:grpSpPr>
          <a:xfrm>
            <a:off x="590549" y="2129148"/>
            <a:ext cx="1062039" cy="2319804"/>
            <a:chOff x="787399" y="2140713"/>
            <a:chExt cx="1416052" cy="2315594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CE8D0A49-D2E8-4AD8-A8F6-EDBEC98EEFD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30CC137-8C72-4359-843C-57829AE893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9E5F704-13B0-4168-98C7-EF6B576E3D7B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AB793FED-BB3F-438A-B78C-7A7D06BD33C5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D3EBF37-F445-4B81-BE91-90C52DF9196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FF1994-AEFE-42DC-9CC2-B657A425697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8FBEC32F-F7AB-4EE5-A0C5-CCF27C598A7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2389F6E-A3DE-4B13-8C30-06EDB4024920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1008CD0-F2AB-4B38-AF6F-D3A4C766046D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6C44D249-ABD9-4D1F-BB7D-82DCD3F45D99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4E21AF7-7A44-47F0-B49A-0DB21A5E730A}"/>
              </a:ext>
            </a:extLst>
          </p:cNvPr>
          <p:cNvGrpSpPr/>
          <p:nvPr/>
        </p:nvGrpSpPr>
        <p:grpSpPr>
          <a:xfrm>
            <a:off x="1743074" y="2129148"/>
            <a:ext cx="1062039" cy="2319804"/>
            <a:chOff x="787399" y="2140713"/>
            <a:chExt cx="1416052" cy="231559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AB6C8EE-08A9-4986-8147-A2C20F3413F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BA0A1D9B-3D3A-41E5-AA02-0FB60A016B55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E19E5F6B-D8F2-4E4C-BECE-C94D265A7C8E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61D1D9E2-0426-4EE0-A11C-F282AD397E29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B24FD40-FB2A-4A34-A667-932E8C0D3FA9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F4916F9-29A1-4238-BF32-29A8F8940A5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5D439743-5B80-4E17-AA86-1DA9CF798E42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6A52A0E-7E92-478A-81BF-3A23257287B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BC2934D9-0147-474E-82E6-4A5D64A89950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CEADA8A6-9CCE-4D57-AE63-D921D377D61A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5A7E3A9B-4D92-443E-95D0-2A812201BCD9}"/>
              </a:ext>
            </a:extLst>
          </p:cNvPr>
          <p:cNvGrpSpPr/>
          <p:nvPr/>
        </p:nvGrpSpPr>
        <p:grpSpPr>
          <a:xfrm>
            <a:off x="2895599" y="2129148"/>
            <a:ext cx="1062039" cy="2319804"/>
            <a:chOff x="787399" y="2140713"/>
            <a:chExt cx="1416052" cy="23155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D97E9E32-8400-48C2-9A02-65AF9F90F57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C80F6EB-8DE6-4F08-A5AD-49AB258B75AD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149D25-90DF-402D-9309-077E2A2ED13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E780159-6C89-45B4-A277-6DECBA12AF53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FD42281-3C69-4D06-BE7E-6DAC50FB485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632C9D71-B2DB-4657-9988-8F61015228FB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712032DA-6068-4C73-ADF0-1F2D7ABAA56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5152403-774A-4080-B72E-633C041AAFD2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D23ABA7-0552-4F75-8453-143579A098D1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8907E55-727C-46D5-8D1A-32680950CDF2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E53A95C4-8663-4EE4-AF63-985325EC02A3}"/>
              </a:ext>
            </a:extLst>
          </p:cNvPr>
          <p:cNvGrpSpPr/>
          <p:nvPr/>
        </p:nvGrpSpPr>
        <p:grpSpPr>
          <a:xfrm>
            <a:off x="4048124" y="2129148"/>
            <a:ext cx="1062039" cy="2319804"/>
            <a:chOff x="787399" y="2140713"/>
            <a:chExt cx="1416052" cy="2315594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A6B9A32C-5157-4346-8AE5-F6D42746ED5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7DCEA34-6B0A-4CDD-8B83-2931D46B9044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5DA404CE-460C-4270-A769-3A344CCAFC5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D069EB6B-504A-4D5D-A519-5C0E2225F12F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47306B8A-5B52-499D-A07B-0B97EAB0179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80C1101-798D-4979-847E-0C06D7C6F7F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6F1B2A6-2D77-47D2-874F-5A67CBF4DA3F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3F23BE4C-4CAD-420D-98E4-2CFB2FDF6629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FA15418-E109-4581-889B-581E9981C5AA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D8A51967-F796-443D-9EF6-AC7BCB75BB3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AFC938B-59E3-4C70-B399-883C5A9F92D5}"/>
              </a:ext>
            </a:extLst>
          </p:cNvPr>
          <p:cNvGrpSpPr/>
          <p:nvPr/>
        </p:nvGrpSpPr>
        <p:grpSpPr>
          <a:xfrm>
            <a:off x="5200649" y="2129148"/>
            <a:ext cx="1062039" cy="2319804"/>
            <a:chOff x="787399" y="2140713"/>
            <a:chExt cx="1416052" cy="2315594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81C53AC9-3AC3-4D15-88C4-8C0704FE6557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95670873-A777-40DC-955C-E629C46490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30444A66-F3B4-44A2-A439-4B1D5FF3C94D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08B2D-E5C9-48EC-B745-3AE694A3AD2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BE87FDD0-71B6-4FD9-AA4E-29DCA2FF30E5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40D0CDD-649F-444E-8583-0AD4B2C8155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CDE07D62-5042-4449-8153-6EAD21D4AED0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355364F-D7D8-48B8-B273-A8DAD5880C4C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264912AB-AA5F-4715-9E7A-4DCB49DA9ED5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381622F-EE2D-4A04-A2F4-20008BA93E4E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3563A29F-EB91-4CDB-AFBC-9D7457131FFB}"/>
              </a:ext>
            </a:extLst>
          </p:cNvPr>
          <p:cNvGrpSpPr/>
          <p:nvPr/>
        </p:nvGrpSpPr>
        <p:grpSpPr>
          <a:xfrm>
            <a:off x="6353174" y="2129148"/>
            <a:ext cx="1062039" cy="2319804"/>
            <a:chOff x="787399" y="2140713"/>
            <a:chExt cx="1416052" cy="2315594"/>
          </a:xfrm>
        </p:grpSpPr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3BC85D0-7690-452A-A484-9118AB454832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D6987F62-4523-4701-9AC2-1577598DCE42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D3F2555A-8546-46DA-8246-59EF778EA9D1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D5DE9821-80B1-4F32-8E91-FF64A70B4EE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55F1C821-3BCD-42D1-AD18-338133F46EC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4354873-03BC-49AC-8201-8BD7ECCE1202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A625536-E2A1-4CF6-ACD9-5FFA97B04FDE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EF77ABBC-85A9-4AFB-8EFC-386AE60F68E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2A08BD6-1502-48E9-A76C-27AD88316806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9AE192C6-D8D3-4957-BA4F-4B422E64FFB7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FE85BE-7956-462E-9789-1698C0C54A5B}"/>
              </a:ext>
            </a:extLst>
          </p:cNvPr>
          <p:cNvGrpSpPr/>
          <p:nvPr/>
        </p:nvGrpSpPr>
        <p:grpSpPr>
          <a:xfrm>
            <a:off x="7505700" y="2129148"/>
            <a:ext cx="1062039" cy="2319804"/>
            <a:chOff x="787399" y="2140713"/>
            <a:chExt cx="1416052" cy="2315594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86D32761-2EC0-4413-8A83-AE18F90052AB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C68BE9A6-6D8D-4813-8699-42E424AF53FC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87A305B9-7B0E-4FAE-A2E6-B8A25509F660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61EAFF6-D3A9-40E9-9EF1-E7AFEE26FFFD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04DE2DD-3E32-4EA3-9FA2-337CC81C69E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3BB98E19-6D4D-4FAA-8870-CBFB282DBFA8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53BD9BD1-ED5B-42FD-8FD5-BE3ED616829B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74CA4508-AF50-45BB-BBA7-063A9BA5568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118729E-9CF6-4A05-92FB-A66368655CC2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EF002265-2A07-440B-98C7-73745847B87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7120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109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Planning – Slide Template</vt:lpstr>
      <vt:lpstr>Weekly Planning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Planning</dc:title>
  <dc:creator>PresentationGO.com</dc:creator>
  <dc:description>© Copyright PresentationGO.com</dc:description>
  <dcterms:created xsi:type="dcterms:W3CDTF">2014-11-26T05:14:11Z</dcterms:created>
  <dcterms:modified xsi:type="dcterms:W3CDTF">2019-10-08T18:29:09Z</dcterms:modified>
  <cp:category>Timelines &amp; Planning</cp:category>
</cp:coreProperties>
</file>