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12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Planning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0E0907-050F-40BF-8F2C-A14CCE081021}"/>
              </a:ext>
            </a:extLst>
          </p:cNvPr>
          <p:cNvSpPr/>
          <p:nvPr/>
        </p:nvSpPr>
        <p:spPr>
          <a:xfrm>
            <a:off x="787400" y="1562099"/>
            <a:ext cx="1397000" cy="4677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Mon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324E1-F400-4F58-9888-52791BD8DA01}"/>
              </a:ext>
            </a:extLst>
          </p:cNvPr>
          <p:cNvSpPr/>
          <p:nvPr/>
        </p:nvSpPr>
        <p:spPr>
          <a:xfrm>
            <a:off x="2324100" y="1562099"/>
            <a:ext cx="1397000" cy="4677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Tue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9339-28EF-4729-B150-E24C74D9A938}"/>
              </a:ext>
            </a:extLst>
          </p:cNvPr>
          <p:cNvSpPr/>
          <p:nvPr/>
        </p:nvSpPr>
        <p:spPr>
          <a:xfrm>
            <a:off x="3860800" y="1562099"/>
            <a:ext cx="1397000" cy="4677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Wed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4C4329-9ED2-4C27-B014-32B5C437CBAD}"/>
              </a:ext>
            </a:extLst>
          </p:cNvPr>
          <p:cNvSpPr/>
          <p:nvPr/>
        </p:nvSpPr>
        <p:spPr>
          <a:xfrm>
            <a:off x="5397500" y="1562099"/>
            <a:ext cx="1397000" cy="4677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Thu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1163EE-7511-4014-86D0-5A575E308132}"/>
              </a:ext>
            </a:extLst>
          </p:cNvPr>
          <p:cNvSpPr/>
          <p:nvPr/>
        </p:nvSpPr>
        <p:spPr>
          <a:xfrm>
            <a:off x="6934200" y="1562099"/>
            <a:ext cx="1397000" cy="4677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Fri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EC620F-9174-431F-961A-EF02CECB8119}"/>
              </a:ext>
            </a:extLst>
          </p:cNvPr>
          <p:cNvSpPr/>
          <p:nvPr/>
        </p:nvSpPr>
        <p:spPr>
          <a:xfrm>
            <a:off x="8470900" y="1562099"/>
            <a:ext cx="1397000" cy="46779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Sat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AA57E2C-0958-453D-B232-BE279F3B7E78}"/>
              </a:ext>
            </a:extLst>
          </p:cNvPr>
          <p:cNvSpPr/>
          <p:nvPr/>
        </p:nvSpPr>
        <p:spPr>
          <a:xfrm>
            <a:off x="10007600" y="1562099"/>
            <a:ext cx="1397000" cy="4677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Sun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60A72B-0225-4292-A1E6-640FAD0A461E}"/>
              </a:ext>
            </a:extLst>
          </p:cNvPr>
          <p:cNvSpPr/>
          <p:nvPr/>
        </p:nvSpPr>
        <p:spPr>
          <a:xfrm>
            <a:off x="787400" y="4554906"/>
            <a:ext cx="7543800" cy="4677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To-do List: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855FFB-0E89-4C15-9519-D9BCC8275204}"/>
              </a:ext>
            </a:extLst>
          </p:cNvPr>
          <p:cNvSpPr/>
          <p:nvPr/>
        </p:nvSpPr>
        <p:spPr>
          <a:xfrm>
            <a:off x="787400" y="5137057"/>
            <a:ext cx="7543800" cy="86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8ED9E6-3F35-4B58-89D6-0E1BD145D1D6}"/>
              </a:ext>
            </a:extLst>
          </p:cNvPr>
          <p:cNvSpPr/>
          <p:nvPr/>
        </p:nvSpPr>
        <p:spPr>
          <a:xfrm>
            <a:off x="8470900" y="4554906"/>
            <a:ext cx="2933700" cy="1443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cap="all" dirty="0">
                <a:solidFill>
                  <a:schemeClr val="tx1"/>
                </a:solidFill>
              </a:rPr>
              <a:t>Notes: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A1C31E2-6B13-4271-9EEE-0CFFFC6D33F2}"/>
              </a:ext>
            </a:extLst>
          </p:cNvPr>
          <p:cNvGrpSpPr/>
          <p:nvPr/>
        </p:nvGrpSpPr>
        <p:grpSpPr>
          <a:xfrm>
            <a:off x="787400" y="1020186"/>
            <a:ext cx="2841367" cy="400110"/>
            <a:chOff x="879733" y="1047652"/>
            <a:chExt cx="2841367" cy="40011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E46DAD2-CD38-4826-9BC8-2F67A684E626}"/>
                </a:ext>
              </a:extLst>
            </p:cNvPr>
            <p:cNvSpPr txBox="1"/>
            <p:nvPr/>
          </p:nvSpPr>
          <p:spPr>
            <a:xfrm>
              <a:off x="879733" y="1047652"/>
              <a:ext cx="886653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/>
                <a:t>Month: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E9FA101-A4C5-4351-B0A0-0CB543858F4D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491BE6D-4CCA-4ED0-B923-54FA918196DA}"/>
              </a:ext>
            </a:extLst>
          </p:cNvPr>
          <p:cNvGrpSpPr/>
          <p:nvPr/>
        </p:nvGrpSpPr>
        <p:grpSpPr>
          <a:xfrm>
            <a:off x="4515401" y="1020186"/>
            <a:ext cx="3001283" cy="400110"/>
            <a:chOff x="719817" y="1047652"/>
            <a:chExt cx="3001283" cy="40011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756C4D-7D7E-4128-8E44-6597A0014F2D}"/>
                </a:ext>
              </a:extLst>
            </p:cNvPr>
            <p:cNvSpPr txBox="1"/>
            <p:nvPr/>
          </p:nvSpPr>
          <p:spPr>
            <a:xfrm>
              <a:off x="719817" y="1047652"/>
              <a:ext cx="1046569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/>
                <a:t>Week of: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563B4EB-E950-4FF2-A307-39DFEE3D0031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829AE27-46E2-43D4-9C76-D19FF7E0D362}"/>
              </a:ext>
            </a:extLst>
          </p:cNvPr>
          <p:cNvGrpSpPr/>
          <p:nvPr/>
        </p:nvGrpSpPr>
        <p:grpSpPr>
          <a:xfrm>
            <a:off x="8826637" y="1020186"/>
            <a:ext cx="2577963" cy="400110"/>
            <a:chOff x="1143137" y="1047652"/>
            <a:chExt cx="2577963" cy="40011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8F880AF-DA49-4E7D-91D0-DD315EFA0909}"/>
                </a:ext>
              </a:extLst>
            </p:cNvPr>
            <p:cNvSpPr txBox="1"/>
            <p:nvPr/>
          </p:nvSpPr>
          <p:spPr>
            <a:xfrm>
              <a:off x="1143137" y="1047652"/>
              <a:ext cx="623249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/>
                <a:t>Year: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FCE3C6-7316-4CA1-BC36-A4ED18B843F4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8F732BF-8820-4E4A-B513-6EF86509CD8D}"/>
              </a:ext>
            </a:extLst>
          </p:cNvPr>
          <p:cNvGrpSpPr/>
          <p:nvPr/>
        </p:nvGrpSpPr>
        <p:grpSpPr>
          <a:xfrm>
            <a:off x="998928" y="5335302"/>
            <a:ext cx="1577788" cy="502512"/>
            <a:chOff x="991711" y="5316170"/>
            <a:chExt cx="1577788" cy="5025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7A95F2C-4D57-494A-AC6C-85891627F43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AE0CA26-8D96-42D2-83E6-726388EABFF2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F367143-E092-4888-B8DD-90B6E83CF906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8CA349A-105F-4F29-B90F-933BF2F0E1FC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93A629E-5669-4280-AC35-E6E72B5F4FD3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6E23E81-A645-4921-AD32-2DA2C57F099A}"/>
              </a:ext>
            </a:extLst>
          </p:cNvPr>
          <p:cNvGrpSpPr/>
          <p:nvPr/>
        </p:nvGrpSpPr>
        <p:grpSpPr>
          <a:xfrm>
            <a:off x="2829370" y="5335302"/>
            <a:ext cx="1577788" cy="502512"/>
            <a:chOff x="991711" y="5316170"/>
            <a:chExt cx="1577788" cy="502512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D9D8144-11BF-4FAC-9989-AFF50EE0D715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F1A3D7A-47B0-4EA8-A0A2-81E017F35488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3188EBE-5F59-4C2C-8E2C-896463A0B724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67F533-762E-4A69-9F44-5C6FB498CB20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DF67CF-43DE-4EF0-AFB9-9EE580A05415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4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B86421-D667-4782-BF89-C7ADF1794EC9}"/>
              </a:ext>
            </a:extLst>
          </p:cNvPr>
          <p:cNvGrpSpPr/>
          <p:nvPr/>
        </p:nvGrpSpPr>
        <p:grpSpPr>
          <a:xfrm>
            <a:off x="4659812" y="5335302"/>
            <a:ext cx="1577788" cy="502512"/>
            <a:chOff x="991711" y="5316170"/>
            <a:chExt cx="1577788" cy="50251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1EC9481-F97B-44CB-87E6-4F202E7715FD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04EA218-6188-42DF-A3AC-5CD063D4E179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9B833AC6-31E1-4E65-A068-E8CE1C210E22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51ABD40-05B6-4275-9919-A1A65224AE63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53E064-FA48-4DFB-8F45-441587F7DDB1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4E250B-0F78-4D8C-A86B-4574AE50DD91}"/>
              </a:ext>
            </a:extLst>
          </p:cNvPr>
          <p:cNvGrpSpPr/>
          <p:nvPr/>
        </p:nvGrpSpPr>
        <p:grpSpPr>
          <a:xfrm>
            <a:off x="6490255" y="5335302"/>
            <a:ext cx="1577788" cy="502512"/>
            <a:chOff x="991711" y="5316170"/>
            <a:chExt cx="1577788" cy="502512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9CEB74-D3C7-4852-AB11-EADD82B7D70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ADCB131-7C3C-4E5B-8BBD-297676EFF9B0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DA364A4-2139-4547-B099-8DCA02A7D3DA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B64AD77-718B-44D6-AF43-F11C845D1BC6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7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CEB53E-DAC9-4D0A-A8EA-8B587E77C3CE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ED0F27-FAEE-45F2-8E26-07A99009F569}"/>
              </a:ext>
            </a:extLst>
          </p:cNvPr>
          <p:cNvGrpSpPr/>
          <p:nvPr/>
        </p:nvGrpSpPr>
        <p:grpSpPr>
          <a:xfrm>
            <a:off x="787399" y="2140713"/>
            <a:ext cx="1416052" cy="2315594"/>
            <a:chOff x="787399" y="2140713"/>
            <a:chExt cx="1416052" cy="2315594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CE8D0A49-D2E8-4AD8-A8F6-EDBEC98EEFD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30CC137-8C72-4359-843C-57829AE893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9E5F704-13B0-4168-98C7-EF6B576E3D7B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AB793FED-BB3F-438A-B78C-7A7D06BD33C5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D3EBF37-F445-4B81-BE91-90C52DF9196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FF1994-AEFE-42DC-9CC2-B657A425697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8FBEC32F-F7AB-4EE5-A0C5-CCF27C598A7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2389F6E-A3DE-4B13-8C30-06EDB4024920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1008CD0-F2AB-4B38-AF6F-D3A4C766046D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6C44D249-ABD9-4D1F-BB7D-82DCD3F45D99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4E21AF7-7A44-47F0-B49A-0DB21A5E730A}"/>
              </a:ext>
            </a:extLst>
          </p:cNvPr>
          <p:cNvGrpSpPr/>
          <p:nvPr/>
        </p:nvGrpSpPr>
        <p:grpSpPr>
          <a:xfrm>
            <a:off x="2324099" y="2140713"/>
            <a:ext cx="1416052" cy="2315594"/>
            <a:chOff x="787399" y="2140713"/>
            <a:chExt cx="1416052" cy="231559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AB6C8EE-08A9-4986-8147-A2C20F3413F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BA0A1D9B-3D3A-41E5-AA02-0FB60A016B55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E19E5F6B-D8F2-4E4C-BECE-C94D265A7C8E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61D1D9E2-0426-4EE0-A11C-F282AD397E29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B24FD40-FB2A-4A34-A667-932E8C0D3FA9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F4916F9-29A1-4238-BF32-29A8F8940A5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5D439743-5B80-4E17-AA86-1DA9CF798E42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6A52A0E-7E92-478A-81BF-3A23257287B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BC2934D9-0147-474E-82E6-4A5D64A89950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CEADA8A6-9CCE-4D57-AE63-D921D377D61A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5A7E3A9B-4D92-443E-95D0-2A812201BCD9}"/>
              </a:ext>
            </a:extLst>
          </p:cNvPr>
          <p:cNvGrpSpPr/>
          <p:nvPr/>
        </p:nvGrpSpPr>
        <p:grpSpPr>
          <a:xfrm>
            <a:off x="3860799" y="2140713"/>
            <a:ext cx="1416052" cy="2315594"/>
            <a:chOff x="787399" y="2140713"/>
            <a:chExt cx="1416052" cy="23155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D97E9E32-8400-48C2-9A02-65AF9F90F57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C80F6EB-8DE6-4F08-A5AD-49AB258B75AD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149D25-90DF-402D-9309-077E2A2ED13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E780159-6C89-45B4-A277-6DECBA12AF53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FD42281-3C69-4D06-BE7E-6DAC50FB485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632C9D71-B2DB-4657-9988-8F61015228FB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712032DA-6068-4C73-ADF0-1F2D7ABAA56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5152403-774A-4080-B72E-633C041AAFD2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D23ABA7-0552-4F75-8453-143579A098D1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8907E55-727C-46D5-8D1A-32680950CDF2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E53A95C4-8663-4EE4-AF63-985325EC02A3}"/>
              </a:ext>
            </a:extLst>
          </p:cNvPr>
          <p:cNvGrpSpPr/>
          <p:nvPr/>
        </p:nvGrpSpPr>
        <p:grpSpPr>
          <a:xfrm>
            <a:off x="5397499" y="2140713"/>
            <a:ext cx="1416052" cy="2315594"/>
            <a:chOff x="787399" y="2140713"/>
            <a:chExt cx="1416052" cy="2315594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A6B9A32C-5157-4346-8AE5-F6D42746ED5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7DCEA34-6B0A-4CDD-8B83-2931D46B9044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5DA404CE-460C-4270-A769-3A344CCAFC5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D069EB6B-504A-4D5D-A519-5C0E2225F12F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47306B8A-5B52-499D-A07B-0B97EAB0179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80C1101-798D-4979-847E-0C06D7C6F7F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6F1B2A6-2D77-47D2-874F-5A67CBF4DA3F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3F23BE4C-4CAD-420D-98E4-2CFB2FDF6629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FA15418-E109-4581-889B-581E9981C5AA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D8A51967-F796-443D-9EF6-AC7BCB75BB3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AFC938B-59E3-4C70-B399-883C5A9F92D5}"/>
              </a:ext>
            </a:extLst>
          </p:cNvPr>
          <p:cNvGrpSpPr/>
          <p:nvPr/>
        </p:nvGrpSpPr>
        <p:grpSpPr>
          <a:xfrm>
            <a:off x="6934199" y="2140713"/>
            <a:ext cx="1416052" cy="2315594"/>
            <a:chOff x="787399" y="2140713"/>
            <a:chExt cx="1416052" cy="2315594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81C53AC9-3AC3-4D15-88C4-8C0704FE6557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95670873-A777-40DC-955C-E629C46490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30444A66-F3B4-44A2-A439-4B1D5FF3C94D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08B2D-E5C9-48EC-B745-3AE694A3AD2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BE87FDD0-71B6-4FD9-AA4E-29DCA2FF30E5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40D0CDD-649F-444E-8583-0AD4B2C8155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CDE07D62-5042-4449-8153-6EAD21D4AED0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355364F-D7D8-48B8-B273-A8DAD5880C4C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264912AB-AA5F-4715-9E7A-4DCB49DA9ED5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381622F-EE2D-4A04-A2F4-20008BA93E4E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3563A29F-EB91-4CDB-AFBC-9D7457131FFB}"/>
              </a:ext>
            </a:extLst>
          </p:cNvPr>
          <p:cNvGrpSpPr/>
          <p:nvPr/>
        </p:nvGrpSpPr>
        <p:grpSpPr>
          <a:xfrm>
            <a:off x="8470899" y="2140713"/>
            <a:ext cx="1416052" cy="2315594"/>
            <a:chOff x="787399" y="2140713"/>
            <a:chExt cx="1416052" cy="2315594"/>
          </a:xfrm>
        </p:grpSpPr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3BC85D0-7690-452A-A484-9118AB454832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D6987F62-4523-4701-9AC2-1577598DCE42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D3F2555A-8546-46DA-8246-59EF778EA9D1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D5DE9821-80B1-4F32-8E91-FF64A70B4EE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55F1C821-3BCD-42D1-AD18-338133F46EC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4354873-03BC-49AC-8201-8BD7ECCE1202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A625536-E2A1-4CF6-ACD9-5FFA97B04FDE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EF77ABBC-85A9-4AFB-8EFC-386AE60F68E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2A08BD6-1502-48E9-A76C-27AD88316806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9AE192C6-D8D3-4957-BA4F-4B422E64FFB7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FE85BE-7956-462E-9789-1698C0C54A5B}"/>
              </a:ext>
            </a:extLst>
          </p:cNvPr>
          <p:cNvGrpSpPr/>
          <p:nvPr/>
        </p:nvGrpSpPr>
        <p:grpSpPr>
          <a:xfrm>
            <a:off x="10007600" y="2140713"/>
            <a:ext cx="1416052" cy="2315594"/>
            <a:chOff x="787399" y="2140713"/>
            <a:chExt cx="1416052" cy="2315594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86D32761-2EC0-4413-8A83-AE18F90052AB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C68BE9A6-6D8D-4813-8699-42E424AF53FC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87A305B9-7B0E-4FAE-A2E6-B8A25509F660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61EAFF6-D3A9-40E9-9EF1-E7AFEE26FFFD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04DE2DD-3E32-4EA3-9FA2-337CC81C69E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3BB98E19-6D4D-4FAA-8870-CBFB282DBFA8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53BD9BD1-ED5B-42FD-8FD5-BE3ED616829B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74CA4508-AF50-45BB-BBA7-063A9BA5568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118729E-9CF6-4A05-92FB-A66368655CC2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EF002265-2A07-440B-98C7-73745847B87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374321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Planning – Slide Template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F0E0907-050F-40BF-8F2C-A14CCE081021}"/>
              </a:ext>
            </a:extLst>
          </p:cNvPr>
          <p:cNvSpPr/>
          <p:nvPr/>
        </p:nvSpPr>
        <p:spPr>
          <a:xfrm>
            <a:off x="787400" y="1562099"/>
            <a:ext cx="1397000" cy="4677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Mon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3324E1-F400-4F58-9888-52791BD8DA01}"/>
              </a:ext>
            </a:extLst>
          </p:cNvPr>
          <p:cNvSpPr/>
          <p:nvPr/>
        </p:nvSpPr>
        <p:spPr>
          <a:xfrm>
            <a:off x="2324100" y="1562099"/>
            <a:ext cx="1397000" cy="4677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Tue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BA19339-28EF-4729-B150-E24C74D9A938}"/>
              </a:ext>
            </a:extLst>
          </p:cNvPr>
          <p:cNvSpPr/>
          <p:nvPr/>
        </p:nvSpPr>
        <p:spPr>
          <a:xfrm>
            <a:off x="3860800" y="1562099"/>
            <a:ext cx="1397000" cy="4677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Wed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C4C4329-9ED2-4C27-B014-32B5C437CBAD}"/>
              </a:ext>
            </a:extLst>
          </p:cNvPr>
          <p:cNvSpPr/>
          <p:nvPr/>
        </p:nvSpPr>
        <p:spPr>
          <a:xfrm>
            <a:off x="5397500" y="1562099"/>
            <a:ext cx="1397000" cy="4677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Thu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51163EE-7511-4014-86D0-5A575E308132}"/>
              </a:ext>
            </a:extLst>
          </p:cNvPr>
          <p:cNvSpPr/>
          <p:nvPr/>
        </p:nvSpPr>
        <p:spPr>
          <a:xfrm>
            <a:off x="6934200" y="1562099"/>
            <a:ext cx="1397000" cy="46779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Fri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39EC620F-9174-431F-961A-EF02CECB8119}"/>
              </a:ext>
            </a:extLst>
          </p:cNvPr>
          <p:cNvSpPr/>
          <p:nvPr/>
        </p:nvSpPr>
        <p:spPr>
          <a:xfrm>
            <a:off x="8470900" y="1562099"/>
            <a:ext cx="1397000" cy="46779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Sat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AA57E2C-0958-453D-B232-BE279F3B7E78}"/>
              </a:ext>
            </a:extLst>
          </p:cNvPr>
          <p:cNvSpPr/>
          <p:nvPr/>
        </p:nvSpPr>
        <p:spPr>
          <a:xfrm>
            <a:off x="10007600" y="1562099"/>
            <a:ext cx="1397000" cy="4677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/>
              <a:t>Sun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B60A72B-0225-4292-A1E6-640FAD0A461E}"/>
              </a:ext>
            </a:extLst>
          </p:cNvPr>
          <p:cNvSpPr/>
          <p:nvPr/>
        </p:nvSpPr>
        <p:spPr>
          <a:xfrm>
            <a:off x="787400" y="4554906"/>
            <a:ext cx="7543800" cy="4677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cap="all" dirty="0">
                <a:solidFill>
                  <a:schemeClr val="tx1"/>
                </a:solidFill>
              </a:rPr>
              <a:t>To-do List: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855FFB-0E89-4C15-9519-D9BCC8275204}"/>
              </a:ext>
            </a:extLst>
          </p:cNvPr>
          <p:cNvSpPr/>
          <p:nvPr/>
        </p:nvSpPr>
        <p:spPr>
          <a:xfrm>
            <a:off x="787400" y="5137057"/>
            <a:ext cx="7543800" cy="86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D8ED9E6-3F35-4B58-89D6-0E1BD145D1D6}"/>
              </a:ext>
            </a:extLst>
          </p:cNvPr>
          <p:cNvSpPr/>
          <p:nvPr/>
        </p:nvSpPr>
        <p:spPr>
          <a:xfrm>
            <a:off x="8470900" y="4554906"/>
            <a:ext cx="2933700" cy="14433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400" u="sng" cap="all" dirty="0">
                <a:solidFill>
                  <a:schemeClr val="tx1"/>
                </a:solidFill>
              </a:rPr>
              <a:t>Notes: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A1C31E2-6B13-4271-9EEE-0CFFFC6D33F2}"/>
              </a:ext>
            </a:extLst>
          </p:cNvPr>
          <p:cNvGrpSpPr/>
          <p:nvPr/>
        </p:nvGrpSpPr>
        <p:grpSpPr>
          <a:xfrm>
            <a:off x="787400" y="1020186"/>
            <a:ext cx="2841367" cy="400110"/>
            <a:chOff x="879733" y="1047652"/>
            <a:chExt cx="2841367" cy="400110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5E46DAD2-CD38-4826-9BC8-2F67A684E626}"/>
                </a:ext>
              </a:extLst>
            </p:cNvPr>
            <p:cNvSpPr txBox="1"/>
            <p:nvPr/>
          </p:nvSpPr>
          <p:spPr>
            <a:xfrm>
              <a:off x="879733" y="1047652"/>
              <a:ext cx="886653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95000"/>
                    </a:schemeClr>
                  </a:solidFill>
                </a:rPr>
                <a:t>Month:</a:t>
              </a:r>
            </a:p>
          </p:txBody>
        </p: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5E9FA101-A4C5-4351-B0A0-0CB543858F4D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0491BE6D-4CCA-4ED0-B923-54FA918196DA}"/>
              </a:ext>
            </a:extLst>
          </p:cNvPr>
          <p:cNvGrpSpPr/>
          <p:nvPr/>
        </p:nvGrpSpPr>
        <p:grpSpPr>
          <a:xfrm>
            <a:off x="4515401" y="1020186"/>
            <a:ext cx="3001283" cy="400110"/>
            <a:chOff x="719817" y="1047652"/>
            <a:chExt cx="3001283" cy="400110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26756C4D-7D7E-4128-8E44-6597A0014F2D}"/>
                </a:ext>
              </a:extLst>
            </p:cNvPr>
            <p:cNvSpPr txBox="1"/>
            <p:nvPr/>
          </p:nvSpPr>
          <p:spPr>
            <a:xfrm>
              <a:off x="719817" y="1047652"/>
              <a:ext cx="1046569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95000"/>
                    </a:schemeClr>
                  </a:solidFill>
                </a:rPr>
                <a:t>Week of:</a:t>
              </a: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0563B4EB-E950-4FF2-A307-39DFEE3D0031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829AE27-46E2-43D4-9C76-D19FF7E0D362}"/>
              </a:ext>
            </a:extLst>
          </p:cNvPr>
          <p:cNvGrpSpPr/>
          <p:nvPr/>
        </p:nvGrpSpPr>
        <p:grpSpPr>
          <a:xfrm>
            <a:off x="8826637" y="1020186"/>
            <a:ext cx="2577963" cy="400110"/>
            <a:chOff x="1143137" y="1047652"/>
            <a:chExt cx="2577963" cy="400110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68F880AF-DA49-4E7D-91D0-DD315EFA0909}"/>
                </a:ext>
              </a:extLst>
            </p:cNvPr>
            <p:cNvSpPr txBox="1"/>
            <p:nvPr/>
          </p:nvSpPr>
          <p:spPr>
            <a:xfrm>
              <a:off x="1143137" y="1047652"/>
              <a:ext cx="623249" cy="400110"/>
            </a:xfrm>
            <a:prstGeom prst="rect">
              <a:avLst/>
            </a:prstGeom>
            <a:noFill/>
          </p:spPr>
          <p:txBody>
            <a:bodyPr wrap="none" lIns="0" rtlCol="0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bg1">
                      <a:lumMod val="95000"/>
                    </a:schemeClr>
                  </a:solidFill>
                </a:rPr>
                <a:t>Year:</a:t>
              </a:r>
            </a:p>
          </p:txBody>
        </p: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37FCE3C6-7316-4CA1-BC36-A4ED18B843F4}"/>
                </a:ext>
              </a:extLst>
            </p:cNvPr>
            <p:cNvCxnSpPr/>
            <p:nvPr/>
          </p:nvCxnSpPr>
          <p:spPr>
            <a:xfrm>
              <a:off x="1766386" y="1362075"/>
              <a:ext cx="1954714" cy="0"/>
            </a:xfrm>
            <a:prstGeom prst="line">
              <a:avLst/>
            </a:prstGeom>
            <a:ln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B8F732BF-8820-4E4A-B513-6EF86509CD8D}"/>
              </a:ext>
            </a:extLst>
          </p:cNvPr>
          <p:cNvGrpSpPr/>
          <p:nvPr/>
        </p:nvGrpSpPr>
        <p:grpSpPr>
          <a:xfrm>
            <a:off x="998928" y="5335302"/>
            <a:ext cx="1577788" cy="502512"/>
            <a:chOff x="991711" y="5316170"/>
            <a:chExt cx="1577788" cy="502512"/>
          </a:xfrm>
        </p:grpSpPr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17A95F2C-4D57-494A-AC6C-85891627F43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86" name="Straight Connector 85">
                <a:extLst>
                  <a:ext uri="{FF2B5EF4-FFF2-40B4-BE49-F238E27FC236}">
                    <a16:creationId xmlns:a16="http://schemas.microsoft.com/office/drawing/2014/main" id="{CAE0CA26-8D96-42D2-83E6-726388EABFF2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BF367143-E092-4888-B8DD-90B6E83CF906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8CA349A-105F-4F29-B90F-933BF2F0E1FC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1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693A629E-5669-4280-AC35-E6E72B5F4FD3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56E23E81-A645-4921-AD32-2DA2C57F099A}"/>
              </a:ext>
            </a:extLst>
          </p:cNvPr>
          <p:cNvGrpSpPr/>
          <p:nvPr/>
        </p:nvGrpSpPr>
        <p:grpSpPr>
          <a:xfrm>
            <a:off x="2829370" y="5335302"/>
            <a:ext cx="1577788" cy="502512"/>
            <a:chOff x="991711" y="5316170"/>
            <a:chExt cx="1577788" cy="502512"/>
          </a:xfrm>
        </p:grpSpPr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5D9D8144-11BF-4FAC-9989-AFF50EE0D715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EF1A3D7A-47B0-4EA8-A0A2-81E017F35488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A3188EBE-5F59-4C2C-8E2C-896463A0B724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ED67F533-762E-4A69-9F44-5C6FB498CB20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3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1BDF67CF-43DE-4EF0-AFB9-9EE580A05415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4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5B86421-D667-4782-BF89-C7ADF1794EC9}"/>
              </a:ext>
            </a:extLst>
          </p:cNvPr>
          <p:cNvGrpSpPr/>
          <p:nvPr/>
        </p:nvGrpSpPr>
        <p:grpSpPr>
          <a:xfrm>
            <a:off x="4659812" y="5335302"/>
            <a:ext cx="1577788" cy="502512"/>
            <a:chOff x="991711" y="5316170"/>
            <a:chExt cx="1577788" cy="502512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81EC9481-F97B-44CB-87E6-4F202E7715FD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98" name="Straight Connector 97">
                <a:extLst>
                  <a:ext uri="{FF2B5EF4-FFF2-40B4-BE49-F238E27FC236}">
                    <a16:creationId xmlns:a16="http://schemas.microsoft.com/office/drawing/2014/main" id="{404EA218-6188-42DF-A3AC-5CD063D4E179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>
                <a:extLst>
                  <a:ext uri="{FF2B5EF4-FFF2-40B4-BE49-F238E27FC236}">
                    <a16:creationId xmlns:a16="http://schemas.microsoft.com/office/drawing/2014/main" id="{9B833AC6-31E1-4E65-A068-E8CE1C210E22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651ABD40-05B6-4275-9919-A1A65224AE63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5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253E064-FA48-4DFB-8F45-441587F7DDB1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6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A4E250B-0F78-4D8C-A86B-4574AE50DD91}"/>
              </a:ext>
            </a:extLst>
          </p:cNvPr>
          <p:cNvGrpSpPr/>
          <p:nvPr/>
        </p:nvGrpSpPr>
        <p:grpSpPr>
          <a:xfrm>
            <a:off x="6490255" y="5335302"/>
            <a:ext cx="1577788" cy="502512"/>
            <a:chOff x="991711" y="5316170"/>
            <a:chExt cx="1577788" cy="502512"/>
          </a:xfrm>
        </p:grpSpPr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F29CEB74-D3C7-4852-AB11-EADD82B7D70E}"/>
                </a:ext>
              </a:extLst>
            </p:cNvPr>
            <p:cNvGrpSpPr/>
            <p:nvPr/>
          </p:nvGrpSpPr>
          <p:grpSpPr>
            <a:xfrm>
              <a:off x="1407449" y="5424126"/>
              <a:ext cx="1162050" cy="287068"/>
              <a:chOff x="1489360" y="5424126"/>
              <a:chExt cx="1162050" cy="287068"/>
            </a:xfrm>
          </p:grpSpPr>
          <p:cxnSp>
            <p:nvCxnSpPr>
              <p:cNvPr id="104" name="Straight Connector 103">
                <a:extLst>
                  <a:ext uri="{FF2B5EF4-FFF2-40B4-BE49-F238E27FC236}">
                    <a16:creationId xmlns:a16="http://schemas.microsoft.com/office/drawing/2014/main" id="{3ADCB131-7C3C-4E5B-8BBD-297676EFF9B0}"/>
                  </a:ext>
                </a:extLst>
              </p:cNvPr>
              <p:cNvCxnSpPr/>
              <p:nvPr/>
            </p:nvCxnSpPr>
            <p:spPr>
              <a:xfrm>
                <a:off x="1489360" y="5424126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1DA364A4-2139-4547-B099-8DCA02A7D3DA}"/>
                  </a:ext>
                </a:extLst>
              </p:cNvPr>
              <p:cNvCxnSpPr/>
              <p:nvPr/>
            </p:nvCxnSpPr>
            <p:spPr>
              <a:xfrm>
                <a:off x="1489360" y="5711194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BB64AD77-718B-44D6-AF43-F11C845D1BC6}"/>
                </a:ext>
              </a:extLst>
            </p:cNvPr>
            <p:cNvSpPr txBox="1"/>
            <p:nvPr/>
          </p:nvSpPr>
          <p:spPr>
            <a:xfrm>
              <a:off x="991711" y="5316170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7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FCEB53E-DAC9-4D0A-A8EA-8B587E77C3CE}"/>
                </a:ext>
              </a:extLst>
            </p:cNvPr>
            <p:cNvSpPr txBox="1"/>
            <p:nvPr/>
          </p:nvSpPr>
          <p:spPr>
            <a:xfrm>
              <a:off x="991711" y="5603238"/>
              <a:ext cx="276038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tIns="0" bIns="0" rtlCol="0" anchor="ctr">
              <a:spAutoFit/>
            </a:bodyPr>
            <a:lstStyle/>
            <a:p>
              <a:pPr algn="ctr"/>
              <a:r>
                <a:rPr lang="en-US" sz="1400" dirty="0"/>
                <a:t>8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35ED0F27-FAEE-45F2-8E26-07A99009F569}"/>
              </a:ext>
            </a:extLst>
          </p:cNvPr>
          <p:cNvGrpSpPr/>
          <p:nvPr/>
        </p:nvGrpSpPr>
        <p:grpSpPr>
          <a:xfrm>
            <a:off x="787399" y="2140713"/>
            <a:ext cx="1416052" cy="2315594"/>
            <a:chOff x="787399" y="2140713"/>
            <a:chExt cx="1416052" cy="2315594"/>
          </a:xfrm>
        </p:grpSpPr>
        <p:sp>
          <p:nvSpPr>
            <p:cNvPr id="198" name="Rectangle 197">
              <a:extLst>
                <a:ext uri="{FF2B5EF4-FFF2-40B4-BE49-F238E27FC236}">
                  <a16:creationId xmlns:a16="http://schemas.microsoft.com/office/drawing/2014/main" id="{CE8D0A49-D2E8-4AD8-A8F6-EDBEC98EEFD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730CC137-8C72-4359-843C-57829AE893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89E5F704-13B0-4168-98C7-EF6B576E3D7B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>
                <a:extLst>
                  <a:ext uri="{FF2B5EF4-FFF2-40B4-BE49-F238E27FC236}">
                    <a16:creationId xmlns:a16="http://schemas.microsoft.com/office/drawing/2014/main" id="{AB793FED-BB3F-438A-B78C-7A7D06BD33C5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>
                <a:extLst>
                  <a:ext uri="{FF2B5EF4-FFF2-40B4-BE49-F238E27FC236}">
                    <a16:creationId xmlns:a16="http://schemas.microsoft.com/office/drawing/2014/main" id="{2D3EBF37-F445-4B81-BE91-90C52DF9196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>
                <a:extLst>
                  <a:ext uri="{FF2B5EF4-FFF2-40B4-BE49-F238E27FC236}">
                    <a16:creationId xmlns:a16="http://schemas.microsoft.com/office/drawing/2014/main" id="{8EFF1994-AEFE-42DC-9CC2-B657A425697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>
                <a:extLst>
                  <a:ext uri="{FF2B5EF4-FFF2-40B4-BE49-F238E27FC236}">
                    <a16:creationId xmlns:a16="http://schemas.microsoft.com/office/drawing/2014/main" id="{8FBEC32F-F7AB-4EE5-A0C5-CCF27C598A7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>
                <a:extLst>
                  <a:ext uri="{FF2B5EF4-FFF2-40B4-BE49-F238E27FC236}">
                    <a16:creationId xmlns:a16="http://schemas.microsoft.com/office/drawing/2014/main" id="{82389F6E-A3DE-4B13-8C30-06EDB4024920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>
                <a:extLst>
                  <a:ext uri="{FF2B5EF4-FFF2-40B4-BE49-F238E27FC236}">
                    <a16:creationId xmlns:a16="http://schemas.microsoft.com/office/drawing/2014/main" id="{61008CD0-F2AB-4B38-AF6F-D3A4C766046D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>
                <a:extLst>
                  <a:ext uri="{FF2B5EF4-FFF2-40B4-BE49-F238E27FC236}">
                    <a16:creationId xmlns:a16="http://schemas.microsoft.com/office/drawing/2014/main" id="{6C44D249-ABD9-4D1F-BB7D-82DCD3F45D99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06" name="Group 205">
            <a:extLst>
              <a:ext uri="{FF2B5EF4-FFF2-40B4-BE49-F238E27FC236}">
                <a16:creationId xmlns:a16="http://schemas.microsoft.com/office/drawing/2014/main" id="{A4E21AF7-7A44-47F0-B49A-0DB21A5E730A}"/>
              </a:ext>
            </a:extLst>
          </p:cNvPr>
          <p:cNvGrpSpPr/>
          <p:nvPr/>
        </p:nvGrpSpPr>
        <p:grpSpPr>
          <a:xfrm>
            <a:off x="2324099" y="2140713"/>
            <a:ext cx="1416052" cy="2315594"/>
            <a:chOff x="787399" y="2140713"/>
            <a:chExt cx="1416052" cy="2315594"/>
          </a:xfrm>
        </p:grpSpPr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3AB6C8EE-08A9-4986-8147-A2C20F3413F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8" name="Group 207">
              <a:extLst>
                <a:ext uri="{FF2B5EF4-FFF2-40B4-BE49-F238E27FC236}">
                  <a16:creationId xmlns:a16="http://schemas.microsoft.com/office/drawing/2014/main" id="{BA0A1D9B-3D3A-41E5-AA02-0FB60A016B55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09" name="Rectangle 208">
                <a:extLst>
                  <a:ext uri="{FF2B5EF4-FFF2-40B4-BE49-F238E27FC236}">
                    <a16:creationId xmlns:a16="http://schemas.microsoft.com/office/drawing/2014/main" id="{E19E5F6B-D8F2-4E4C-BECE-C94D265A7C8E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0" name="Straight Connector 209">
                <a:extLst>
                  <a:ext uri="{FF2B5EF4-FFF2-40B4-BE49-F238E27FC236}">
                    <a16:creationId xmlns:a16="http://schemas.microsoft.com/office/drawing/2014/main" id="{61D1D9E2-0426-4EE0-A11C-F282AD397E29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>
                <a:extLst>
                  <a:ext uri="{FF2B5EF4-FFF2-40B4-BE49-F238E27FC236}">
                    <a16:creationId xmlns:a16="http://schemas.microsoft.com/office/drawing/2014/main" id="{BB24FD40-FB2A-4A34-A667-932E8C0D3FA9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>
                <a:extLst>
                  <a:ext uri="{FF2B5EF4-FFF2-40B4-BE49-F238E27FC236}">
                    <a16:creationId xmlns:a16="http://schemas.microsoft.com/office/drawing/2014/main" id="{1F4916F9-29A1-4238-BF32-29A8F8940A57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>
                <a:extLst>
                  <a:ext uri="{FF2B5EF4-FFF2-40B4-BE49-F238E27FC236}">
                    <a16:creationId xmlns:a16="http://schemas.microsoft.com/office/drawing/2014/main" id="{5D439743-5B80-4E17-AA86-1DA9CF798E42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>
                <a:extLst>
                  <a:ext uri="{FF2B5EF4-FFF2-40B4-BE49-F238E27FC236}">
                    <a16:creationId xmlns:a16="http://schemas.microsoft.com/office/drawing/2014/main" id="{E6A52A0E-7E92-478A-81BF-3A23257287B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>
                <a:extLst>
                  <a:ext uri="{FF2B5EF4-FFF2-40B4-BE49-F238E27FC236}">
                    <a16:creationId xmlns:a16="http://schemas.microsoft.com/office/drawing/2014/main" id="{BC2934D9-0147-474E-82E6-4A5D64A89950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>
                <a:extLst>
                  <a:ext uri="{FF2B5EF4-FFF2-40B4-BE49-F238E27FC236}">
                    <a16:creationId xmlns:a16="http://schemas.microsoft.com/office/drawing/2014/main" id="{CEADA8A6-9CCE-4D57-AE63-D921D377D61A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7" name="Group 216">
            <a:extLst>
              <a:ext uri="{FF2B5EF4-FFF2-40B4-BE49-F238E27FC236}">
                <a16:creationId xmlns:a16="http://schemas.microsoft.com/office/drawing/2014/main" id="{5A7E3A9B-4D92-443E-95D0-2A812201BCD9}"/>
              </a:ext>
            </a:extLst>
          </p:cNvPr>
          <p:cNvGrpSpPr/>
          <p:nvPr/>
        </p:nvGrpSpPr>
        <p:grpSpPr>
          <a:xfrm>
            <a:off x="3860799" y="2140713"/>
            <a:ext cx="1416052" cy="2315594"/>
            <a:chOff x="787399" y="2140713"/>
            <a:chExt cx="1416052" cy="2315594"/>
          </a:xfrm>
        </p:grpSpPr>
        <p:sp>
          <p:nvSpPr>
            <p:cNvPr id="218" name="Rectangle 217">
              <a:extLst>
                <a:ext uri="{FF2B5EF4-FFF2-40B4-BE49-F238E27FC236}">
                  <a16:creationId xmlns:a16="http://schemas.microsoft.com/office/drawing/2014/main" id="{D97E9E32-8400-48C2-9A02-65AF9F90F579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9" name="Group 218">
              <a:extLst>
                <a:ext uri="{FF2B5EF4-FFF2-40B4-BE49-F238E27FC236}">
                  <a16:creationId xmlns:a16="http://schemas.microsoft.com/office/drawing/2014/main" id="{7C80F6EB-8DE6-4F08-A5AD-49AB258B75AD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20" name="Rectangle 219">
                <a:extLst>
                  <a:ext uri="{FF2B5EF4-FFF2-40B4-BE49-F238E27FC236}">
                    <a16:creationId xmlns:a16="http://schemas.microsoft.com/office/drawing/2014/main" id="{0A149D25-90DF-402D-9309-077E2A2ED13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21" name="Straight Connector 220">
                <a:extLst>
                  <a:ext uri="{FF2B5EF4-FFF2-40B4-BE49-F238E27FC236}">
                    <a16:creationId xmlns:a16="http://schemas.microsoft.com/office/drawing/2014/main" id="{7E780159-6C89-45B4-A277-6DECBA12AF53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>
                <a:extLst>
                  <a:ext uri="{FF2B5EF4-FFF2-40B4-BE49-F238E27FC236}">
                    <a16:creationId xmlns:a16="http://schemas.microsoft.com/office/drawing/2014/main" id="{BFD42281-3C69-4D06-BE7E-6DAC50FB485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>
                <a:extLst>
                  <a:ext uri="{FF2B5EF4-FFF2-40B4-BE49-F238E27FC236}">
                    <a16:creationId xmlns:a16="http://schemas.microsoft.com/office/drawing/2014/main" id="{632C9D71-B2DB-4657-9988-8F61015228FB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>
                <a:extLst>
                  <a:ext uri="{FF2B5EF4-FFF2-40B4-BE49-F238E27FC236}">
                    <a16:creationId xmlns:a16="http://schemas.microsoft.com/office/drawing/2014/main" id="{712032DA-6068-4C73-ADF0-1F2D7ABAA564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>
                <a:extLst>
                  <a:ext uri="{FF2B5EF4-FFF2-40B4-BE49-F238E27FC236}">
                    <a16:creationId xmlns:a16="http://schemas.microsoft.com/office/drawing/2014/main" id="{A5152403-774A-4080-B72E-633C041AAFD2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>
                <a:extLst>
                  <a:ext uri="{FF2B5EF4-FFF2-40B4-BE49-F238E27FC236}">
                    <a16:creationId xmlns:a16="http://schemas.microsoft.com/office/drawing/2014/main" id="{FD23ABA7-0552-4F75-8453-143579A098D1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>
                <a:extLst>
                  <a:ext uri="{FF2B5EF4-FFF2-40B4-BE49-F238E27FC236}">
                    <a16:creationId xmlns:a16="http://schemas.microsoft.com/office/drawing/2014/main" id="{C8907E55-727C-46D5-8D1A-32680950CDF2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28" name="Group 227">
            <a:extLst>
              <a:ext uri="{FF2B5EF4-FFF2-40B4-BE49-F238E27FC236}">
                <a16:creationId xmlns:a16="http://schemas.microsoft.com/office/drawing/2014/main" id="{E53A95C4-8663-4EE4-AF63-985325EC02A3}"/>
              </a:ext>
            </a:extLst>
          </p:cNvPr>
          <p:cNvGrpSpPr/>
          <p:nvPr/>
        </p:nvGrpSpPr>
        <p:grpSpPr>
          <a:xfrm>
            <a:off x="5397499" y="2140713"/>
            <a:ext cx="1416052" cy="2315594"/>
            <a:chOff x="787399" y="2140713"/>
            <a:chExt cx="1416052" cy="2315594"/>
          </a:xfrm>
        </p:grpSpPr>
        <p:sp>
          <p:nvSpPr>
            <p:cNvPr id="229" name="Rectangle 228">
              <a:extLst>
                <a:ext uri="{FF2B5EF4-FFF2-40B4-BE49-F238E27FC236}">
                  <a16:creationId xmlns:a16="http://schemas.microsoft.com/office/drawing/2014/main" id="{A6B9A32C-5157-4346-8AE5-F6D42746ED5C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0" name="Group 229">
              <a:extLst>
                <a:ext uri="{FF2B5EF4-FFF2-40B4-BE49-F238E27FC236}">
                  <a16:creationId xmlns:a16="http://schemas.microsoft.com/office/drawing/2014/main" id="{D7DCEA34-6B0A-4CDD-8B83-2931D46B9044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31" name="Rectangle 230">
                <a:extLst>
                  <a:ext uri="{FF2B5EF4-FFF2-40B4-BE49-F238E27FC236}">
                    <a16:creationId xmlns:a16="http://schemas.microsoft.com/office/drawing/2014/main" id="{5DA404CE-460C-4270-A769-3A344CCAFC55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2" name="Straight Connector 231">
                <a:extLst>
                  <a:ext uri="{FF2B5EF4-FFF2-40B4-BE49-F238E27FC236}">
                    <a16:creationId xmlns:a16="http://schemas.microsoft.com/office/drawing/2014/main" id="{D069EB6B-504A-4D5D-A519-5C0E2225F12F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>
                <a:extLst>
                  <a:ext uri="{FF2B5EF4-FFF2-40B4-BE49-F238E27FC236}">
                    <a16:creationId xmlns:a16="http://schemas.microsoft.com/office/drawing/2014/main" id="{47306B8A-5B52-499D-A07B-0B97EAB0179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>
                <a:extLst>
                  <a:ext uri="{FF2B5EF4-FFF2-40B4-BE49-F238E27FC236}">
                    <a16:creationId xmlns:a16="http://schemas.microsoft.com/office/drawing/2014/main" id="{380C1101-798D-4979-847E-0C06D7C6F7F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>
                <a:extLst>
                  <a:ext uri="{FF2B5EF4-FFF2-40B4-BE49-F238E27FC236}">
                    <a16:creationId xmlns:a16="http://schemas.microsoft.com/office/drawing/2014/main" id="{C6F1B2A6-2D77-47D2-874F-5A67CBF4DA3F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>
                <a:extLst>
                  <a:ext uri="{FF2B5EF4-FFF2-40B4-BE49-F238E27FC236}">
                    <a16:creationId xmlns:a16="http://schemas.microsoft.com/office/drawing/2014/main" id="{3F23BE4C-4CAD-420D-98E4-2CFB2FDF6629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>
                <a:extLst>
                  <a:ext uri="{FF2B5EF4-FFF2-40B4-BE49-F238E27FC236}">
                    <a16:creationId xmlns:a16="http://schemas.microsoft.com/office/drawing/2014/main" id="{BFA15418-E109-4581-889B-581E9981C5AA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>
                <a:extLst>
                  <a:ext uri="{FF2B5EF4-FFF2-40B4-BE49-F238E27FC236}">
                    <a16:creationId xmlns:a16="http://schemas.microsoft.com/office/drawing/2014/main" id="{D8A51967-F796-443D-9EF6-AC7BCB75BB3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39" name="Group 238">
            <a:extLst>
              <a:ext uri="{FF2B5EF4-FFF2-40B4-BE49-F238E27FC236}">
                <a16:creationId xmlns:a16="http://schemas.microsoft.com/office/drawing/2014/main" id="{CAFC938B-59E3-4C70-B399-883C5A9F92D5}"/>
              </a:ext>
            </a:extLst>
          </p:cNvPr>
          <p:cNvGrpSpPr/>
          <p:nvPr/>
        </p:nvGrpSpPr>
        <p:grpSpPr>
          <a:xfrm>
            <a:off x="6934199" y="2140713"/>
            <a:ext cx="1416052" cy="2315594"/>
            <a:chOff x="787399" y="2140713"/>
            <a:chExt cx="1416052" cy="2315594"/>
          </a:xfrm>
        </p:grpSpPr>
        <p:sp>
          <p:nvSpPr>
            <p:cNvPr id="240" name="Rectangle 239">
              <a:extLst>
                <a:ext uri="{FF2B5EF4-FFF2-40B4-BE49-F238E27FC236}">
                  <a16:creationId xmlns:a16="http://schemas.microsoft.com/office/drawing/2014/main" id="{81C53AC9-3AC3-4D15-88C4-8C0704FE6557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1" name="Group 240">
              <a:extLst>
                <a:ext uri="{FF2B5EF4-FFF2-40B4-BE49-F238E27FC236}">
                  <a16:creationId xmlns:a16="http://schemas.microsoft.com/office/drawing/2014/main" id="{95670873-A777-40DC-955C-E629C4649096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42" name="Rectangle 241">
                <a:extLst>
                  <a:ext uri="{FF2B5EF4-FFF2-40B4-BE49-F238E27FC236}">
                    <a16:creationId xmlns:a16="http://schemas.microsoft.com/office/drawing/2014/main" id="{30444A66-F3B4-44A2-A439-4B1D5FF3C94D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43" name="Straight Connector 242">
                <a:extLst>
                  <a:ext uri="{FF2B5EF4-FFF2-40B4-BE49-F238E27FC236}">
                    <a16:creationId xmlns:a16="http://schemas.microsoft.com/office/drawing/2014/main" id="{E0C08B2D-E5C9-48EC-B745-3AE694A3AD2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>
                <a:extLst>
                  <a:ext uri="{FF2B5EF4-FFF2-40B4-BE49-F238E27FC236}">
                    <a16:creationId xmlns:a16="http://schemas.microsoft.com/office/drawing/2014/main" id="{BE87FDD0-71B6-4FD9-AA4E-29DCA2FF30E5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>
                <a:extLst>
                  <a:ext uri="{FF2B5EF4-FFF2-40B4-BE49-F238E27FC236}">
                    <a16:creationId xmlns:a16="http://schemas.microsoft.com/office/drawing/2014/main" id="{A40D0CDD-649F-444E-8583-0AD4B2C81559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>
                <a:extLst>
                  <a:ext uri="{FF2B5EF4-FFF2-40B4-BE49-F238E27FC236}">
                    <a16:creationId xmlns:a16="http://schemas.microsoft.com/office/drawing/2014/main" id="{CDE07D62-5042-4449-8153-6EAD21D4AED0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>
                <a:extLst>
                  <a:ext uri="{FF2B5EF4-FFF2-40B4-BE49-F238E27FC236}">
                    <a16:creationId xmlns:a16="http://schemas.microsoft.com/office/drawing/2014/main" id="{F355364F-D7D8-48B8-B273-A8DAD5880C4C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>
                <a:extLst>
                  <a:ext uri="{FF2B5EF4-FFF2-40B4-BE49-F238E27FC236}">
                    <a16:creationId xmlns:a16="http://schemas.microsoft.com/office/drawing/2014/main" id="{264912AB-AA5F-4715-9E7A-4DCB49DA9ED5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>
                <a:extLst>
                  <a:ext uri="{FF2B5EF4-FFF2-40B4-BE49-F238E27FC236}">
                    <a16:creationId xmlns:a16="http://schemas.microsoft.com/office/drawing/2014/main" id="{2381622F-EE2D-4A04-A2F4-20008BA93E4E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50" name="Group 249">
            <a:extLst>
              <a:ext uri="{FF2B5EF4-FFF2-40B4-BE49-F238E27FC236}">
                <a16:creationId xmlns:a16="http://schemas.microsoft.com/office/drawing/2014/main" id="{3563A29F-EB91-4CDB-AFBC-9D7457131FFB}"/>
              </a:ext>
            </a:extLst>
          </p:cNvPr>
          <p:cNvGrpSpPr/>
          <p:nvPr/>
        </p:nvGrpSpPr>
        <p:grpSpPr>
          <a:xfrm>
            <a:off x="8470899" y="2140713"/>
            <a:ext cx="1416052" cy="2315594"/>
            <a:chOff x="787399" y="2140713"/>
            <a:chExt cx="1416052" cy="2315594"/>
          </a:xfrm>
        </p:grpSpPr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73BC85D0-7690-452A-A484-9118AB454832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2" name="Group 251">
              <a:extLst>
                <a:ext uri="{FF2B5EF4-FFF2-40B4-BE49-F238E27FC236}">
                  <a16:creationId xmlns:a16="http://schemas.microsoft.com/office/drawing/2014/main" id="{D6987F62-4523-4701-9AC2-1577598DCE42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53" name="Rectangle 252">
                <a:extLst>
                  <a:ext uri="{FF2B5EF4-FFF2-40B4-BE49-F238E27FC236}">
                    <a16:creationId xmlns:a16="http://schemas.microsoft.com/office/drawing/2014/main" id="{D3F2555A-8546-46DA-8246-59EF778EA9D1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4" name="Straight Connector 253">
                <a:extLst>
                  <a:ext uri="{FF2B5EF4-FFF2-40B4-BE49-F238E27FC236}">
                    <a16:creationId xmlns:a16="http://schemas.microsoft.com/office/drawing/2014/main" id="{D5DE9821-80B1-4F32-8E91-FF64A70B4EE1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>
                <a:extLst>
                  <a:ext uri="{FF2B5EF4-FFF2-40B4-BE49-F238E27FC236}">
                    <a16:creationId xmlns:a16="http://schemas.microsoft.com/office/drawing/2014/main" id="{55F1C821-3BCD-42D1-AD18-338133F46EC7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>
                <a:extLst>
                  <a:ext uri="{FF2B5EF4-FFF2-40B4-BE49-F238E27FC236}">
                    <a16:creationId xmlns:a16="http://schemas.microsoft.com/office/drawing/2014/main" id="{64354873-03BC-49AC-8201-8BD7ECCE1202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>
                <a:extLst>
                  <a:ext uri="{FF2B5EF4-FFF2-40B4-BE49-F238E27FC236}">
                    <a16:creationId xmlns:a16="http://schemas.microsoft.com/office/drawing/2014/main" id="{3A625536-E2A1-4CF6-ACD9-5FFA97B04FDE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>
                <a:extLst>
                  <a:ext uri="{FF2B5EF4-FFF2-40B4-BE49-F238E27FC236}">
                    <a16:creationId xmlns:a16="http://schemas.microsoft.com/office/drawing/2014/main" id="{EF77ABBC-85A9-4AFB-8EFC-386AE60F68E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9" name="Straight Connector 258">
                <a:extLst>
                  <a:ext uri="{FF2B5EF4-FFF2-40B4-BE49-F238E27FC236}">
                    <a16:creationId xmlns:a16="http://schemas.microsoft.com/office/drawing/2014/main" id="{32A08BD6-1502-48E9-A76C-27AD88316806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Straight Connector 259">
                <a:extLst>
                  <a:ext uri="{FF2B5EF4-FFF2-40B4-BE49-F238E27FC236}">
                    <a16:creationId xmlns:a16="http://schemas.microsoft.com/office/drawing/2014/main" id="{9AE192C6-D8D3-4957-BA4F-4B422E64FFB7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61" name="Group 260">
            <a:extLst>
              <a:ext uri="{FF2B5EF4-FFF2-40B4-BE49-F238E27FC236}">
                <a16:creationId xmlns:a16="http://schemas.microsoft.com/office/drawing/2014/main" id="{A0FE85BE-7956-462E-9789-1698C0C54A5B}"/>
              </a:ext>
            </a:extLst>
          </p:cNvPr>
          <p:cNvGrpSpPr/>
          <p:nvPr/>
        </p:nvGrpSpPr>
        <p:grpSpPr>
          <a:xfrm>
            <a:off x="10007600" y="2140713"/>
            <a:ext cx="1416052" cy="2315594"/>
            <a:chOff x="787399" y="2140713"/>
            <a:chExt cx="1416052" cy="2315594"/>
          </a:xfrm>
        </p:grpSpPr>
        <p:sp>
          <p:nvSpPr>
            <p:cNvPr id="262" name="Rectangle 261">
              <a:extLst>
                <a:ext uri="{FF2B5EF4-FFF2-40B4-BE49-F238E27FC236}">
                  <a16:creationId xmlns:a16="http://schemas.microsoft.com/office/drawing/2014/main" id="{86D32761-2EC0-4413-8A83-AE18F90052AB}"/>
                </a:ext>
              </a:extLst>
            </p:cNvPr>
            <p:cNvSpPr/>
            <p:nvPr/>
          </p:nvSpPr>
          <p:spPr>
            <a:xfrm>
              <a:off x="787399" y="2140713"/>
              <a:ext cx="1416052" cy="231559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3" name="Group 262">
              <a:extLst>
                <a:ext uri="{FF2B5EF4-FFF2-40B4-BE49-F238E27FC236}">
                  <a16:creationId xmlns:a16="http://schemas.microsoft.com/office/drawing/2014/main" id="{C68BE9A6-6D8D-4813-8699-42E424AF53FC}"/>
                </a:ext>
              </a:extLst>
            </p:cNvPr>
            <p:cNvGrpSpPr/>
            <p:nvPr/>
          </p:nvGrpSpPr>
          <p:grpSpPr>
            <a:xfrm>
              <a:off x="787400" y="2140713"/>
              <a:ext cx="1397000" cy="2296544"/>
              <a:chOff x="787400" y="2140713"/>
              <a:chExt cx="1397000" cy="2296544"/>
            </a:xfrm>
          </p:grpSpPr>
          <p:sp>
            <p:nvSpPr>
              <p:cNvPr id="264" name="Rectangle 263">
                <a:extLst>
                  <a:ext uri="{FF2B5EF4-FFF2-40B4-BE49-F238E27FC236}">
                    <a16:creationId xmlns:a16="http://schemas.microsoft.com/office/drawing/2014/main" id="{87A305B9-7B0E-4FAE-A2E6-B8A25509F660}"/>
                  </a:ext>
                </a:extLst>
              </p:cNvPr>
              <p:cNvSpPr/>
              <p:nvPr/>
            </p:nvSpPr>
            <p:spPr>
              <a:xfrm>
                <a:off x="787400" y="2140713"/>
                <a:ext cx="1397000" cy="229654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5" name="Straight Connector 264">
                <a:extLst>
                  <a:ext uri="{FF2B5EF4-FFF2-40B4-BE49-F238E27FC236}">
                    <a16:creationId xmlns:a16="http://schemas.microsoft.com/office/drawing/2014/main" id="{661EAFF6-D3A9-40E9-9EF1-E7AFEE26FFFD}"/>
                  </a:ext>
                </a:extLst>
              </p:cNvPr>
              <p:cNvCxnSpPr/>
              <p:nvPr/>
            </p:nvCxnSpPr>
            <p:spPr>
              <a:xfrm>
                <a:off x="904875" y="242778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Straight Connector 265">
                <a:extLst>
                  <a:ext uri="{FF2B5EF4-FFF2-40B4-BE49-F238E27FC236}">
                    <a16:creationId xmlns:a16="http://schemas.microsoft.com/office/drawing/2014/main" id="{B04DE2DD-3E32-4EA3-9FA2-337CC81C69E2}"/>
                  </a:ext>
                </a:extLst>
              </p:cNvPr>
              <p:cNvCxnSpPr/>
              <p:nvPr/>
            </p:nvCxnSpPr>
            <p:spPr>
              <a:xfrm>
                <a:off x="904875" y="271484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Straight Connector 266">
                <a:extLst>
                  <a:ext uri="{FF2B5EF4-FFF2-40B4-BE49-F238E27FC236}">
                    <a16:creationId xmlns:a16="http://schemas.microsoft.com/office/drawing/2014/main" id="{3BB98E19-6D4D-4FAA-8870-CBFB282DBFA8}"/>
                  </a:ext>
                </a:extLst>
              </p:cNvPr>
              <p:cNvCxnSpPr/>
              <p:nvPr/>
            </p:nvCxnSpPr>
            <p:spPr>
              <a:xfrm>
                <a:off x="904875" y="3001917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Straight Connector 267">
                <a:extLst>
                  <a:ext uri="{FF2B5EF4-FFF2-40B4-BE49-F238E27FC236}">
                    <a16:creationId xmlns:a16="http://schemas.microsoft.com/office/drawing/2014/main" id="{53BD9BD1-ED5B-42FD-8FD5-BE3ED616829B}"/>
                  </a:ext>
                </a:extLst>
              </p:cNvPr>
              <p:cNvCxnSpPr/>
              <p:nvPr/>
            </p:nvCxnSpPr>
            <p:spPr>
              <a:xfrm>
                <a:off x="904875" y="3288985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Straight Connector 268">
                <a:extLst>
                  <a:ext uri="{FF2B5EF4-FFF2-40B4-BE49-F238E27FC236}">
                    <a16:creationId xmlns:a16="http://schemas.microsoft.com/office/drawing/2014/main" id="{74CA4508-AF50-45BB-BBA7-063A9BA55688}"/>
                  </a:ext>
                </a:extLst>
              </p:cNvPr>
              <p:cNvCxnSpPr/>
              <p:nvPr/>
            </p:nvCxnSpPr>
            <p:spPr>
              <a:xfrm>
                <a:off x="904875" y="3576053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Straight Connector 269">
                <a:extLst>
                  <a:ext uri="{FF2B5EF4-FFF2-40B4-BE49-F238E27FC236}">
                    <a16:creationId xmlns:a16="http://schemas.microsoft.com/office/drawing/2014/main" id="{2118729E-9CF6-4A05-92FB-A66368655CC2}"/>
                  </a:ext>
                </a:extLst>
              </p:cNvPr>
              <p:cNvCxnSpPr/>
              <p:nvPr/>
            </p:nvCxnSpPr>
            <p:spPr>
              <a:xfrm>
                <a:off x="904875" y="3863121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1" name="Straight Connector 270">
                <a:extLst>
                  <a:ext uri="{FF2B5EF4-FFF2-40B4-BE49-F238E27FC236}">
                    <a16:creationId xmlns:a16="http://schemas.microsoft.com/office/drawing/2014/main" id="{EF002265-2A07-440B-98C7-73745847B87D}"/>
                  </a:ext>
                </a:extLst>
              </p:cNvPr>
              <p:cNvCxnSpPr/>
              <p:nvPr/>
            </p:nvCxnSpPr>
            <p:spPr>
              <a:xfrm>
                <a:off x="904875" y="4150189"/>
                <a:ext cx="1162050" cy="0"/>
              </a:xfrm>
              <a:prstGeom prst="line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46823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8470</TotalTime>
  <Words>109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Weekly Planning – Slide Template</vt:lpstr>
      <vt:lpstr>Weekly Planning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Planning</dc:title>
  <dc:creator>PresentationGO.com</dc:creator>
  <dc:description>© Copyright PresentationGO.com</dc:description>
  <dcterms:created xsi:type="dcterms:W3CDTF">2014-11-26T05:14:11Z</dcterms:created>
  <dcterms:modified xsi:type="dcterms:W3CDTF">2019-10-08T18:17:23Z</dcterms:modified>
  <cp:category>Timelines &amp; Planning</cp:category>
</cp:coreProperties>
</file>