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74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04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Weekly Tasks – Slide Template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BF9929-1D9E-464B-AEAB-E0539D5B649F}"/>
              </a:ext>
            </a:extLst>
          </p:cNvPr>
          <p:cNvSpPr/>
          <p:nvPr/>
        </p:nvSpPr>
        <p:spPr>
          <a:xfrm>
            <a:off x="424543" y="1898454"/>
            <a:ext cx="1658983" cy="3680729"/>
          </a:xfrm>
          <a:prstGeom prst="rect">
            <a:avLst/>
          </a:prstGeom>
          <a:gradFill flip="none" rotWithShape="1">
            <a:gsLst>
              <a:gs pos="52000">
                <a:schemeClr val="bg1"/>
              </a:gs>
              <a:gs pos="0">
                <a:schemeClr val="bg1"/>
              </a:gs>
              <a:gs pos="83000">
                <a:schemeClr val="bg1">
                  <a:lumMod val="95000"/>
                </a:schemeClr>
              </a:gs>
              <a:gs pos="100000">
                <a:schemeClr val="bg2">
                  <a:lumMod val="9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68580" rIns="13716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Id faucibus nisl tincidunt eget nullam. Nisl rhoncus mattis rhoncus urna neque viverra justo nec.</a:t>
            </a:r>
          </a:p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 scelerisque eleifend donec pretium vulputate sapien nec.</a:t>
            </a:r>
          </a:p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Elementum facilisis leo vel fringilla est ullamcorper. Ac ut consequat semper viverra nam libero justo laoreet sit.</a:t>
            </a:r>
          </a:p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Scelerisque in dictum non consectetur erat. Montes nascetur ridiculus mus mauris vitae ultricies leo integer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F2704D7-3EEF-4A92-811B-3D18CE5CBA74}"/>
              </a:ext>
            </a:extLst>
          </p:cNvPr>
          <p:cNvSpPr/>
          <p:nvPr/>
        </p:nvSpPr>
        <p:spPr>
          <a:xfrm>
            <a:off x="2083526" y="1898454"/>
            <a:ext cx="1658983" cy="3680729"/>
          </a:xfrm>
          <a:prstGeom prst="rect">
            <a:avLst/>
          </a:prstGeom>
          <a:gradFill flip="none" rotWithShape="1">
            <a:gsLst>
              <a:gs pos="52000">
                <a:schemeClr val="bg1">
                  <a:alpha val="60000"/>
                </a:schemeClr>
              </a:gs>
              <a:gs pos="0">
                <a:schemeClr val="bg1"/>
              </a:gs>
              <a:gs pos="83000">
                <a:schemeClr val="bg1">
                  <a:lumMod val="95000"/>
                  <a:alpha val="16000"/>
                </a:schemeClr>
              </a:gs>
              <a:gs pos="100000">
                <a:schemeClr val="bg2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68580" rIns="13716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Id faucibus nisl tincidunt eget nullam. Nisl rhoncus mattis rhoncus urna neque viverra justo nec.</a:t>
            </a:r>
          </a:p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 scelerisque eleifend donec pretium vulputate sapien nec.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FE630BE-A88F-4CF0-AD30-C5D606D52B0D}"/>
              </a:ext>
            </a:extLst>
          </p:cNvPr>
          <p:cNvSpPr/>
          <p:nvPr/>
        </p:nvSpPr>
        <p:spPr>
          <a:xfrm>
            <a:off x="3742509" y="1898454"/>
            <a:ext cx="1658983" cy="3680729"/>
          </a:xfrm>
          <a:prstGeom prst="rect">
            <a:avLst/>
          </a:prstGeom>
          <a:gradFill flip="none" rotWithShape="1">
            <a:gsLst>
              <a:gs pos="52000">
                <a:schemeClr val="bg1">
                  <a:alpha val="60000"/>
                </a:schemeClr>
              </a:gs>
              <a:gs pos="0">
                <a:schemeClr val="bg1"/>
              </a:gs>
              <a:gs pos="83000">
                <a:schemeClr val="bg1">
                  <a:lumMod val="95000"/>
                  <a:alpha val="16000"/>
                </a:schemeClr>
              </a:gs>
              <a:gs pos="100000">
                <a:schemeClr val="bg2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68580" rIns="13716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Id faucibus nisl tincidunt eget nullam. Nisl rhoncus mattis rhoncus urna neque viverra justo nec.</a:t>
            </a:r>
          </a:p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 scelerisque eleifend donec pretium vulputate sapien nec.</a:t>
            </a:r>
          </a:p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Scelerisque in dictum non consectetur erat. Montes nascetur ridiculus mus mauris vitae ultricies leo integer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A404D92-18B5-4026-BF64-CF85B6A65BD2}"/>
              </a:ext>
            </a:extLst>
          </p:cNvPr>
          <p:cNvSpPr/>
          <p:nvPr/>
        </p:nvSpPr>
        <p:spPr>
          <a:xfrm>
            <a:off x="5401492" y="1898454"/>
            <a:ext cx="1658983" cy="3680729"/>
          </a:xfrm>
          <a:prstGeom prst="rect">
            <a:avLst/>
          </a:prstGeom>
          <a:gradFill flip="none" rotWithShape="1">
            <a:gsLst>
              <a:gs pos="52000">
                <a:schemeClr val="bg1">
                  <a:alpha val="60000"/>
                </a:schemeClr>
              </a:gs>
              <a:gs pos="0">
                <a:schemeClr val="bg1"/>
              </a:gs>
              <a:gs pos="83000">
                <a:schemeClr val="bg1">
                  <a:lumMod val="95000"/>
                  <a:alpha val="16000"/>
                </a:schemeClr>
              </a:gs>
              <a:gs pos="100000">
                <a:schemeClr val="bg2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68580" rIns="13716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 scelerisque eleifend donec pretium vulputate sapien nec.</a:t>
            </a:r>
          </a:p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Elementum facilisis leo vel fringilla est ullamcorper. Ac ut consequat semper viverra nam libero justo laoreet sit.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8DCABFE-577C-47FD-AD71-4EDB90C8D226}"/>
              </a:ext>
            </a:extLst>
          </p:cNvPr>
          <p:cNvSpPr/>
          <p:nvPr/>
        </p:nvSpPr>
        <p:spPr>
          <a:xfrm>
            <a:off x="7060474" y="1898454"/>
            <a:ext cx="1658983" cy="3680729"/>
          </a:xfrm>
          <a:prstGeom prst="rect">
            <a:avLst/>
          </a:prstGeom>
          <a:gradFill flip="none" rotWithShape="1">
            <a:gsLst>
              <a:gs pos="52000">
                <a:schemeClr val="bg1">
                  <a:alpha val="60000"/>
                </a:schemeClr>
              </a:gs>
              <a:gs pos="0">
                <a:schemeClr val="bg1"/>
              </a:gs>
              <a:gs pos="83000">
                <a:schemeClr val="bg1">
                  <a:lumMod val="95000"/>
                  <a:alpha val="16000"/>
                </a:schemeClr>
              </a:gs>
              <a:gs pos="100000">
                <a:schemeClr val="bg2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68580" rIns="13716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Id faucibus nisl tincidunt eget nullam. Nisl rhoncus mattis rhoncus urna neque viverra justo nec.</a:t>
            </a:r>
          </a:p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 scelerisque eleifend donec pretium vulputate sapien nec.</a:t>
            </a:r>
          </a:p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Elementum facilisis leo vel fringilla est ullamcorper. Ac ut consequat semper viverra nam libero justo laoreet sit.</a:t>
            </a:r>
          </a:p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Scelerisque in dictum non consectetur erat. Montes nascetur ridiculus mus mauris vitae ultricies leo integer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E392818-3D2D-401D-971A-A2DC540645D4}"/>
              </a:ext>
            </a:extLst>
          </p:cNvPr>
          <p:cNvGrpSpPr/>
          <p:nvPr/>
        </p:nvGrpSpPr>
        <p:grpSpPr>
          <a:xfrm>
            <a:off x="424543" y="1278816"/>
            <a:ext cx="8294915" cy="619639"/>
            <a:chOff x="566057" y="1237862"/>
            <a:chExt cx="11059886" cy="82109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F14D525-C9C8-4F70-B9EA-D9665FCB55E6}"/>
                </a:ext>
              </a:extLst>
            </p:cNvPr>
            <p:cNvSpPr/>
            <p:nvPr/>
          </p:nvSpPr>
          <p:spPr>
            <a:xfrm>
              <a:off x="566057" y="1237862"/>
              <a:ext cx="2211977" cy="82109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/>
                <a:t>MONDAY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57C0A58-B895-4050-A561-66B2AB401BB4}"/>
                </a:ext>
              </a:extLst>
            </p:cNvPr>
            <p:cNvSpPr/>
            <p:nvPr/>
          </p:nvSpPr>
          <p:spPr>
            <a:xfrm>
              <a:off x="2778034" y="1237862"/>
              <a:ext cx="2211977" cy="82109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900"/>
                </a:spcAft>
              </a:pPr>
              <a:r>
                <a:rPr lang="en-US" b="1" dirty="0">
                  <a:solidFill>
                    <a:schemeClr val="bg2">
                      <a:lumMod val="10000"/>
                    </a:schemeClr>
                  </a:solidFill>
                </a:rPr>
                <a:t>TUESDAY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535B8A1-EFEC-4D0D-9CA7-18DF836C39CD}"/>
                </a:ext>
              </a:extLst>
            </p:cNvPr>
            <p:cNvSpPr/>
            <p:nvPr/>
          </p:nvSpPr>
          <p:spPr>
            <a:xfrm>
              <a:off x="4990011" y="1237862"/>
              <a:ext cx="2211977" cy="82109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900"/>
                </a:spcAft>
              </a:pPr>
              <a:r>
                <a:rPr lang="en-US" b="1" dirty="0">
                  <a:solidFill>
                    <a:schemeClr val="bg2">
                      <a:lumMod val="10000"/>
                    </a:schemeClr>
                  </a:solidFill>
                </a:rPr>
                <a:t>WEDNESDAY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3CDE8B4-6115-4DC0-8C2B-DF1E284E2097}"/>
                </a:ext>
              </a:extLst>
            </p:cNvPr>
            <p:cNvSpPr/>
            <p:nvPr/>
          </p:nvSpPr>
          <p:spPr>
            <a:xfrm>
              <a:off x="7201989" y="1237862"/>
              <a:ext cx="2211977" cy="82109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900"/>
                </a:spcAft>
              </a:pPr>
              <a:r>
                <a:rPr lang="en-US" b="1" dirty="0">
                  <a:solidFill>
                    <a:schemeClr val="bg2">
                      <a:lumMod val="10000"/>
                    </a:schemeClr>
                  </a:solidFill>
                </a:rPr>
                <a:t>THURSDAY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950D243-41D7-43C8-87D0-3F61AAE810B0}"/>
                </a:ext>
              </a:extLst>
            </p:cNvPr>
            <p:cNvSpPr/>
            <p:nvPr/>
          </p:nvSpPr>
          <p:spPr>
            <a:xfrm>
              <a:off x="9413966" y="1237862"/>
              <a:ext cx="2211977" cy="82109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>
                  <a:solidFill>
                    <a:schemeClr val="bg2">
                      <a:lumMod val="10000"/>
                    </a:schemeClr>
                  </a:solidFill>
                </a:rPr>
                <a:t>FRIDAY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14AEDEA-653C-4F34-88B2-858ADAAAFD61}"/>
                </a:ext>
              </a:extLst>
            </p:cNvPr>
            <p:cNvSpPr/>
            <p:nvPr/>
          </p:nvSpPr>
          <p:spPr>
            <a:xfrm>
              <a:off x="9413964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13716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85725" indent="-85725" algn="just">
                <a:spcAft>
                  <a:spcPts val="900"/>
                </a:spcAft>
                <a:buFont typeface="Arial" panose="020B0604020202020204" pitchFamily="34" charset="0"/>
                <a:buChar char="•"/>
              </a:pP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D5887DCB-9AA1-4B15-8005-79DD28A815A2}"/>
                </a:ext>
              </a:extLst>
            </p:cNvPr>
            <p:cNvSpPr/>
            <p:nvPr/>
          </p:nvSpPr>
          <p:spPr>
            <a:xfrm>
              <a:off x="7201989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13716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85725" indent="-85725" algn="just">
                <a:spcAft>
                  <a:spcPts val="900"/>
                </a:spcAft>
                <a:buFont typeface="Arial" panose="020B0604020202020204" pitchFamily="34" charset="0"/>
                <a:buChar char="•"/>
              </a:pP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818EB969-270D-4C77-A98D-3062AE3E3B54}"/>
                </a:ext>
              </a:extLst>
            </p:cNvPr>
            <p:cNvSpPr/>
            <p:nvPr/>
          </p:nvSpPr>
          <p:spPr>
            <a:xfrm>
              <a:off x="4990011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13716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85725" indent="-85725" algn="just">
                <a:spcAft>
                  <a:spcPts val="900"/>
                </a:spcAft>
                <a:buFont typeface="Arial" panose="020B0604020202020204" pitchFamily="34" charset="0"/>
                <a:buChar char="•"/>
              </a:pP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CFDC015-E357-4AA4-902D-562035EB083B}"/>
                </a:ext>
              </a:extLst>
            </p:cNvPr>
            <p:cNvSpPr/>
            <p:nvPr/>
          </p:nvSpPr>
          <p:spPr>
            <a:xfrm>
              <a:off x="2778034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13716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85725" indent="-85725" algn="just">
                <a:spcAft>
                  <a:spcPts val="900"/>
                </a:spcAft>
                <a:buFont typeface="Arial" panose="020B0604020202020204" pitchFamily="34" charset="0"/>
                <a:buChar char="•"/>
              </a:pP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CD79AB89-5C33-436D-AD0D-B72D2C6D233B}"/>
                </a:ext>
              </a:extLst>
            </p:cNvPr>
            <p:cNvSpPr/>
            <p:nvPr/>
          </p:nvSpPr>
          <p:spPr>
            <a:xfrm>
              <a:off x="566057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13716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85725" indent="-85725" algn="just">
                <a:spcAft>
                  <a:spcPts val="900"/>
                </a:spcAft>
                <a:buFont typeface="Arial" panose="020B0604020202020204" pitchFamily="34" charset="0"/>
                <a:buChar char="•"/>
              </a:pP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E8773DD-B712-4707-BAF5-741FFA374334}"/>
              </a:ext>
            </a:extLst>
          </p:cNvPr>
          <p:cNvGrpSpPr/>
          <p:nvPr/>
        </p:nvGrpSpPr>
        <p:grpSpPr>
          <a:xfrm>
            <a:off x="424542" y="5579183"/>
            <a:ext cx="8294915" cy="164000"/>
            <a:chOff x="566057" y="1237862"/>
            <a:chExt cx="11059886" cy="821094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E2FE0F61-403E-437B-89C6-EEDA43BBC39F}"/>
                </a:ext>
              </a:extLst>
            </p:cNvPr>
            <p:cNvSpPr/>
            <p:nvPr/>
          </p:nvSpPr>
          <p:spPr>
            <a:xfrm>
              <a:off x="566057" y="1237862"/>
              <a:ext cx="2211977" cy="8210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31054376-C553-4760-B450-9CB987CB1D20}"/>
                </a:ext>
              </a:extLst>
            </p:cNvPr>
            <p:cNvSpPr/>
            <p:nvPr/>
          </p:nvSpPr>
          <p:spPr>
            <a:xfrm>
              <a:off x="2778034" y="1237862"/>
              <a:ext cx="2211977" cy="8210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900"/>
                </a:spcAft>
              </a:pPr>
              <a:endParaRPr lang="en-US" b="1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ECC30A01-5737-4CEE-946A-D9112DCA036E}"/>
                </a:ext>
              </a:extLst>
            </p:cNvPr>
            <p:cNvSpPr/>
            <p:nvPr/>
          </p:nvSpPr>
          <p:spPr>
            <a:xfrm>
              <a:off x="4990011" y="1237862"/>
              <a:ext cx="2211977" cy="8210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900"/>
                </a:spcAft>
              </a:pPr>
              <a:endParaRPr lang="en-US" b="1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6A3BC965-704B-499F-B1AE-879B7BF060DE}"/>
                </a:ext>
              </a:extLst>
            </p:cNvPr>
            <p:cNvSpPr/>
            <p:nvPr/>
          </p:nvSpPr>
          <p:spPr>
            <a:xfrm>
              <a:off x="7201989" y="1237862"/>
              <a:ext cx="2211977" cy="8210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900"/>
                </a:spcAft>
              </a:pPr>
              <a:endParaRPr lang="en-US" b="1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D36DA83A-3433-4D0F-AD25-BC5CAD2D4CED}"/>
                </a:ext>
              </a:extLst>
            </p:cNvPr>
            <p:cNvSpPr/>
            <p:nvPr/>
          </p:nvSpPr>
          <p:spPr>
            <a:xfrm>
              <a:off x="9413966" y="1237862"/>
              <a:ext cx="2211977" cy="8210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5C5B6474-F2A5-4F13-9956-0076EEB04DA0}"/>
                </a:ext>
              </a:extLst>
            </p:cNvPr>
            <p:cNvSpPr/>
            <p:nvPr/>
          </p:nvSpPr>
          <p:spPr>
            <a:xfrm>
              <a:off x="9413964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13716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85725" indent="-85725" algn="just">
                <a:spcAft>
                  <a:spcPts val="900"/>
                </a:spcAft>
                <a:buFont typeface="Arial" panose="020B0604020202020204" pitchFamily="34" charset="0"/>
                <a:buChar char="•"/>
              </a:pP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911B0CA8-C070-48E1-A7B6-915BB2257767}"/>
                </a:ext>
              </a:extLst>
            </p:cNvPr>
            <p:cNvSpPr/>
            <p:nvPr/>
          </p:nvSpPr>
          <p:spPr>
            <a:xfrm>
              <a:off x="7201989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13716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85725" indent="-85725" algn="just">
                <a:spcAft>
                  <a:spcPts val="900"/>
                </a:spcAft>
                <a:buFont typeface="Arial" panose="020B0604020202020204" pitchFamily="34" charset="0"/>
                <a:buChar char="•"/>
              </a:pP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6996AB55-8A3C-4AB3-825F-717F544357BF}"/>
                </a:ext>
              </a:extLst>
            </p:cNvPr>
            <p:cNvSpPr/>
            <p:nvPr/>
          </p:nvSpPr>
          <p:spPr>
            <a:xfrm>
              <a:off x="4990011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13716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85725" indent="-85725" algn="just">
                <a:spcAft>
                  <a:spcPts val="900"/>
                </a:spcAft>
                <a:buFont typeface="Arial" panose="020B0604020202020204" pitchFamily="34" charset="0"/>
                <a:buChar char="•"/>
              </a:pP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339B8461-EC6C-420C-979F-D63963B4EA2E}"/>
                </a:ext>
              </a:extLst>
            </p:cNvPr>
            <p:cNvSpPr/>
            <p:nvPr/>
          </p:nvSpPr>
          <p:spPr>
            <a:xfrm>
              <a:off x="2778034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13716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85725" indent="-85725" algn="just">
                <a:spcAft>
                  <a:spcPts val="900"/>
                </a:spcAft>
                <a:buFont typeface="Arial" panose="020B0604020202020204" pitchFamily="34" charset="0"/>
                <a:buChar char="•"/>
              </a:pP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219A0D0E-5E36-46D1-9946-F9C8174033DA}"/>
                </a:ext>
              </a:extLst>
            </p:cNvPr>
            <p:cNvSpPr/>
            <p:nvPr/>
          </p:nvSpPr>
          <p:spPr>
            <a:xfrm>
              <a:off x="566057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13716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85725" indent="-85725" algn="just">
                <a:spcAft>
                  <a:spcPts val="900"/>
                </a:spcAft>
                <a:buFont typeface="Arial" panose="020B0604020202020204" pitchFamily="34" charset="0"/>
                <a:buChar char="•"/>
              </a:pP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6152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Weekly Tasks – Slide Template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10A4CD0-85DB-42B6-B5E7-EFE97F04882F}"/>
              </a:ext>
            </a:extLst>
          </p:cNvPr>
          <p:cNvSpPr/>
          <p:nvPr/>
        </p:nvSpPr>
        <p:spPr>
          <a:xfrm>
            <a:off x="424543" y="1898454"/>
            <a:ext cx="1658983" cy="3680729"/>
          </a:xfrm>
          <a:prstGeom prst="rect">
            <a:avLst/>
          </a:prstGeom>
          <a:gradFill flip="none" rotWithShape="1">
            <a:gsLst>
              <a:gs pos="52000">
                <a:schemeClr val="bg1"/>
              </a:gs>
              <a:gs pos="0">
                <a:schemeClr val="bg1"/>
              </a:gs>
              <a:gs pos="83000">
                <a:schemeClr val="bg1">
                  <a:lumMod val="95000"/>
                </a:schemeClr>
              </a:gs>
              <a:gs pos="100000">
                <a:schemeClr val="bg2">
                  <a:lumMod val="9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68580" rIns="13716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Id faucibus nisl tincidunt eget nullam. Nisl rhoncus mattis rhoncus urna neque viverra justo nec.</a:t>
            </a:r>
          </a:p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 scelerisque eleifend donec pretium vulputate sapien nec.</a:t>
            </a:r>
          </a:p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Elementum facilisis leo vel fringilla est ullamcorper. Ac ut consequat semper viverra nam libero justo laoreet sit.</a:t>
            </a:r>
          </a:p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Scelerisque in dictum non consectetur erat. Montes nascetur ridiculus mus mauris vitae ultricies leo integer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5EE68C8-6BD6-45DE-BA8E-5A1EEE14E6DE}"/>
              </a:ext>
            </a:extLst>
          </p:cNvPr>
          <p:cNvSpPr/>
          <p:nvPr/>
        </p:nvSpPr>
        <p:spPr>
          <a:xfrm>
            <a:off x="2083526" y="1898454"/>
            <a:ext cx="1658983" cy="3680729"/>
          </a:xfrm>
          <a:prstGeom prst="rect">
            <a:avLst/>
          </a:prstGeom>
          <a:gradFill flip="none" rotWithShape="1">
            <a:gsLst>
              <a:gs pos="52000">
                <a:schemeClr val="bg1"/>
              </a:gs>
              <a:gs pos="0">
                <a:schemeClr val="bg1"/>
              </a:gs>
              <a:gs pos="83000">
                <a:schemeClr val="bg1">
                  <a:lumMod val="95000"/>
                </a:schemeClr>
              </a:gs>
              <a:gs pos="100000">
                <a:schemeClr val="bg2">
                  <a:lumMod val="9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68580" rIns="13716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Id faucibus nisl tincidunt eget nullam. Nisl rhoncus mattis rhoncus urna neque viverra justo nec.</a:t>
            </a:r>
          </a:p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 scelerisque eleifend donec pretium vulputate sapien nec.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16DE5E7-1046-4FEB-8FFC-53EB2DCF71BE}"/>
              </a:ext>
            </a:extLst>
          </p:cNvPr>
          <p:cNvSpPr/>
          <p:nvPr/>
        </p:nvSpPr>
        <p:spPr>
          <a:xfrm>
            <a:off x="3742509" y="1898454"/>
            <a:ext cx="1658983" cy="3680729"/>
          </a:xfrm>
          <a:prstGeom prst="rect">
            <a:avLst/>
          </a:prstGeom>
          <a:gradFill flip="none" rotWithShape="1">
            <a:gsLst>
              <a:gs pos="52000">
                <a:schemeClr val="bg1"/>
              </a:gs>
              <a:gs pos="0">
                <a:schemeClr val="bg1"/>
              </a:gs>
              <a:gs pos="83000">
                <a:schemeClr val="bg1">
                  <a:lumMod val="95000"/>
                </a:schemeClr>
              </a:gs>
              <a:gs pos="100000">
                <a:schemeClr val="bg2">
                  <a:lumMod val="9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68580" rIns="13716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Id faucibus nisl tincidunt eget nullam. Nisl rhoncus mattis rhoncus urna neque viverra justo nec.</a:t>
            </a:r>
          </a:p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 scelerisque eleifend donec pretium vulputate sapien nec.</a:t>
            </a:r>
          </a:p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Scelerisque in dictum non consectetur erat. Montes nascetur ridiculus mus mauris vitae ultricies leo integer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2DA732A-CC31-47AA-8E3D-B129BFFD6374}"/>
              </a:ext>
            </a:extLst>
          </p:cNvPr>
          <p:cNvSpPr/>
          <p:nvPr/>
        </p:nvSpPr>
        <p:spPr>
          <a:xfrm>
            <a:off x="5401492" y="1898454"/>
            <a:ext cx="1658983" cy="3680729"/>
          </a:xfrm>
          <a:prstGeom prst="rect">
            <a:avLst/>
          </a:prstGeom>
          <a:gradFill flip="none" rotWithShape="1">
            <a:gsLst>
              <a:gs pos="52000">
                <a:schemeClr val="bg1"/>
              </a:gs>
              <a:gs pos="0">
                <a:schemeClr val="bg1"/>
              </a:gs>
              <a:gs pos="83000">
                <a:schemeClr val="bg1">
                  <a:lumMod val="95000"/>
                </a:schemeClr>
              </a:gs>
              <a:gs pos="100000">
                <a:schemeClr val="bg2">
                  <a:lumMod val="9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68580" rIns="13716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 scelerisque eleifend donec pretium vulputate sapien nec.</a:t>
            </a:r>
          </a:p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Elementum facilisis leo vel fringilla est ullamcorper. Ac ut consequat semper viverra nam libero justo laoreet sit.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E291B18-FBDD-43A2-AE8B-E896ADBE431C}"/>
              </a:ext>
            </a:extLst>
          </p:cNvPr>
          <p:cNvSpPr/>
          <p:nvPr/>
        </p:nvSpPr>
        <p:spPr>
          <a:xfrm>
            <a:off x="7060474" y="1898454"/>
            <a:ext cx="1658983" cy="3680729"/>
          </a:xfrm>
          <a:prstGeom prst="rect">
            <a:avLst/>
          </a:prstGeom>
          <a:gradFill flip="none" rotWithShape="1">
            <a:gsLst>
              <a:gs pos="52000">
                <a:schemeClr val="bg1"/>
              </a:gs>
              <a:gs pos="0">
                <a:schemeClr val="bg1"/>
              </a:gs>
              <a:gs pos="83000">
                <a:schemeClr val="bg1">
                  <a:lumMod val="95000"/>
                </a:schemeClr>
              </a:gs>
              <a:gs pos="100000">
                <a:schemeClr val="bg2">
                  <a:lumMod val="9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68580" rIns="13716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Id faucibus nisl tincidunt eget nullam. Nisl rhoncus mattis rhoncus urna neque viverra justo nec.</a:t>
            </a:r>
          </a:p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 scelerisque eleifend donec pretium vulputate sapien nec.</a:t>
            </a:r>
          </a:p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Elementum facilisis leo vel fringilla est ullamcorper. Ac ut consequat semper viverra nam libero justo laoreet sit.</a:t>
            </a:r>
          </a:p>
          <a:p>
            <a:pPr marL="85725" indent="-85725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Scelerisque in dictum non consectetur erat. Montes nascetur ridiculus mus mauris vitae ultricies leo integer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B1B4D6B-BEB0-4CE7-AF47-809825324584}"/>
              </a:ext>
            </a:extLst>
          </p:cNvPr>
          <p:cNvGrpSpPr/>
          <p:nvPr/>
        </p:nvGrpSpPr>
        <p:grpSpPr>
          <a:xfrm>
            <a:off x="424543" y="1278816"/>
            <a:ext cx="8294915" cy="619639"/>
            <a:chOff x="566057" y="1237862"/>
            <a:chExt cx="11059886" cy="821094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AA88F5F-8DAC-4F3F-8B5A-82693B4A83A0}"/>
                </a:ext>
              </a:extLst>
            </p:cNvPr>
            <p:cNvSpPr/>
            <p:nvPr/>
          </p:nvSpPr>
          <p:spPr>
            <a:xfrm>
              <a:off x="566057" y="1237862"/>
              <a:ext cx="2211977" cy="82109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/>
                <a:t>MONDAY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F2A8FD26-6EBA-4E24-BC0E-54F156609152}"/>
                </a:ext>
              </a:extLst>
            </p:cNvPr>
            <p:cNvSpPr/>
            <p:nvPr/>
          </p:nvSpPr>
          <p:spPr>
            <a:xfrm>
              <a:off x="2778034" y="1237862"/>
              <a:ext cx="2211977" cy="82109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900"/>
                </a:spcAft>
              </a:pPr>
              <a:r>
                <a:rPr lang="en-US" b="1" dirty="0">
                  <a:solidFill>
                    <a:schemeClr val="bg2">
                      <a:lumMod val="10000"/>
                    </a:schemeClr>
                  </a:solidFill>
                </a:rPr>
                <a:t>TUESDAY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436E6C22-2928-4D27-916D-C84340E07A38}"/>
                </a:ext>
              </a:extLst>
            </p:cNvPr>
            <p:cNvSpPr/>
            <p:nvPr/>
          </p:nvSpPr>
          <p:spPr>
            <a:xfrm>
              <a:off x="4990011" y="1237862"/>
              <a:ext cx="2211977" cy="82109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900"/>
                </a:spcAft>
              </a:pPr>
              <a:r>
                <a:rPr lang="en-US" b="1" dirty="0">
                  <a:solidFill>
                    <a:schemeClr val="bg2">
                      <a:lumMod val="10000"/>
                    </a:schemeClr>
                  </a:solidFill>
                </a:rPr>
                <a:t>WEDNESDAY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6CD25A4B-323E-4842-8629-3B9A24BCE2C7}"/>
                </a:ext>
              </a:extLst>
            </p:cNvPr>
            <p:cNvSpPr/>
            <p:nvPr/>
          </p:nvSpPr>
          <p:spPr>
            <a:xfrm>
              <a:off x="7201989" y="1237862"/>
              <a:ext cx="2211977" cy="82109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900"/>
                </a:spcAft>
              </a:pPr>
              <a:r>
                <a:rPr lang="en-US" b="1" dirty="0">
                  <a:solidFill>
                    <a:schemeClr val="bg2">
                      <a:lumMod val="10000"/>
                    </a:schemeClr>
                  </a:solidFill>
                </a:rPr>
                <a:t>THURSDAY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D78210D-B48D-450D-B9A2-BEFC9CC7CAEE}"/>
                </a:ext>
              </a:extLst>
            </p:cNvPr>
            <p:cNvSpPr/>
            <p:nvPr/>
          </p:nvSpPr>
          <p:spPr>
            <a:xfrm>
              <a:off x="9413966" y="1237862"/>
              <a:ext cx="2211977" cy="82109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>
                  <a:solidFill>
                    <a:schemeClr val="bg2">
                      <a:lumMod val="10000"/>
                    </a:schemeClr>
                  </a:solidFill>
                </a:rPr>
                <a:t>FRIDAY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9668391-77BD-4154-8AB9-62AAD548D617}"/>
                </a:ext>
              </a:extLst>
            </p:cNvPr>
            <p:cNvSpPr/>
            <p:nvPr/>
          </p:nvSpPr>
          <p:spPr>
            <a:xfrm>
              <a:off x="9413964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13716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85725" indent="-85725" algn="just">
                <a:spcAft>
                  <a:spcPts val="900"/>
                </a:spcAft>
                <a:buFont typeface="Arial" panose="020B0604020202020204" pitchFamily="34" charset="0"/>
                <a:buChar char="•"/>
              </a:pP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C3C2828-3E14-49BC-B50C-0D34136D444A}"/>
                </a:ext>
              </a:extLst>
            </p:cNvPr>
            <p:cNvSpPr/>
            <p:nvPr/>
          </p:nvSpPr>
          <p:spPr>
            <a:xfrm>
              <a:off x="7201989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13716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85725" indent="-85725" algn="just">
                <a:spcAft>
                  <a:spcPts val="900"/>
                </a:spcAft>
                <a:buFont typeface="Arial" panose="020B0604020202020204" pitchFamily="34" charset="0"/>
                <a:buChar char="•"/>
              </a:pP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265D3FA8-73FD-4320-B759-433455EF9283}"/>
                </a:ext>
              </a:extLst>
            </p:cNvPr>
            <p:cNvSpPr/>
            <p:nvPr/>
          </p:nvSpPr>
          <p:spPr>
            <a:xfrm>
              <a:off x="4990011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13716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85725" indent="-85725" algn="just">
                <a:spcAft>
                  <a:spcPts val="900"/>
                </a:spcAft>
                <a:buFont typeface="Arial" panose="020B0604020202020204" pitchFamily="34" charset="0"/>
                <a:buChar char="•"/>
              </a:pP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A17D0D32-3ECB-4356-AE39-800BB0377740}"/>
                </a:ext>
              </a:extLst>
            </p:cNvPr>
            <p:cNvSpPr/>
            <p:nvPr/>
          </p:nvSpPr>
          <p:spPr>
            <a:xfrm>
              <a:off x="2778034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13716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85725" indent="-85725" algn="just">
                <a:spcAft>
                  <a:spcPts val="900"/>
                </a:spcAft>
                <a:buFont typeface="Arial" panose="020B0604020202020204" pitchFamily="34" charset="0"/>
                <a:buChar char="•"/>
              </a:pP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31C68EC5-F8F2-431D-8154-D3361FB25FF8}"/>
                </a:ext>
              </a:extLst>
            </p:cNvPr>
            <p:cNvSpPr/>
            <p:nvPr/>
          </p:nvSpPr>
          <p:spPr>
            <a:xfrm>
              <a:off x="566057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13716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85725" indent="-85725" algn="just">
                <a:spcAft>
                  <a:spcPts val="900"/>
                </a:spcAft>
                <a:buFont typeface="Arial" panose="020B0604020202020204" pitchFamily="34" charset="0"/>
                <a:buChar char="•"/>
              </a:pP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06931B7-E11C-4C68-8A86-9E896E48C8C0}"/>
              </a:ext>
            </a:extLst>
          </p:cNvPr>
          <p:cNvGrpSpPr/>
          <p:nvPr/>
        </p:nvGrpSpPr>
        <p:grpSpPr>
          <a:xfrm>
            <a:off x="424542" y="5579183"/>
            <a:ext cx="8294915" cy="164000"/>
            <a:chOff x="566057" y="1237862"/>
            <a:chExt cx="11059886" cy="821094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E3226AF3-198F-4279-B09E-1A9AE4F6EE42}"/>
                </a:ext>
              </a:extLst>
            </p:cNvPr>
            <p:cNvSpPr/>
            <p:nvPr/>
          </p:nvSpPr>
          <p:spPr>
            <a:xfrm>
              <a:off x="566057" y="1237862"/>
              <a:ext cx="2211977" cy="8210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5DB09DC-5476-47C4-9398-D3BC4EC72121}"/>
                </a:ext>
              </a:extLst>
            </p:cNvPr>
            <p:cNvSpPr/>
            <p:nvPr/>
          </p:nvSpPr>
          <p:spPr>
            <a:xfrm>
              <a:off x="2778034" y="1237862"/>
              <a:ext cx="2211977" cy="8210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900"/>
                </a:spcAft>
              </a:pPr>
              <a:endParaRPr lang="en-US" b="1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F1962FF0-C6C5-4FAA-8C84-A883C20B61C3}"/>
                </a:ext>
              </a:extLst>
            </p:cNvPr>
            <p:cNvSpPr/>
            <p:nvPr/>
          </p:nvSpPr>
          <p:spPr>
            <a:xfrm>
              <a:off x="4990011" y="1237862"/>
              <a:ext cx="2211977" cy="8210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900"/>
                </a:spcAft>
              </a:pPr>
              <a:endParaRPr lang="en-US" b="1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A006F5B-48D3-4B9C-AA31-4C332C6AC845}"/>
                </a:ext>
              </a:extLst>
            </p:cNvPr>
            <p:cNvSpPr/>
            <p:nvPr/>
          </p:nvSpPr>
          <p:spPr>
            <a:xfrm>
              <a:off x="7201989" y="1237862"/>
              <a:ext cx="2211977" cy="8210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900"/>
                </a:spcAft>
              </a:pPr>
              <a:endParaRPr lang="en-US" b="1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98E6D780-AB57-4BB1-AD05-417311BD6F54}"/>
                </a:ext>
              </a:extLst>
            </p:cNvPr>
            <p:cNvSpPr/>
            <p:nvPr/>
          </p:nvSpPr>
          <p:spPr>
            <a:xfrm>
              <a:off x="9413966" y="1237862"/>
              <a:ext cx="2211977" cy="8210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77EA37C-03CA-40D0-8331-BCCED772A5AE}"/>
                </a:ext>
              </a:extLst>
            </p:cNvPr>
            <p:cNvSpPr/>
            <p:nvPr/>
          </p:nvSpPr>
          <p:spPr>
            <a:xfrm>
              <a:off x="9413964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13716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85725" indent="-85725" algn="just">
                <a:spcAft>
                  <a:spcPts val="900"/>
                </a:spcAft>
                <a:buFont typeface="Arial" panose="020B0604020202020204" pitchFamily="34" charset="0"/>
                <a:buChar char="•"/>
              </a:pP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587E4BF7-573A-4B47-93EA-642432A457FC}"/>
                </a:ext>
              </a:extLst>
            </p:cNvPr>
            <p:cNvSpPr/>
            <p:nvPr/>
          </p:nvSpPr>
          <p:spPr>
            <a:xfrm>
              <a:off x="7201989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13716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85725" indent="-85725" algn="just">
                <a:spcAft>
                  <a:spcPts val="900"/>
                </a:spcAft>
                <a:buFont typeface="Arial" panose="020B0604020202020204" pitchFamily="34" charset="0"/>
                <a:buChar char="•"/>
              </a:pP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586A1D8B-3196-4361-9E85-74219BD5C00E}"/>
                </a:ext>
              </a:extLst>
            </p:cNvPr>
            <p:cNvSpPr/>
            <p:nvPr/>
          </p:nvSpPr>
          <p:spPr>
            <a:xfrm>
              <a:off x="4990011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13716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85725" indent="-85725" algn="just">
                <a:spcAft>
                  <a:spcPts val="900"/>
                </a:spcAft>
                <a:buFont typeface="Arial" panose="020B0604020202020204" pitchFamily="34" charset="0"/>
                <a:buChar char="•"/>
              </a:pP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B32EDD4-5FCD-48E1-9E80-C435016ED47B}"/>
                </a:ext>
              </a:extLst>
            </p:cNvPr>
            <p:cNvSpPr/>
            <p:nvPr/>
          </p:nvSpPr>
          <p:spPr>
            <a:xfrm>
              <a:off x="2778034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13716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85725" indent="-85725" algn="just">
                <a:spcAft>
                  <a:spcPts val="900"/>
                </a:spcAft>
                <a:buFont typeface="Arial" panose="020B0604020202020204" pitchFamily="34" charset="0"/>
                <a:buChar char="•"/>
              </a:pP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DB300929-6348-4A0A-85EA-9C98942E507F}"/>
                </a:ext>
              </a:extLst>
            </p:cNvPr>
            <p:cNvSpPr/>
            <p:nvPr/>
          </p:nvSpPr>
          <p:spPr>
            <a:xfrm>
              <a:off x="566057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13716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85725" indent="-85725" algn="just">
                <a:spcAft>
                  <a:spcPts val="900"/>
                </a:spcAft>
                <a:buFont typeface="Arial" panose="020B0604020202020204" pitchFamily="34" charset="0"/>
                <a:buChar char="•"/>
              </a:pP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2536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721</Words>
  <PresentationFormat>On-screen Show (4:3)</PresentationFormat>
  <Paragraphs>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Weekly Tasks – Slide Template</vt:lpstr>
      <vt:lpstr>Weekly Tasks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Tasks</dc:title>
  <dc:creator>PresentationGO.com</dc:creator>
  <dc:description>© Copyright PresentationGO.com</dc:description>
  <dcterms:created xsi:type="dcterms:W3CDTF">2014-11-26T05:14:11Z</dcterms:created>
  <dcterms:modified xsi:type="dcterms:W3CDTF">2019-10-02T18:30:19Z</dcterms:modified>
  <cp:category>Timelines &amp; Planning</cp:category>
</cp:coreProperties>
</file>