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74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7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Tasks – Slide Template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BF9929-1D9E-464B-AEAB-E0539D5B649F}"/>
              </a:ext>
            </a:extLst>
          </p:cNvPr>
          <p:cNvSpPr/>
          <p:nvPr/>
        </p:nvSpPr>
        <p:spPr>
          <a:xfrm>
            <a:off x="566057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F2704D7-3EEF-4A92-811B-3D18CE5CBA74}"/>
              </a:ext>
            </a:extLst>
          </p:cNvPr>
          <p:cNvSpPr/>
          <p:nvPr/>
        </p:nvSpPr>
        <p:spPr>
          <a:xfrm>
            <a:off x="2778034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E630BE-A88F-4CF0-AD30-C5D606D52B0D}"/>
              </a:ext>
            </a:extLst>
          </p:cNvPr>
          <p:cNvSpPr/>
          <p:nvPr/>
        </p:nvSpPr>
        <p:spPr>
          <a:xfrm>
            <a:off x="4990011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A404D92-18B5-4026-BF64-CF85B6A65BD2}"/>
              </a:ext>
            </a:extLst>
          </p:cNvPr>
          <p:cNvSpPr/>
          <p:nvPr/>
        </p:nvSpPr>
        <p:spPr>
          <a:xfrm>
            <a:off x="7201989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8DCABFE-577C-47FD-AD71-4EDB90C8D226}"/>
              </a:ext>
            </a:extLst>
          </p:cNvPr>
          <p:cNvSpPr/>
          <p:nvPr/>
        </p:nvSpPr>
        <p:spPr>
          <a:xfrm>
            <a:off x="9413965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392818-3D2D-401D-971A-A2DC540645D4}"/>
              </a:ext>
            </a:extLst>
          </p:cNvPr>
          <p:cNvGrpSpPr/>
          <p:nvPr/>
        </p:nvGrpSpPr>
        <p:grpSpPr>
          <a:xfrm>
            <a:off x="566057" y="1133087"/>
            <a:ext cx="11059886" cy="821094"/>
            <a:chOff x="566057" y="1237862"/>
            <a:chExt cx="11059886" cy="82109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F14D525-C9C8-4F70-B9EA-D9665FCB55E6}"/>
                </a:ext>
              </a:extLst>
            </p:cNvPr>
            <p:cNvSpPr/>
            <p:nvPr/>
          </p:nvSpPr>
          <p:spPr>
            <a:xfrm>
              <a:off x="566057" y="1237862"/>
              <a:ext cx="2211977" cy="8210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MONDAY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7C0A58-B895-4050-A561-66B2AB401BB4}"/>
                </a:ext>
              </a:extLst>
            </p:cNvPr>
            <p:cNvSpPr/>
            <p:nvPr/>
          </p:nvSpPr>
          <p:spPr>
            <a:xfrm>
              <a:off x="2778034" y="1237862"/>
              <a:ext cx="2211977" cy="8210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TUESDAY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535B8A1-EFEC-4D0D-9CA7-18DF836C39CD}"/>
                </a:ext>
              </a:extLst>
            </p:cNvPr>
            <p:cNvSpPr/>
            <p:nvPr/>
          </p:nvSpPr>
          <p:spPr>
            <a:xfrm>
              <a:off x="4990011" y="1237862"/>
              <a:ext cx="2211977" cy="8210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WEDNESDAY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3CDE8B4-6115-4DC0-8C2B-DF1E284E2097}"/>
                </a:ext>
              </a:extLst>
            </p:cNvPr>
            <p:cNvSpPr/>
            <p:nvPr/>
          </p:nvSpPr>
          <p:spPr>
            <a:xfrm>
              <a:off x="7201989" y="1237862"/>
              <a:ext cx="2211977" cy="8210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THURSDAY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950D243-41D7-43C8-87D0-3F61AAE810B0}"/>
                </a:ext>
              </a:extLst>
            </p:cNvPr>
            <p:cNvSpPr/>
            <p:nvPr/>
          </p:nvSpPr>
          <p:spPr>
            <a:xfrm>
              <a:off x="9413966" y="1237862"/>
              <a:ext cx="2211977" cy="8210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FRIDAY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14AEDEA-653C-4F34-88B2-858ADAAAFD61}"/>
                </a:ext>
              </a:extLst>
            </p:cNvPr>
            <p:cNvSpPr/>
            <p:nvPr/>
          </p:nvSpPr>
          <p:spPr>
            <a:xfrm>
              <a:off x="941396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5887DCB-9AA1-4B15-8005-79DD28A815A2}"/>
                </a:ext>
              </a:extLst>
            </p:cNvPr>
            <p:cNvSpPr/>
            <p:nvPr/>
          </p:nvSpPr>
          <p:spPr>
            <a:xfrm>
              <a:off x="7201989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18EB969-270D-4C77-A98D-3062AE3E3B54}"/>
                </a:ext>
              </a:extLst>
            </p:cNvPr>
            <p:cNvSpPr/>
            <p:nvPr/>
          </p:nvSpPr>
          <p:spPr>
            <a:xfrm>
              <a:off x="4990011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CFDC015-E357-4AA4-902D-562035EB083B}"/>
                </a:ext>
              </a:extLst>
            </p:cNvPr>
            <p:cNvSpPr/>
            <p:nvPr/>
          </p:nvSpPr>
          <p:spPr>
            <a:xfrm>
              <a:off x="277803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D79AB89-5C33-436D-AD0D-B72D2C6D233B}"/>
                </a:ext>
              </a:extLst>
            </p:cNvPr>
            <p:cNvSpPr/>
            <p:nvPr/>
          </p:nvSpPr>
          <p:spPr>
            <a:xfrm>
              <a:off x="566057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E8773DD-B712-4707-BAF5-741FFA374334}"/>
              </a:ext>
            </a:extLst>
          </p:cNvPr>
          <p:cNvGrpSpPr/>
          <p:nvPr/>
        </p:nvGrpSpPr>
        <p:grpSpPr>
          <a:xfrm>
            <a:off x="566056" y="5810833"/>
            <a:ext cx="11059886" cy="171838"/>
            <a:chOff x="566057" y="1237862"/>
            <a:chExt cx="11059886" cy="821094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2FE0F61-403E-437B-89C6-EEDA43BBC39F}"/>
                </a:ext>
              </a:extLst>
            </p:cNvPr>
            <p:cNvSpPr/>
            <p:nvPr/>
          </p:nvSpPr>
          <p:spPr>
            <a:xfrm>
              <a:off x="566057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1054376-C553-4760-B450-9CB987CB1D20}"/>
                </a:ext>
              </a:extLst>
            </p:cNvPr>
            <p:cNvSpPr/>
            <p:nvPr/>
          </p:nvSpPr>
          <p:spPr>
            <a:xfrm>
              <a:off x="2778034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en-US" sz="24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CC30A01-5737-4CEE-946A-D9112DCA036E}"/>
                </a:ext>
              </a:extLst>
            </p:cNvPr>
            <p:cNvSpPr/>
            <p:nvPr/>
          </p:nvSpPr>
          <p:spPr>
            <a:xfrm>
              <a:off x="4990011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en-US" sz="24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A3BC965-704B-499F-B1AE-879B7BF060DE}"/>
                </a:ext>
              </a:extLst>
            </p:cNvPr>
            <p:cNvSpPr/>
            <p:nvPr/>
          </p:nvSpPr>
          <p:spPr>
            <a:xfrm>
              <a:off x="7201989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en-US" sz="24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36DA83A-3433-4D0F-AD25-BC5CAD2D4CED}"/>
                </a:ext>
              </a:extLst>
            </p:cNvPr>
            <p:cNvSpPr/>
            <p:nvPr/>
          </p:nvSpPr>
          <p:spPr>
            <a:xfrm>
              <a:off x="9413966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C5B6474-F2A5-4F13-9956-0076EEB04DA0}"/>
                </a:ext>
              </a:extLst>
            </p:cNvPr>
            <p:cNvSpPr/>
            <p:nvPr/>
          </p:nvSpPr>
          <p:spPr>
            <a:xfrm>
              <a:off x="941396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1B0CA8-C070-48E1-A7B6-915BB2257767}"/>
                </a:ext>
              </a:extLst>
            </p:cNvPr>
            <p:cNvSpPr/>
            <p:nvPr/>
          </p:nvSpPr>
          <p:spPr>
            <a:xfrm>
              <a:off x="7201989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996AB55-8A3C-4AB3-825F-717F544357BF}"/>
                </a:ext>
              </a:extLst>
            </p:cNvPr>
            <p:cNvSpPr/>
            <p:nvPr/>
          </p:nvSpPr>
          <p:spPr>
            <a:xfrm>
              <a:off x="4990011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39B8461-EC6C-420C-979F-D63963B4EA2E}"/>
                </a:ext>
              </a:extLst>
            </p:cNvPr>
            <p:cNvSpPr/>
            <p:nvPr/>
          </p:nvSpPr>
          <p:spPr>
            <a:xfrm>
              <a:off x="277803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19A0D0E-5E36-46D1-9946-F9C8174033DA}"/>
                </a:ext>
              </a:extLst>
            </p:cNvPr>
            <p:cNvSpPr/>
            <p:nvPr/>
          </p:nvSpPr>
          <p:spPr>
            <a:xfrm>
              <a:off x="566057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15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Tasks – Slide Template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1BF9929-1D9E-464B-AEAB-E0539D5B649F}"/>
              </a:ext>
            </a:extLst>
          </p:cNvPr>
          <p:cNvSpPr/>
          <p:nvPr/>
        </p:nvSpPr>
        <p:spPr>
          <a:xfrm>
            <a:off x="566057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F2704D7-3EEF-4A92-811B-3D18CE5CBA74}"/>
              </a:ext>
            </a:extLst>
          </p:cNvPr>
          <p:cNvSpPr/>
          <p:nvPr/>
        </p:nvSpPr>
        <p:spPr>
          <a:xfrm>
            <a:off x="2778034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E630BE-A88F-4CF0-AD30-C5D606D52B0D}"/>
              </a:ext>
            </a:extLst>
          </p:cNvPr>
          <p:cNvSpPr/>
          <p:nvPr/>
        </p:nvSpPr>
        <p:spPr>
          <a:xfrm>
            <a:off x="4990011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A404D92-18B5-4026-BF64-CF85B6A65BD2}"/>
              </a:ext>
            </a:extLst>
          </p:cNvPr>
          <p:cNvSpPr/>
          <p:nvPr/>
        </p:nvSpPr>
        <p:spPr>
          <a:xfrm>
            <a:off x="7201989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58DCABFE-577C-47FD-AD71-4EDB90C8D226}"/>
              </a:ext>
            </a:extLst>
          </p:cNvPr>
          <p:cNvSpPr/>
          <p:nvPr/>
        </p:nvSpPr>
        <p:spPr>
          <a:xfrm>
            <a:off x="9413965" y="1954180"/>
            <a:ext cx="2211977" cy="3856653"/>
          </a:xfrm>
          <a:prstGeom prst="rect">
            <a:avLst/>
          </a:prstGeom>
          <a:gradFill flip="none" rotWithShape="1">
            <a:gsLst>
              <a:gs pos="52000">
                <a:schemeClr val="bg1"/>
              </a:gs>
              <a:gs pos="0">
                <a:schemeClr val="bg1"/>
              </a:gs>
              <a:gs pos="83000">
                <a:schemeClr val="bg1">
                  <a:lumMod val="85000"/>
                </a:schemeClr>
              </a:gs>
              <a:gs pos="100000">
                <a:schemeClr val="bg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18288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Id faucibus nisl tincidunt eget nullam. Nisl rhoncus mattis rhoncus urna neque viverra justo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 scelerisque eleifend donec pretium vulputate sapien nec.</a:t>
            </a:r>
          </a:p>
          <a:p>
            <a:pPr marL="114300" indent="-1143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Elementum facilisis leo vel fringilla est ullamcorper. Ac ut consequat semper viverra nam libero justo laoreet sit.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392818-3D2D-401D-971A-A2DC540645D4}"/>
              </a:ext>
            </a:extLst>
          </p:cNvPr>
          <p:cNvGrpSpPr/>
          <p:nvPr/>
        </p:nvGrpSpPr>
        <p:grpSpPr>
          <a:xfrm>
            <a:off x="566057" y="1133087"/>
            <a:ext cx="11059886" cy="821094"/>
            <a:chOff x="566057" y="1237862"/>
            <a:chExt cx="11059886" cy="82109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F14D525-C9C8-4F70-B9EA-D9665FCB55E6}"/>
                </a:ext>
              </a:extLst>
            </p:cNvPr>
            <p:cNvSpPr/>
            <p:nvPr/>
          </p:nvSpPr>
          <p:spPr>
            <a:xfrm>
              <a:off x="566057" y="1237862"/>
              <a:ext cx="2211977" cy="8210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/>
                <a:t>MONDAY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7C0A58-B895-4050-A561-66B2AB401BB4}"/>
                </a:ext>
              </a:extLst>
            </p:cNvPr>
            <p:cNvSpPr/>
            <p:nvPr/>
          </p:nvSpPr>
          <p:spPr>
            <a:xfrm>
              <a:off x="2778034" y="1237862"/>
              <a:ext cx="2211977" cy="8210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TUESDAY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535B8A1-EFEC-4D0D-9CA7-18DF836C39CD}"/>
                </a:ext>
              </a:extLst>
            </p:cNvPr>
            <p:cNvSpPr/>
            <p:nvPr/>
          </p:nvSpPr>
          <p:spPr>
            <a:xfrm>
              <a:off x="4990011" y="1237862"/>
              <a:ext cx="2211977" cy="8210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WEDNESDAY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3CDE8B4-6115-4DC0-8C2B-DF1E284E2097}"/>
                </a:ext>
              </a:extLst>
            </p:cNvPr>
            <p:cNvSpPr/>
            <p:nvPr/>
          </p:nvSpPr>
          <p:spPr>
            <a:xfrm>
              <a:off x="7201989" y="1237862"/>
              <a:ext cx="2211977" cy="8210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THURSDAY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950D243-41D7-43C8-87D0-3F61AAE810B0}"/>
                </a:ext>
              </a:extLst>
            </p:cNvPr>
            <p:cNvSpPr/>
            <p:nvPr/>
          </p:nvSpPr>
          <p:spPr>
            <a:xfrm>
              <a:off x="9413966" y="1237862"/>
              <a:ext cx="2211977" cy="8210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bg2">
                      <a:lumMod val="10000"/>
                    </a:schemeClr>
                  </a:solidFill>
                </a:rPr>
                <a:t>FRIDAY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14AEDEA-653C-4F34-88B2-858ADAAAFD61}"/>
                </a:ext>
              </a:extLst>
            </p:cNvPr>
            <p:cNvSpPr/>
            <p:nvPr/>
          </p:nvSpPr>
          <p:spPr>
            <a:xfrm>
              <a:off x="941396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5887DCB-9AA1-4B15-8005-79DD28A815A2}"/>
                </a:ext>
              </a:extLst>
            </p:cNvPr>
            <p:cNvSpPr/>
            <p:nvPr/>
          </p:nvSpPr>
          <p:spPr>
            <a:xfrm>
              <a:off x="7201989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18EB969-270D-4C77-A98D-3062AE3E3B54}"/>
                </a:ext>
              </a:extLst>
            </p:cNvPr>
            <p:cNvSpPr/>
            <p:nvPr/>
          </p:nvSpPr>
          <p:spPr>
            <a:xfrm>
              <a:off x="4990011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CFDC015-E357-4AA4-902D-562035EB083B}"/>
                </a:ext>
              </a:extLst>
            </p:cNvPr>
            <p:cNvSpPr/>
            <p:nvPr/>
          </p:nvSpPr>
          <p:spPr>
            <a:xfrm>
              <a:off x="277803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CD79AB89-5C33-436D-AD0D-B72D2C6D233B}"/>
                </a:ext>
              </a:extLst>
            </p:cNvPr>
            <p:cNvSpPr/>
            <p:nvPr/>
          </p:nvSpPr>
          <p:spPr>
            <a:xfrm>
              <a:off x="566057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E8773DD-B712-4707-BAF5-741FFA374334}"/>
              </a:ext>
            </a:extLst>
          </p:cNvPr>
          <p:cNvGrpSpPr/>
          <p:nvPr/>
        </p:nvGrpSpPr>
        <p:grpSpPr>
          <a:xfrm>
            <a:off x="566056" y="5810833"/>
            <a:ext cx="11059886" cy="171838"/>
            <a:chOff x="566057" y="1237862"/>
            <a:chExt cx="11059886" cy="821094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2FE0F61-403E-437B-89C6-EEDA43BBC39F}"/>
                </a:ext>
              </a:extLst>
            </p:cNvPr>
            <p:cNvSpPr/>
            <p:nvPr/>
          </p:nvSpPr>
          <p:spPr>
            <a:xfrm>
              <a:off x="566057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1054376-C553-4760-B450-9CB987CB1D20}"/>
                </a:ext>
              </a:extLst>
            </p:cNvPr>
            <p:cNvSpPr/>
            <p:nvPr/>
          </p:nvSpPr>
          <p:spPr>
            <a:xfrm>
              <a:off x="2778034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en-US" sz="24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CC30A01-5737-4CEE-946A-D9112DCA036E}"/>
                </a:ext>
              </a:extLst>
            </p:cNvPr>
            <p:cNvSpPr/>
            <p:nvPr/>
          </p:nvSpPr>
          <p:spPr>
            <a:xfrm>
              <a:off x="4990011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en-US" sz="24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A3BC965-704B-499F-B1AE-879B7BF060DE}"/>
                </a:ext>
              </a:extLst>
            </p:cNvPr>
            <p:cNvSpPr/>
            <p:nvPr/>
          </p:nvSpPr>
          <p:spPr>
            <a:xfrm>
              <a:off x="7201989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1200"/>
                </a:spcAft>
              </a:pPr>
              <a:endParaRPr lang="en-US" sz="24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36DA83A-3433-4D0F-AD25-BC5CAD2D4CED}"/>
                </a:ext>
              </a:extLst>
            </p:cNvPr>
            <p:cNvSpPr/>
            <p:nvPr/>
          </p:nvSpPr>
          <p:spPr>
            <a:xfrm>
              <a:off x="9413966" y="1237862"/>
              <a:ext cx="2211977" cy="8210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C5B6474-F2A5-4F13-9956-0076EEB04DA0}"/>
                </a:ext>
              </a:extLst>
            </p:cNvPr>
            <p:cNvSpPr/>
            <p:nvPr/>
          </p:nvSpPr>
          <p:spPr>
            <a:xfrm>
              <a:off x="941396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1B0CA8-C070-48E1-A7B6-915BB2257767}"/>
                </a:ext>
              </a:extLst>
            </p:cNvPr>
            <p:cNvSpPr/>
            <p:nvPr/>
          </p:nvSpPr>
          <p:spPr>
            <a:xfrm>
              <a:off x="7201989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996AB55-8A3C-4AB3-825F-717F544357BF}"/>
                </a:ext>
              </a:extLst>
            </p:cNvPr>
            <p:cNvSpPr/>
            <p:nvPr/>
          </p:nvSpPr>
          <p:spPr>
            <a:xfrm>
              <a:off x="4990011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39B8461-EC6C-420C-979F-D63963B4EA2E}"/>
                </a:ext>
              </a:extLst>
            </p:cNvPr>
            <p:cNvSpPr/>
            <p:nvPr/>
          </p:nvSpPr>
          <p:spPr>
            <a:xfrm>
              <a:off x="2778034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19A0D0E-5E36-46D1-9946-F9C8174033DA}"/>
                </a:ext>
              </a:extLst>
            </p:cNvPr>
            <p:cNvSpPr/>
            <p:nvPr/>
          </p:nvSpPr>
          <p:spPr>
            <a:xfrm>
              <a:off x="566057" y="1237862"/>
              <a:ext cx="834934" cy="821094"/>
            </a:xfrm>
            <a:prstGeom prst="rect">
              <a:avLst/>
            </a:prstGeom>
            <a:gradFill flip="none" rotWithShape="1">
              <a:gsLst>
                <a:gs pos="52000">
                  <a:schemeClr val="tx1">
                    <a:alpha val="10000"/>
                  </a:schemeClr>
                </a:gs>
                <a:gs pos="0">
                  <a:schemeClr val="tx1">
                    <a:alpha val="0"/>
                  </a:schemeClr>
                </a:gs>
                <a:gs pos="83000">
                  <a:schemeClr val="tx1">
                    <a:alpha val="15000"/>
                  </a:schemeClr>
                </a:gs>
                <a:gs pos="100000">
                  <a:schemeClr val="tx1">
                    <a:alpha val="2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18288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4300" indent="-114300" algn="just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100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735</Words>
  <PresentationFormat>Widescreen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Weekly Tasks – Slide Template</vt:lpstr>
      <vt:lpstr>Weekly Tasks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Tasks</dc:title>
  <dc:creator>PresentationGO.com</dc:creator>
  <dc:description>© Copyright PresentationGO.com</dc:description>
  <dcterms:created xsi:type="dcterms:W3CDTF">2014-11-26T05:14:11Z</dcterms:created>
  <dcterms:modified xsi:type="dcterms:W3CDTF">2019-10-02T18:29:50Z</dcterms:modified>
  <cp:category>Timelines &amp; Planning</cp:category>
</cp:coreProperties>
</file>