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884" y="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28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276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Wet Floor Sign – Slide Template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E6A0E8D-9515-44EB-90CB-9A4689A58984}"/>
              </a:ext>
            </a:extLst>
          </p:cNvPr>
          <p:cNvGrpSpPr/>
          <p:nvPr/>
        </p:nvGrpSpPr>
        <p:grpSpPr>
          <a:xfrm>
            <a:off x="6692687" y="2863547"/>
            <a:ext cx="2194560" cy="1260003"/>
            <a:chOff x="8921977" y="1394910"/>
            <a:chExt cx="2926080" cy="168000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F84AE45-2DF1-4A29-AB66-C2A419BB8A49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D626547-A063-4D1F-BADB-E9E3BC56BE4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CD1F11F-894F-4374-A0E2-47221DD5245A}"/>
              </a:ext>
            </a:extLst>
          </p:cNvPr>
          <p:cNvGrpSpPr/>
          <p:nvPr/>
        </p:nvGrpSpPr>
        <p:grpSpPr>
          <a:xfrm>
            <a:off x="6692687" y="4476376"/>
            <a:ext cx="2194560" cy="1260003"/>
            <a:chOff x="8921977" y="4001571"/>
            <a:chExt cx="2926080" cy="168000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88ECEE8-0D0A-402B-BA7B-39D3C373BBC5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20E9BF8-726D-4CA6-AC90-0DFB002877FD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2169FFF0-4A85-455E-A34E-3D7D1FB6515F}"/>
              </a:ext>
            </a:extLst>
          </p:cNvPr>
          <p:cNvGrpSpPr/>
          <p:nvPr/>
        </p:nvGrpSpPr>
        <p:grpSpPr>
          <a:xfrm>
            <a:off x="250907" y="2863548"/>
            <a:ext cx="2194560" cy="1260003"/>
            <a:chOff x="332936" y="2555951"/>
            <a:chExt cx="2926080" cy="168000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2EDC4BD-ED81-4648-A0C9-3F6EB98185E9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9421977-F635-4618-8FF3-7CC07CEB5A5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C3E68B7-62F9-4B58-8A23-9F20C8480175}"/>
              </a:ext>
            </a:extLst>
          </p:cNvPr>
          <p:cNvGrpSpPr/>
          <p:nvPr/>
        </p:nvGrpSpPr>
        <p:grpSpPr>
          <a:xfrm>
            <a:off x="250907" y="4476375"/>
            <a:ext cx="2194560" cy="1260003"/>
            <a:chOff x="332936" y="4580523"/>
            <a:chExt cx="2926080" cy="1680003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2B6793B-27E6-4268-B098-FBD2BD6CBE3A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85DB4DF-F30A-4ED0-887E-1D361E7FD1BF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5895B2D-B040-4055-A0B6-BC03EBCE585B}"/>
              </a:ext>
            </a:extLst>
          </p:cNvPr>
          <p:cNvGrpSpPr/>
          <p:nvPr/>
        </p:nvGrpSpPr>
        <p:grpSpPr>
          <a:xfrm>
            <a:off x="6698534" y="1250719"/>
            <a:ext cx="2194560" cy="1260003"/>
            <a:chOff x="8921977" y="1394910"/>
            <a:chExt cx="2926080" cy="1680003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00B5652-D56B-43D3-8F65-484060D921D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215B3C3-C079-4E3A-A0D6-F02C13824F99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369F8279-5BFB-4799-90AF-9F14E314588B}"/>
              </a:ext>
            </a:extLst>
          </p:cNvPr>
          <p:cNvGrpSpPr/>
          <p:nvPr/>
        </p:nvGrpSpPr>
        <p:grpSpPr>
          <a:xfrm>
            <a:off x="256753" y="1250721"/>
            <a:ext cx="2194560" cy="1260003"/>
            <a:chOff x="332936" y="2555951"/>
            <a:chExt cx="2926080" cy="1680003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BBA8743-DFD3-4CE5-8629-D5EADD82C727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B800912-03A0-4271-807E-AE4867E60F5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6" name="Graphic 3" descr="Slippery">
            <a:extLst>
              <a:ext uri="{FF2B5EF4-FFF2-40B4-BE49-F238E27FC236}">
                <a16:creationId xmlns:a16="http://schemas.microsoft.com/office/drawing/2014/main" id="{B1E9E267-C835-423C-BD8B-01AB3ABD8CC2}"/>
              </a:ext>
            </a:extLst>
          </p:cNvPr>
          <p:cNvSpPr/>
          <p:nvPr/>
        </p:nvSpPr>
        <p:spPr>
          <a:xfrm>
            <a:off x="268628" y="1338728"/>
            <a:ext cx="310803" cy="274153"/>
          </a:xfrm>
          <a:custGeom>
            <a:avLst/>
            <a:gdLst>
              <a:gd name="connsiteX0" fmla="*/ 411827 w 414404"/>
              <a:gd name="connsiteY0" fmla="*/ 336683 h 365537"/>
              <a:gd name="connsiteX1" fmla="*/ 223891 w 414404"/>
              <a:gd name="connsiteY1" fmla="*/ 9671 h 365537"/>
              <a:gd name="connsiteX2" fmla="*/ 197635 w 414404"/>
              <a:gd name="connsiteY2" fmla="*/ 2552 h 365537"/>
              <a:gd name="connsiteX3" fmla="*/ 190516 w 414404"/>
              <a:gd name="connsiteY3" fmla="*/ 9671 h 365537"/>
              <a:gd name="connsiteX4" fmla="*/ 2580 w 414404"/>
              <a:gd name="connsiteY4" fmla="*/ 336683 h 365537"/>
              <a:gd name="connsiteX5" fmla="*/ 9621 w 414404"/>
              <a:gd name="connsiteY5" fmla="*/ 362960 h 365537"/>
              <a:gd name="connsiteX6" fmla="*/ 19220 w 414404"/>
              <a:gd name="connsiteY6" fmla="*/ 365537 h 365537"/>
              <a:gd name="connsiteX7" fmla="*/ 395188 w 414404"/>
              <a:gd name="connsiteY7" fmla="*/ 365537 h 365537"/>
              <a:gd name="connsiteX8" fmla="*/ 414404 w 414404"/>
              <a:gd name="connsiteY8" fmla="*/ 346282 h 365537"/>
              <a:gd name="connsiteX9" fmla="*/ 411827 w 414404"/>
              <a:gd name="connsiteY9" fmla="*/ 336683 h 365537"/>
              <a:gd name="connsiteX10" fmla="*/ 149880 w 414404"/>
              <a:gd name="connsiteY10" fmla="*/ 142784 h 365537"/>
              <a:gd name="connsiteX11" fmla="*/ 173880 w 414404"/>
              <a:gd name="connsiteY11" fmla="*/ 142159 h 365537"/>
              <a:gd name="connsiteX12" fmla="*/ 174504 w 414404"/>
              <a:gd name="connsiteY12" fmla="*/ 166158 h 365537"/>
              <a:gd name="connsiteX13" fmla="*/ 150554 w 414404"/>
              <a:gd name="connsiteY13" fmla="*/ 166829 h 365537"/>
              <a:gd name="connsiteX14" fmla="*/ 149835 w 414404"/>
              <a:gd name="connsiteY14" fmla="*/ 142833 h 365537"/>
              <a:gd name="connsiteX15" fmla="*/ 149880 w 414404"/>
              <a:gd name="connsiteY15" fmla="*/ 142784 h 365537"/>
              <a:gd name="connsiteX16" fmla="*/ 265729 w 414404"/>
              <a:gd name="connsiteY16" fmla="*/ 294220 h 365537"/>
              <a:gd name="connsiteX17" fmla="*/ 248465 w 414404"/>
              <a:gd name="connsiteY17" fmla="*/ 294220 h 365537"/>
              <a:gd name="connsiteX18" fmla="*/ 248898 w 414404"/>
              <a:gd name="connsiteY18" fmla="*/ 296624 h 365537"/>
              <a:gd name="connsiteX19" fmla="*/ 241684 w 414404"/>
              <a:gd name="connsiteY19" fmla="*/ 303838 h 365537"/>
              <a:gd name="connsiteX20" fmla="*/ 195999 w 414404"/>
              <a:gd name="connsiteY20" fmla="*/ 303838 h 365537"/>
              <a:gd name="connsiteX21" fmla="*/ 188785 w 414404"/>
              <a:gd name="connsiteY21" fmla="*/ 296624 h 365537"/>
              <a:gd name="connsiteX22" fmla="*/ 189218 w 414404"/>
              <a:gd name="connsiteY22" fmla="*/ 294220 h 365537"/>
              <a:gd name="connsiteX23" fmla="*/ 143100 w 414404"/>
              <a:gd name="connsiteY23" fmla="*/ 294220 h 365537"/>
              <a:gd name="connsiteX24" fmla="*/ 135886 w 414404"/>
              <a:gd name="connsiteY24" fmla="*/ 287006 h 365537"/>
              <a:gd name="connsiteX25" fmla="*/ 143100 w 414404"/>
              <a:gd name="connsiteY25" fmla="*/ 279793 h 365537"/>
              <a:gd name="connsiteX26" fmla="*/ 165173 w 414404"/>
              <a:gd name="connsiteY26" fmla="*/ 279793 h 365537"/>
              <a:gd name="connsiteX27" fmla="*/ 164740 w 414404"/>
              <a:gd name="connsiteY27" fmla="*/ 277388 h 365537"/>
              <a:gd name="connsiteX28" fmla="*/ 171954 w 414404"/>
              <a:gd name="connsiteY28" fmla="*/ 270175 h 365537"/>
              <a:gd name="connsiteX29" fmla="*/ 203212 w 414404"/>
              <a:gd name="connsiteY29" fmla="*/ 270175 h 365537"/>
              <a:gd name="connsiteX30" fmla="*/ 210426 w 414404"/>
              <a:gd name="connsiteY30" fmla="*/ 277388 h 365537"/>
              <a:gd name="connsiteX31" fmla="*/ 209993 w 414404"/>
              <a:gd name="connsiteY31" fmla="*/ 279793 h 365537"/>
              <a:gd name="connsiteX32" fmla="*/ 265729 w 414404"/>
              <a:gd name="connsiteY32" fmla="*/ 279793 h 365537"/>
              <a:gd name="connsiteX33" fmla="*/ 272943 w 414404"/>
              <a:gd name="connsiteY33" fmla="*/ 287006 h 365537"/>
              <a:gd name="connsiteX34" fmla="*/ 265729 w 414404"/>
              <a:gd name="connsiteY34" fmla="*/ 294220 h 365537"/>
              <a:gd name="connsiteX35" fmla="*/ 292275 w 414404"/>
              <a:gd name="connsiteY35" fmla="*/ 212034 h 365537"/>
              <a:gd name="connsiteX36" fmla="*/ 282717 w 414404"/>
              <a:gd name="connsiteY36" fmla="*/ 219352 h 365537"/>
              <a:gd name="connsiteX37" fmla="*/ 282657 w 414404"/>
              <a:gd name="connsiteY37" fmla="*/ 219343 h 365537"/>
              <a:gd name="connsiteX38" fmla="*/ 241925 w 414404"/>
              <a:gd name="connsiteY38" fmla="*/ 213813 h 365537"/>
              <a:gd name="connsiteX39" fmla="*/ 220813 w 414404"/>
              <a:gd name="connsiteY39" fmla="*/ 225403 h 365537"/>
              <a:gd name="connsiteX40" fmla="*/ 240049 w 414404"/>
              <a:gd name="connsiteY40" fmla="*/ 222085 h 365537"/>
              <a:gd name="connsiteX41" fmla="*/ 245435 w 414404"/>
              <a:gd name="connsiteY41" fmla="*/ 222902 h 365537"/>
              <a:gd name="connsiteX42" fmla="*/ 282176 w 414404"/>
              <a:gd name="connsiteY42" fmla="*/ 242138 h 365537"/>
              <a:gd name="connsiteX43" fmla="*/ 285901 w 414404"/>
              <a:gd name="connsiteY43" fmla="*/ 253513 h 365537"/>
              <a:gd name="connsiteX44" fmla="*/ 277079 w 414404"/>
              <a:gd name="connsiteY44" fmla="*/ 258056 h 365537"/>
              <a:gd name="connsiteX45" fmla="*/ 274241 w 414404"/>
              <a:gd name="connsiteY45" fmla="*/ 257190 h 365537"/>
              <a:gd name="connsiteX46" fmla="*/ 240097 w 414404"/>
              <a:gd name="connsiteY46" fmla="*/ 239253 h 365537"/>
              <a:gd name="connsiteX47" fmla="*/ 199750 w 414404"/>
              <a:gd name="connsiteY47" fmla="*/ 246274 h 365537"/>
              <a:gd name="connsiteX48" fmla="*/ 197778 w 414404"/>
              <a:gd name="connsiteY48" fmla="*/ 246274 h 365537"/>
              <a:gd name="connsiteX49" fmla="*/ 197778 w 414404"/>
              <a:gd name="connsiteY49" fmla="*/ 246274 h 365537"/>
              <a:gd name="connsiteX50" fmla="*/ 196239 w 414404"/>
              <a:gd name="connsiteY50" fmla="*/ 245985 h 365537"/>
              <a:gd name="connsiteX51" fmla="*/ 188593 w 414404"/>
              <a:gd name="connsiteY51" fmla="*/ 242138 h 365537"/>
              <a:gd name="connsiteX52" fmla="*/ 185227 w 414404"/>
              <a:gd name="connsiteY52" fmla="*/ 237329 h 365537"/>
              <a:gd name="connsiteX53" fmla="*/ 164211 w 414404"/>
              <a:gd name="connsiteY53" fmla="*/ 203666 h 365537"/>
              <a:gd name="connsiteX54" fmla="*/ 162288 w 414404"/>
              <a:gd name="connsiteY54" fmla="*/ 201358 h 365537"/>
              <a:gd name="connsiteX55" fmla="*/ 153343 w 414404"/>
              <a:gd name="connsiteY55" fmla="*/ 217997 h 365537"/>
              <a:gd name="connsiteX56" fmla="*/ 156757 w 414404"/>
              <a:gd name="connsiteY56" fmla="*/ 235790 h 365537"/>
              <a:gd name="connsiteX57" fmla="*/ 150025 w 414404"/>
              <a:gd name="connsiteY57" fmla="*/ 245745 h 365537"/>
              <a:gd name="connsiteX58" fmla="*/ 147283 w 414404"/>
              <a:gd name="connsiteY58" fmla="*/ 245745 h 365537"/>
              <a:gd name="connsiteX59" fmla="*/ 139878 w 414404"/>
              <a:gd name="connsiteY59" fmla="*/ 239012 h 365537"/>
              <a:gd name="connsiteX60" fmla="*/ 135886 w 414404"/>
              <a:gd name="connsiteY60" fmla="*/ 218286 h 365537"/>
              <a:gd name="connsiteX61" fmla="*/ 136752 w 414404"/>
              <a:gd name="connsiteY61" fmla="*/ 212707 h 365537"/>
              <a:gd name="connsiteX62" fmla="*/ 148293 w 414404"/>
              <a:gd name="connsiteY62" fmla="*/ 190778 h 365537"/>
              <a:gd name="connsiteX63" fmla="*/ 150602 w 414404"/>
              <a:gd name="connsiteY63" fmla="*/ 188037 h 365537"/>
              <a:gd name="connsiteX64" fmla="*/ 150602 w 414404"/>
              <a:gd name="connsiteY64" fmla="*/ 188037 h 365537"/>
              <a:gd name="connsiteX65" fmla="*/ 150938 w 414404"/>
              <a:gd name="connsiteY65" fmla="*/ 188037 h 365537"/>
              <a:gd name="connsiteX66" fmla="*/ 152141 w 414404"/>
              <a:gd name="connsiteY66" fmla="*/ 187315 h 365537"/>
              <a:gd name="connsiteX67" fmla="*/ 185804 w 414404"/>
              <a:gd name="connsiteY67" fmla="*/ 167166 h 365537"/>
              <a:gd name="connsiteX68" fmla="*/ 192777 w 414404"/>
              <a:gd name="connsiteY68" fmla="*/ 165963 h 365537"/>
              <a:gd name="connsiteX69" fmla="*/ 217351 w 414404"/>
              <a:gd name="connsiteY69" fmla="*/ 171253 h 365537"/>
              <a:gd name="connsiteX70" fmla="*/ 222496 w 414404"/>
              <a:gd name="connsiteY70" fmla="*/ 154278 h 365537"/>
              <a:gd name="connsiteX71" fmla="*/ 233124 w 414404"/>
              <a:gd name="connsiteY71" fmla="*/ 148747 h 365537"/>
              <a:gd name="connsiteX72" fmla="*/ 238856 w 414404"/>
              <a:gd name="connsiteY72" fmla="*/ 158788 h 365537"/>
              <a:gd name="connsiteX73" fmla="*/ 238655 w 414404"/>
              <a:gd name="connsiteY73" fmla="*/ 159423 h 365537"/>
              <a:gd name="connsiteX74" fmla="*/ 231345 w 414404"/>
              <a:gd name="connsiteY74" fmla="*/ 183468 h 365537"/>
              <a:gd name="connsiteX75" fmla="*/ 229469 w 414404"/>
              <a:gd name="connsiteY75" fmla="*/ 187171 h 365537"/>
              <a:gd name="connsiteX76" fmla="*/ 221535 w 414404"/>
              <a:gd name="connsiteY76" fmla="*/ 189768 h 365537"/>
              <a:gd name="connsiteX77" fmla="*/ 196912 w 414404"/>
              <a:gd name="connsiteY77" fmla="*/ 184478 h 365537"/>
              <a:gd name="connsiteX78" fmla="*/ 212013 w 414404"/>
              <a:gd name="connsiteY78" fmla="*/ 211024 h 365537"/>
              <a:gd name="connsiteX79" fmla="*/ 236058 w 414404"/>
              <a:gd name="connsiteY79" fmla="*/ 197559 h 365537"/>
              <a:gd name="connsiteX80" fmla="*/ 241300 w 414404"/>
              <a:gd name="connsiteY80" fmla="*/ 196597 h 365537"/>
              <a:gd name="connsiteX81" fmla="*/ 284821 w 414404"/>
              <a:gd name="connsiteY81" fmla="*/ 202464 h 365537"/>
              <a:gd name="connsiteX82" fmla="*/ 292291 w 414404"/>
              <a:gd name="connsiteY82" fmla="*/ 211903 h 365537"/>
              <a:gd name="connsiteX83" fmla="*/ 292275 w 414404"/>
              <a:gd name="connsiteY83" fmla="*/ 212034 h 365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414404" h="365537">
                <a:moveTo>
                  <a:pt x="411827" y="336683"/>
                </a:moveTo>
                <a:lnTo>
                  <a:pt x="223891" y="9671"/>
                </a:lnTo>
                <a:cubicBezTo>
                  <a:pt x="218606" y="455"/>
                  <a:pt x="206851" y="-2733"/>
                  <a:pt x="197635" y="2552"/>
                </a:cubicBezTo>
                <a:cubicBezTo>
                  <a:pt x="194672" y="4251"/>
                  <a:pt x="192216" y="6708"/>
                  <a:pt x="190516" y="9671"/>
                </a:cubicBezTo>
                <a:lnTo>
                  <a:pt x="2580" y="336683"/>
                </a:lnTo>
                <a:cubicBezTo>
                  <a:pt x="-2732" y="345884"/>
                  <a:pt x="421" y="357648"/>
                  <a:pt x="9621" y="362960"/>
                </a:cubicBezTo>
                <a:cubicBezTo>
                  <a:pt x="12540" y="364645"/>
                  <a:pt x="15850" y="365534"/>
                  <a:pt x="19220" y="365537"/>
                </a:cubicBezTo>
                <a:lnTo>
                  <a:pt x="395188" y="365537"/>
                </a:lnTo>
                <a:cubicBezTo>
                  <a:pt x="405812" y="365526"/>
                  <a:pt x="414415" y="356905"/>
                  <a:pt x="414404" y="346282"/>
                </a:cubicBezTo>
                <a:cubicBezTo>
                  <a:pt x="414401" y="342911"/>
                  <a:pt x="413512" y="339602"/>
                  <a:pt x="411827" y="336683"/>
                </a:cubicBezTo>
                <a:close/>
                <a:moveTo>
                  <a:pt x="149880" y="142784"/>
                </a:moveTo>
                <a:cubicBezTo>
                  <a:pt x="156335" y="135984"/>
                  <a:pt x="167080" y="135705"/>
                  <a:pt x="173880" y="142159"/>
                </a:cubicBezTo>
                <a:cubicBezTo>
                  <a:pt x="180679" y="148614"/>
                  <a:pt x="180959" y="159359"/>
                  <a:pt x="174504" y="166158"/>
                </a:cubicBezTo>
                <a:cubicBezTo>
                  <a:pt x="168068" y="172939"/>
                  <a:pt x="157360" y="173239"/>
                  <a:pt x="150554" y="166829"/>
                </a:cubicBezTo>
                <a:cubicBezTo>
                  <a:pt x="143729" y="160401"/>
                  <a:pt x="143406" y="149658"/>
                  <a:pt x="149835" y="142833"/>
                </a:cubicBezTo>
                <a:cubicBezTo>
                  <a:pt x="149850" y="142816"/>
                  <a:pt x="149865" y="142800"/>
                  <a:pt x="149880" y="142784"/>
                </a:cubicBezTo>
                <a:close/>
                <a:moveTo>
                  <a:pt x="265729" y="294220"/>
                </a:moveTo>
                <a:lnTo>
                  <a:pt x="248465" y="294220"/>
                </a:lnTo>
                <a:cubicBezTo>
                  <a:pt x="248737" y="294993"/>
                  <a:pt x="248883" y="295805"/>
                  <a:pt x="248898" y="296624"/>
                </a:cubicBezTo>
                <a:cubicBezTo>
                  <a:pt x="248898" y="300608"/>
                  <a:pt x="245668" y="303838"/>
                  <a:pt x="241684" y="303838"/>
                </a:cubicBezTo>
                <a:lnTo>
                  <a:pt x="195999" y="303838"/>
                </a:lnTo>
                <a:cubicBezTo>
                  <a:pt x="192015" y="303838"/>
                  <a:pt x="188785" y="300608"/>
                  <a:pt x="188785" y="296624"/>
                </a:cubicBezTo>
                <a:cubicBezTo>
                  <a:pt x="188776" y="295802"/>
                  <a:pt x="188923" y="294987"/>
                  <a:pt x="189218" y="294220"/>
                </a:cubicBezTo>
                <a:lnTo>
                  <a:pt x="143100" y="294220"/>
                </a:lnTo>
                <a:cubicBezTo>
                  <a:pt x="139116" y="294220"/>
                  <a:pt x="135886" y="290990"/>
                  <a:pt x="135886" y="287006"/>
                </a:cubicBezTo>
                <a:cubicBezTo>
                  <a:pt x="135886" y="283022"/>
                  <a:pt x="139116" y="279793"/>
                  <a:pt x="143100" y="279793"/>
                </a:cubicBezTo>
                <a:lnTo>
                  <a:pt x="165173" y="279793"/>
                </a:lnTo>
                <a:cubicBezTo>
                  <a:pt x="164886" y="279023"/>
                  <a:pt x="164740" y="278209"/>
                  <a:pt x="164740" y="277388"/>
                </a:cubicBezTo>
                <a:cubicBezTo>
                  <a:pt x="164740" y="273404"/>
                  <a:pt x="167970" y="270175"/>
                  <a:pt x="171954" y="270175"/>
                </a:cubicBezTo>
                <a:lnTo>
                  <a:pt x="203212" y="270175"/>
                </a:lnTo>
                <a:cubicBezTo>
                  <a:pt x="207196" y="270175"/>
                  <a:pt x="210426" y="273404"/>
                  <a:pt x="210426" y="277388"/>
                </a:cubicBezTo>
                <a:cubicBezTo>
                  <a:pt x="210403" y="278207"/>
                  <a:pt x="210257" y="279018"/>
                  <a:pt x="209993" y="279793"/>
                </a:cubicBezTo>
                <a:lnTo>
                  <a:pt x="265729" y="279793"/>
                </a:lnTo>
                <a:cubicBezTo>
                  <a:pt x="269713" y="279793"/>
                  <a:pt x="272943" y="283022"/>
                  <a:pt x="272943" y="287006"/>
                </a:cubicBezTo>
                <a:cubicBezTo>
                  <a:pt x="272943" y="290990"/>
                  <a:pt x="269713" y="294220"/>
                  <a:pt x="265729" y="294220"/>
                </a:cubicBezTo>
                <a:close/>
                <a:moveTo>
                  <a:pt x="292275" y="212034"/>
                </a:moveTo>
                <a:cubicBezTo>
                  <a:pt x="291657" y="216694"/>
                  <a:pt x="287377" y="219970"/>
                  <a:pt x="282717" y="219352"/>
                </a:cubicBezTo>
                <a:cubicBezTo>
                  <a:pt x="282697" y="219349"/>
                  <a:pt x="282677" y="219346"/>
                  <a:pt x="282657" y="219343"/>
                </a:cubicBezTo>
                <a:lnTo>
                  <a:pt x="241925" y="213813"/>
                </a:lnTo>
                <a:lnTo>
                  <a:pt x="220813" y="225403"/>
                </a:lnTo>
                <a:lnTo>
                  <a:pt x="240049" y="222085"/>
                </a:lnTo>
                <a:cubicBezTo>
                  <a:pt x="241885" y="221748"/>
                  <a:pt x="243782" y="222037"/>
                  <a:pt x="245435" y="222902"/>
                </a:cubicBezTo>
                <a:lnTo>
                  <a:pt x="282176" y="242138"/>
                </a:lnTo>
                <a:cubicBezTo>
                  <a:pt x="286346" y="244251"/>
                  <a:pt x="288014" y="249344"/>
                  <a:pt x="285901" y="253513"/>
                </a:cubicBezTo>
                <a:cubicBezTo>
                  <a:pt x="284249" y="256773"/>
                  <a:pt x="280692" y="258605"/>
                  <a:pt x="277079" y="258056"/>
                </a:cubicBezTo>
                <a:cubicBezTo>
                  <a:pt x="276086" y="257953"/>
                  <a:pt x="275122" y="257659"/>
                  <a:pt x="274241" y="257190"/>
                </a:cubicBezTo>
                <a:lnTo>
                  <a:pt x="240097" y="239253"/>
                </a:lnTo>
                <a:lnTo>
                  <a:pt x="199750" y="246274"/>
                </a:lnTo>
                <a:cubicBezTo>
                  <a:pt x="199094" y="246345"/>
                  <a:pt x="198434" y="246345"/>
                  <a:pt x="197778" y="246274"/>
                </a:cubicBezTo>
                <a:lnTo>
                  <a:pt x="197778" y="246274"/>
                </a:lnTo>
                <a:cubicBezTo>
                  <a:pt x="197257" y="246229"/>
                  <a:pt x="196741" y="246132"/>
                  <a:pt x="196239" y="245985"/>
                </a:cubicBezTo>
                <a:cubicBezTo>
                  <a:pt x="193375" y="245460"/>
                  <a:pt x="190722" y="244124"/>
                  <a:pt x="188593" y="242138"/>
                </a:cubicBezTo>
                <a:cubicBezTo>
                  <a:pt x="187239" y="240710"/>
                  <a:pt x="186105" y="239090"/>
                  <a:pt x="185227" y="237329"/>
                </a:cubicBezTo>
                <a:lnTo>
                  <a:pt x="164211" y="203666"/>
                </a:lnTo>
                <a:lnTo>
                  <a:pt x="162288" y="201358"/>
                </a:lnTo>
                <a:lnTo>
                  <a:pt x="153343" y="217997"/>
                </a:lnTo>
                <a:lnTo>
                  <a:pt x="156757" y="235790"/>
                </a:lnTo>
                <a:cubicBezTo>
                  <a:pt x="157639" y="240397"/>
                  <a:pt x="154628" y="244848"/>
                  <a:pt x="150025" y="245745"/>
                </a:cubicBezTo>
                <a:cubicBezTo>
                  <a:pt x="149117" y="245888"/>
                  <a:pt x="148191" y="245888"/>
                  <a:pt x="147283" y="245745"/>
                </a:cubicBezTo>
                <a:cubicBezTo>
                  <a:pt x="143623" y="245328"/>
                  <a:pt x="140640" y="242616"/>
                  <a:pt x="139878" y="239012"/>
                </a:cubicBezTo>
                <a:lnTo>
                  <a:pt x="135886" y="218286"/>
                </a:lnTo>
                <a:cubicBezTo>
                  <a:pt x="135543" y="216382"/>
                  <a:pt x="135848" y="214418"/>
                  <a:pt x="136752" y="212707"/>
                </a:cubicBezTo>
                <a:lnTo>
                  <a:pt x="148293" y="190778"/>
                </a:lnTo>
                <a:cubicBezTo>
                  <a:pt x="148861" y="189712"/>
                  <a:pt x="149648" y="188777"/>
                  <a:pt x="150602" y="188037"/>
                </a:cubicBezTo>
                <a:lnTo>
                  <a:pt x="150602" y="188037"/>
                </a:lnTo>
                <a:lnTo>
                  <a:pt x="150938" y="188037"/>
                </a:lnTo>
                <a:cubicBezTo>
                  <a:pt x="151310" y="187751"/>
                  <a:pt x="151714" y="187509"/>
                  <a:pt x="152141" y="187315"/>
                </a:cubicBezTo>
                <a:lnTo>
                  <a:pt x="185804" y="167166"/>
                </a:lnTo>
                <a:cubicBezTo>
                  <a:pt x="187874" y="165850"/>
                  <a:pt x="190385" y="165417"/>
                  <a:pt x="192777" y="165963"/>
                </a:cubicBezTo>
                <a:lnTo>
                  <a:pt x="217351" y="171253"/>
                </a:lnTo>
                <a:lnTo>
                  <a:pt x="222496" y="154278"/>
                </a:lnTo>
                <a:cubicBezTo>
                  <a:pt x="224200" y="150074"/>
                  <a:pt x="228704" y="147730"/>
                  <a:pt x="233124" y="148747"/>
                </a:cubicBezTo>
                <a:cubicBezTo>
                  <a:pt x="237480" y="149937"/>
                  <a:pt x="240046" y="154432"/>
                  <a:pt x="238856" y="158788"/>
                </a:cubicBezTo>
                <a:cubicBezTo>
                  <a:pt x="238798" y="159002"/>
                  <a:pt x="238731" y="159214"/>
                  <a:pt x="238655" y="159423"/>
                </a:cubicBezTo>
                <a:lnTo>
                  <a:pt x="231345" y="183468"/>
                </a:lnTo>
                <a:cubicBezTo>
                  <a:pt x="230977" y="184817"/>
                  <a:pt x="230338" y="186076"/>
                  <a:pt x="229469" y="187171"/>
                </a:cubicBezTo>
                <a:cubicBezTo>
                  <a:pt x="227482" y="189397"/>
                  <a:pt x="224454" y="190388"/>
                  <a:pt x="221535" y="189768"/>
                </a:cubicBezTo>
                <a:lnTo>
                  <a:pt x="196912" y="184478"/>
                </a:lnTo>
                <a:lnTo>
                  <a:pt x="212013" y="211024"/>
                </a:lnTo>
                <a:lnTo>
                  <a:pt x="236058" y="197559"/>
                </a:lnTo>
                <a:cubicBezTo>
                  <a:pt x="237662" y="196698"/>
                  <a:pt x="239495" y="196362"/>
                  <a:pt x="241300" y="196597"/>
                </a:cubicBezTo>
                <a:lnTo>
                  <a:pt x="284821" y="202464"/>
                </a:lnTo>
                <a:cubicBezTo>
                  <a:pt x="289491" y="203008"/>
                  <a:pt x="292835" y="207234"/>
                  <a:pt x="292291" y="211903"/>
                </a:cubicBezTo>
                <a:cubicBezTo>
                  <a:pt x="292286" y="211947"/>
                  <a:pt x="292281" y="211991"/>
                  <a:pt x="292275" y="21203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" name="Graphic 79" descr="Slippery">
            <a:extLst>
              <a:ext uri="{FF2B5EF4-FFF2-40B4-BE49-F238E27FC236}">
                <a16:creationId xmlns:a16="http://schemas.microsoft.com/office/drawing/2014/main" id="{58831187-1A79-4567-9707-CCEAC0D4E17E}"/>
              </a:ext>
            </a:extLst>
          </p:cNvPr>
          <p:cNvSpPr/>
          <p:nvPr/>
        </p:nvSpPr>
        <p:spPr>
          <a:xfrm>
            <a:off x="268628" y="2951556"/>
            <a:ext cx="310803" cy="274153"/>
          </a:xfrm>
          <a:custGeom>
            <a:avLst/>
            <a:gdLst>
              <a:gd name="connsiteX0" fmla="*/ 411827 w 414404"/>
              <a:gd name="connsiteY0" fmla="*/ 336683 h 365537"/>
              <a:gd name="connsiteX1" fmla="*/ 223891 w 414404"/>
              <a:gd name="connsiteY1" fmla="*/ 9671 h 365537"/>
              <a:gd name="connsiteX2" fmla="*/ 197635 w 414404"/>
              <a:gd name="connsiteY2" fmla="*/ 2552 h 365537"/>
              <a:gd name="connsiteX3" fmla="*/ 190516 w 414404"/>
              <a:gd name="connsiteY3" fmla="*/ 9671 h 365537"/>
              <a:gd name="connsiteX4" fmla="*/ 2580 w 414404"/>
              <a:gd name="connsiteY4" fmla="*/ 336683 h 365537"/>
              <a:gd name="connsiteX5" fmla="*/ 9621 w 414404"/>
              <a:gd name="connsiteY5" fmla="*/ 362960 h 365537"/>
              <a:gd name="connsiteX6" fmla="*/ 19220 w 414404"/>
              <a:gd name="connsiteY6" fmla="*/ 365537 h 365537"/>
              <a:gd name="connsiteX7" fmla="*/ 395188 w 414404"/>
              <a:gd name="connsiteY7" fmla="*/ 365537 h 365537"/>
              <a:gd name="connsiteX8" fmla="*/ 414404 w 414404"/>
              <a:gd name="connsiteY8" fmla="*/ 346282 h 365537"/>
              <a:gd name="connsiteX9" fmla="*/ 411827 w 414404"/>
              <a:gd name="connsiteY9" fmla="*/ 336683 h 365537"/>
              <a:gd name="connsiteX10" fmla="*/ 149880 w 414404"/>
              <a:gd name="connsiteY10" fmla="*/ 142784 h 365537"/>
              <a:gd name="connsiteX11" fmla="*/ 173880 w 414404"/>
              <a:gd name="connsiteY11" fmla="*/ 142159 h 365537"/>
              <a:gd name="connsiteX12" fmla="*/ 174504 w 414404"/>
              <a:gd name="connsiteY12" fmla="*/ 166158 h 365537"/>
              <a:gd name="connsiteX13" fmla="*/ 150554 w 414404"/>
              <a:gd name="connsiteY13" fmla="*/ 166829 h 365537"/>
              <a:gd name="connsiteX14" fmla="*/ 149835 w 414404"/>
              <a:gd name="connsiteY14" fmla="*/ 142833 h 365537"/>
              <a:gd name="connsiteX15" fmla="*/ 149880 w 414404"/>
              <a:gd name="connsiteY15" fmla="*/ 142784 h 365537"/>
              <a:gd name="connsiteX16" fmla="*/ 265729 w 414404"/>
              <a:gd name="connsiteY16" fmla="*/ 294220 h 365537"/>
              <a:gd name="connsiteX17" fmla="*/ 248465 w 414404"/>
              <a:gd name="connsiteY17" fmla="*/ 294220 h 365537"/>
              <a:gd name="connsiteX18" fmla="*/ 248898 w 414404"/>
              <a:gd name="connsiteY18" fmla="*/ 296624 h 365537"/>
              <a:gd name="connsiteX19" fmla="*/ 241684 w 414404"/>
              <a:gd name="connsiteY19" fmla="*/ 303838 h 365537"/>
              <a:gd name="connsiteX20" fmla="*/ 195999 w 414404"/>
              <a:gd name="connsiteY20" fmla="*/ 303838 h 365537"/>
              <a:gd name="connsiteX21" fmla="*/ 188785 w 414404"/>
              <a:gd name="connsiteY21" fmla="*/ 296624 h 365537"/>
              <a:gd name="connsiteX22" fmla="*/ 189218 w 414404"/>
              <a:gd name="connsiteY22" fmla="*/ 294220 h 365537"/>
              <a:gd name="connsiteX23" fmla="*/ 143100 w 414404"/>
              <a:gd name="connsiteY23" fmla="*/ 294220 h 365537"/>
              <a:gd name="connsiteX24" fmla="*/ 135886 w 414404"/>
              <a:gd name="connsiteY24" fmla="*/ 287006 h 365537"/>
              <a:gd name="connsiteX25" fmla="*/ 143100 w 414404"/>
              <a:gd name="connsiteY25" fmla="*/ 279793 h 365537"/>
              <a:gd name="connsiteX26" fmla="*/ 165173 w 414404"/>
              <a:gd name="connsiteY26" fmla="*/ 279793 h 365537"/>
              <a:gd name="connsiteX27" fmla="*/ 164740 w 414404"/>
              <a:gd name="connsiteY27" fmla="*/ 277388 h 365537"/>
              <a:gd name="connsiteX28" fmla="*/ 171954 w 414404"/>
              <a:gd name="connsiteY28" fmla="*/ 270175 h 365537"/>
              <a:gd name="connsiteX29" fmla="*/ 203212 w 414404"/>
              <a:gd name="connsiteY29" fmla="*/ 270175 h 365537"/>
              <a:gd name="connsiteX30" fmla="*/ 210426 w 414404"/>
              <a:gd name="connsiteY30" fmla="*/ 277388 h 365537"/>
              <a:gd name="connsiteX31" fmla="*/ 209993 w 414404"/>
              <a:gd name="connsiteY31" fmla="*/ 279793 h 365537"/>
              <a:gd name="connsiteX32" fmla="*/ 265729 w 414404"/>
              <a:gd name="connsiteY32" fmla="*/ 279793 h 365537"/>
              <a:gd name="connsiteX33" fmla="*/ 272943 w 414404"/>
              <a:gd name="connsiteY33" fmla="*/ 287006 h 365537"/>
              <a:gd name="connsiteX34" fmla="*/ 265729 w 414404"/>
              <a:gd name="connsiteY34" fmla="*/ 294220 h 365537"/>
              <a:gd name="connsiteX35" fmla="*/ 292275 w 414404"/>
              <a:gd name="connsiteY35" fmla="*/ 212034 h 365537"/>
              <a:gd name="connsiteX36" fmla="*/ 282717 w 414404"/>
              <a:gd name="connsiteY36" fmla="*/ 219352 h 365537"/>
              <a:gd name="connsiteX37" fmla="*/ 282657 w 414404"/>
              <a:gd name="connsiteY37" fmla="*/ 219343 h 365537"/>
              <a:gd name="connsiteX38" fmla="*/ 241925 w 414404"/>
              <a:gd name="connsiteY38" fmla="*/ 213813 h 365537"/>
              <a:gd name="connsiteX39" fmla="*/ 220813 w 414404"/>
              <a:gd name="connsiteY39" fmla="*/ 225403 h 365537"/>
              <a:gd name="connsiteX40" fmla="*/ 240049 w 414404"/>
              <a:gd name="connsiteY40" fmla="*/ 222085 h 365537"/>
              <a:gd name="connsiteX41" fmla="*/ 245435 w 414404"/>
              <a:gd name="connsiteY41" fmla="*/ 222902 h 365537"/>
              <a:gd name="connsiteX42" fmla="*/ 282176 w 414404"/>
              <a:gd name="connsiteY42" fmla="*/ 242138 h 365537"/>
              <a:gd name="connsiteX43" fmla="*/ 285901 w 414404"/>
              <a:gd name="connsiteY43" fmla="*/ 253513 h 365537"/>
              <a:gd name="connsiteX44" fmla="*/ 277079 w 414404"/>
              <a:gd name="connsiteY44" fmla="*/ 258056 h 365537"/>
              <a:gd name="connsiteX45" fmla="*/ 274241 w 414404"/>
              <a:gd name="connsiteY45" fmla="*/ 257190 h 365537"/>
              <a:gd name="connsiteX46" fmla="*/ 240097 w 414404"/>
              <a:gd name="connsiteY46" fmla="*/ 239253 h 365537"/>
              <a:gd name="connsiteX47" fmla="*/ 199750 w 414404"/>
              <a:gd name="connsiteY47" fmla="*/ 246274 h 365537"/>
              <a:gd name="connsiteX48" fmla="*/ 197778 w 414404"/>
              <a:gd name="connsiteY48" fmla="*/ 246274 h 365537"/>
              <a:gd name="connsiteX49" fmla="*/ 197778 w 414404"/>
              <a:gd name="connsiteY49" fmla="*/ 246274 h 365537"/>
              <a:gd name="connsiteX50" fmla="*/ 196239 w 414404"/>
              <a:gd name="connsiteY50" fmla="*/ 245985 h 365537"/>
              <a:gd name="connsiteX51" fmla="*/ 188593 w 414404"/>
              <a:gd name="connsiteY51" fmla="*/ 242138 h 365537"/>
              <a:gd name="connsiteX52" fmla="*/ 185227 w 414404"/>
              <a:gd name="connsiteY52" fmla="*/ 237329 h 365537"/>
              <a:gd name="connsiteX53" fmla="*/ 164211 w 414404"/>
              <a:gd name="connsiteY53" fmla="*/ 203666 h 365537"/>
              <a:gd name="connsiteX54" fmla="*/ 162288 w 414404"/>
              <a:gd name="connsiteY54" fmla="*/ 201358 h 365537"/>
              <a:gd name="connsiteX55" fmla="*/ 153343 w 414404"/>
              <a:gd name="connsiteY55" fmla="*/ 217997 h 365537"/>
              <a:gd name="connsiteX56" fmla="*/ 156757 w 414404"/>
              <a:gd name="connsiteY56" fmla="*/ 235790 h 365537"/>
              <a:gd name="connsiteX57" fmla="*/ 150025 w 414404"/>
              <a:gd name="connsiteY57" fmla="*/ 245745 h 365537"/>
              <a:gd name="connsiteX58" fmla="*/ 147283 w 414404"/>
              <a:gd name="connsiteY58" fmla="*/ 245745 h 365537"/>
              <a:gd name="connsiteX59" fmla="*/ 139878 w 414404"/>
              <a:gd name="connsiteY59" fmla="*/ 239012 h 365537"/>
              <a:gd name="connsiteX60" fmla="*/ 135886 w 414404"/>
              <a:gd name="connsiteY60" fmla="*/ 218286 h 365537"/>
              <a:gd name="connsiteX61" fmla="*/ 136752 w 414404"/>
              <a:gd name="connsiteY61" fmla="*/ 212707 h 365537"/>
              <a:gd name="connsiteX62" fmla="*/ 148293 w 414404"/>
              <a:gd name="connsiteY62" fmla="*/ 190778 h 365537"/>
              <a:gd name="connsiteX63" fmla="*/ 150602 w 414404"/>
              <a:gd name="connsiteY63" fmla="*/ 188037 h 365537"/>
              <a:gd name="connsiteX64" fmla="*/ 150602 w 414404"/>
              <a:gd name="connsiteY64" fmla="*/ 188037 h 365537"/>
              <a:gd name="connsiteX65" fmla="*/ 150938 w 414404"/>
              <a:gd name="connsiteY65" fmla="*/ 188037 h 365537"/>
              <a:gd name="connsiteX66" fmla="*/ 152141 w 414404"/>
              <a:gd name="connsiteY66" fmla="*/ 187315 h 365537"/>
              <a:gd name="connsiteX67" fmla="*/ 185804 w 414404"/>
              <a:gd name="connsiteY67" fmla="*/ 167166 h 365537"/>
              <a:gd name="connsiteX68" fmla="*/ 192777 w 414404"/>
              <a:gd name="connsiteY68" fmla="*/ 165963 h 365537"/>
              <a:gd name="connsiteX69" fmla="*/ 217351 w 414404"/>
              <a:gd name="connsiteY69" fmla="*/ 171253 h 365537"/>
              <a:gd name="connsiteX70" fmla="*/ 222496 w 414404"/>
              <a:gd name="connsiteY70" fmla="*/ 154278 h 365537"/>
              <a:gd name="connsiteX71" fmla="*/ 233124 w 414404"/>
              <a:gd name="connsiteY71" fmla="*/ 148747 h 365537"/>
              <a:gd name="connsiteX72" fmla="*/ 238856 w 414404"/>
              <a:gd name="connsiteY72" fmla="*/ 158788 h 365537"/>
              <a:gd name="connsiteX73" fmla="*/ 238655 w 414404"/>
              <a:gd name="connsiteY73" fmla="*/ 159423 h 365537"/>
              <a:gd name="connsiteX74" fmla="*/ 231345 w 414404"/>
              <a:gd name="connsiteY74" fmla="*/ 183468 h 365537"/>
              <a:gd name="connsiteX75" fmla="*/ 229469 w 414404"/>
              <a:gd name="connsiteY75" fmla="*/ 187171 h 365537"/>
              <a:gd name="connsiteX76" fmla="*/ 221535 w 414404"/>
              <a:gd name="connsiteY76" fmla="*/ 189768 h 365537"/>
              <a:gd name="connsiteX77" fmla="*/ 196912 w 414404"/>
              <a:gd name="connsiteY77" fmla="*/ 184478 h 365537"/>
              <a:gd name="connsiteX78" fmla="*/ 212013 w 414404"/>
              <a:gd name="connsiteY78" fmla="*/ 211024 h 365537"/>
              <a:gd name="connsiteX79" fmla="*/ 236058 w 414404"/>
              <a:gd name="connsiteY79" fmla="*/ 197559 h 365537"/>
              <a:gd name="connsiteX80" fmla="*/ 241300 w 414404"/>
              <a:gd name="connsiteY80" fmla="*/ 196597 h 365537"/>
              <a:gd name="connsiteX81" fmla="*/ 284821 w 414404"/>
              <a:gd name="connsiteY81" fmla="*/ 202464 h 365537"/>
              <a:gd name="connsiteX82" fmla="*/ 292291 w 414404"/>
              <a:gd name="connsiteY82" fmla="*/ 211903 h 365537"/>
              <a:gd name="connsiteX83" fmla="*/ 292275 w 414404"/>
              <a:gd name="connsiteY83" fmla="*/ 212034 h 365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414404" h="365537">
                <a:moveTo>
                  <a:pt x="411827" y="336683"/>
                </a:moveTo>
                <a:lnTo>
                  <a:pt x="223891" y="9671"/>
                </a:lnTo>
                <a:cubicBezTo>
                  <a:pt x="218606" y="455"/>
                  <a:pt x="206851" y="-2733"/>
                  <a:pt x="197635" y="2552"/>
                </a:cubicBezTo>
                <a:cubicBezTo>
                  <a:pt x="194672" y="4251"/>
                  <a:pt x="192216" y="6708"/>
                  <a:pt x="190516" y="9671"/>
                </a:cubicBezTo>
                <a:lnTo>
                  <a:pt x="2580" y="336683"/>
                </a:lnTo>
                <a:cubicBezTo>
                  <a:pt x="-2732" y="345884"/>
                  <a:pt x="421" y="357648"/>
                  <a:pt x="9621" y="362960"/>
                </a:cubicBezTo>
                <a:cubicBezTo>
                  <a:pt x="12540" y="364645"/>
                  <a:pt x="15850" y="365534"/>
                  <a:pt x="19220" y="365537"/>
                </a:cubicBezTo>
                <a:lnTo>
                  <a:pt x="395188" y="365537"/>
                </a:lnTo>
                <a:cubicBezTo>
                  <a:pt x="405812" y="365526"/>
                  <a:pt x="414415" y="356905"/>
                  <a:pt x="414404" y="346282"/>
                </a:cubicBezTo>
                <a:cubicBezTo>
                  <a:pt x="414401" y="342911"/>
                  <a:pt x="413512" y="339602"/>
                  <a:pt x="411827" y="336683"/>
                </a:cubicBezTo>
                <a:close/>
                <a:moveTo>
                  <a:pt x="149880" y="142784"/>
                </a:moveTo>
                <a:cubicBezTo>
                  <a:pt x="156335" y="135984"/>
                  <a:pt x="167080" y="135705"/>
                  <a:pt x="173880" y="142159"/>
                </a:cubicBezTo>
                <a:cubicBezTo>
                  <a:pt x="180679" y="148614"/>
                  <a:pt x="180959" y="159359"/>
                  <a:pt x="174504" y="166158"/>
                </a:cubicBezTo>
                <a:cubicBezTo>
                  <a:pt x="168068" y="172939"/>
                  <a:pt x="157360" y="173239"/>
                  <a:pt x="150554" y="166829"/>
                </a:cubicBezTo>
                <a:cubicBezTo>
                  <a:pt x="143729" y="160401"/>
                  <a:pt x="143406" y="149658"/>
                  <a:pt x="149835" y="142833"/>
                </a:cubicBezTo>
                <a:cubicBezTo>
                  <a:pt x="149850" y="142816"/>
                  <a:pt x="149865" y="142800"/>
                  <a:pt x="149880" y="142784"/>
                </a:cubicBezTo>
                <a:close/>
                <a:moveTo>
                  <a:pt x="265729" y="294220"/>
                </a:moveTo>
                <a:lnTo>
                  <a:pt x="248465" y="294220"/>
                </a:lnTo>
                <a:cubicBezTo>
                  <a:pt x="248737" y="294993"/>
                  <a:pt x="248883" y="295805"/>
                  <a:pt x="248898" y="296624"/>
                </a:cubicBezTo>
                <a:cubicBezTo>
                  <a:pt x="248898" y="300608"/>
                  <a:pt x="245668" y="303838"/>
                  <a:pt x="241684" y="303838"/>
                </a:cubicBezTo>
                <a:lnTo>
                  <a:pt x="195999" y="303838"/>
                </a:lnTo>
                <a:cubicBezTo>
                  <a:pt x="192015" y="303838"/>
                  <a:pt x="188785" y="300608"/>
                  <a:pt x="188785" y="296624"/>
                </a:cubicBezTo>
                <a:cubicBezTo>
                  <a:pt x="188776" y="295802"/>
                  <a:pt x="188923" y="294987"/>
                  <a:pt x="189218" y="294220"/>
                </a:cubicBezTo>
                <a:lnTo>
                  <a:pt x="143100" y="294220"/>
                </a:lnTo>
                <a:cubicBezTo>
                  <a:pt x="139116" y="294220"/>
                  <a:pt x="135886" y="290990"/>
                  <a:pt x="135886" y="287006"/>
                </a:cubicBezTo>
                <a:cubicBezTo>
                  <a:pt x="135886" y="283022"/>
                  <a:pt x="139116" y="279793"/>
                  <a:pt x="143100" y="279793"/>
                </a:cubicBezTo>
                <a:lnTo>
                  <a:pt x="165173" y="279793"/>
                </a:lnTo>
                <a:cubicBezTo>
                  <a:pt x="164886" y="279023"/>
                  <a:pt x="164740" y="278209"/>
                  <a:pt x="164740" y="277388"/>
                </a:cubicBezTo>
                <a:cubicBezTo>
                  <a:pt x="164740" y="273404"/>
                  <a:pt x="167970" y="270175"/>
                  <a:pt x="171954" y="270175"/>
                </a:cubicBezTo>
                <a:lnTo>
                  <a:pt x="203212" y="270175"/>
                </a:lnTo>
                <a:cubicBezTo>
                  <a:pt x="207196" y="270175"/>
                  <a:pt x="210426" y="273404"/>
                  <a:pt x="210426" y="277388"/>
                </a:cubicBezTo>
                <a:cubicBezTo>
                  <a:pt x="210403" y="278207"/>
                  <a:pt x="210257" y="279018"/>
                  <a:pt x="209993" y="279793"/>
                </a:cubicBezTo>
                <a:lnTo>
                  <a:pt x="265729" y="279793"/>
                </a:lnTo>
                <a:cubicBezTo>
                  <a:pt x="269713" y="279793"/>
                  <a:pt x="272943" y="283022"/>
                  <a:pt x="272943" y="287006"/>
                </a:cubicBezTo>
                <a:cubicBezTo>
                  <a:pt x="272943" y="290990"/>
                  <a:pt x="269713" y="294220"/>
                  <a:pt x="265729" y="294220"/>
                </a:cubicBezTo>
                <a:close/>
                <a:moveTo>
                  <a:pt x="292275" y="212034"/>
                </a:moveTo>
                <a:cubicBezTo>
                  <a:pt x="291657" y="216694"/>
                  <a:pt x="287377" y="219970"/>
                  <a:pt x="282717" y="219352"/>
                </a:cubicBezTo>
                <a:cubicBezTo>
                  <a:pt x="282697" y="219349"/>
                  <a:pt x="282677" y="219346"/>
                  <a:pt x="282657" y="219343"/>
                </a:cubicBezTo>
                <a:lnTo>
                  <a:pt x="241925" y="213813"/>
                </a:lnTo>
                <a:lnTo>
                  <a:pt x="220813" y="225403"/>
                </a:lnTo>
                <a:lnTo>
                  <a:pt x="240049" y="222085"/>
                </a:lnTo>
                <a:cubicBezTo>
                  <a:pt x="241885" y="221748"/>
                  <a:pt x="243782" y="222037"/>
                  <a:pt x="245435" y="222902"/>
                </a:cubicBezTo>
                <a:lnTo>
                  <a:pt x="282176" y="242138"/>
                </a:lnTo>
                <a:cubicBezTo>
                  <a:pt x="286346" y="244251"/>
                  <a:pt x="288014" y="249344"/>
                  <a:pt x="285901" y="253513"/>
                </a:cubicBezTo>
                <a:cubicBezTo>
                  <a:pt x="284249" y="256773"/>
                  <a:pt x="280692" y="258605"/>
                  <a:pt x="277079" y="258056"/>
                </a:cubicBezTo>
                <a:cubicBezTo>
                  <a:pt x="276086" y="257953"/>
                  <a:pt x="275122" y="257659"/>
                  <a:pt x="274241" y="257190"/>
                </a:cubicBezTo>
                <a:lnTo>
                  <a:pt x="240097" y="239253"/>
                </a:lnTo>
                <a:lnTo>
                  <a:pt x="199750" y="246274"/>
                </a:lnTo>
                <a:cubicBezTo>
                  <a:pt x="199094" y="246345"/>
                  <a:pt x="198434" y="246345"/>
                  <a:pt x="197778" y="246274"/>
                </a:cubicBezTo>
                <a:lnTo>
                  <a:pt x="197778" y="246274"/>
                </a:lnTo>
                <a:cubicBezTo>
                  <a:pt x="197257" y="246229"/>
                  <a:pt x="196741" y="246132"/>
                  <a:pt x="196239" y="245985"/>
                </a:cubicBezTo>
                <a:cubicBezTo>
                  <a:pt x="193375" y="245460"/>
                  <a:pt x="190722" y="244124"/>
                  <a:pt x="188593" y="242138"/>
                </a:cubicBezTo>
                <a:cubicBezTo>
                  <a:pt x="187239" y="240710"/>
                  <a:pt x="186105" y="239090"/>
                  <a:pt x="185227" y="237329"/>
                </a:cubicBezTo>
                <a:lnTo>
                  <a:pt x="164211" y="203666"/>
                </a:lnTo>
                <a:lnTo>
                  <a:pt x="162288" y="201358"/>
                </a:lnTo>
                <a:lnTo>
                  <a:pt x="153343" y="217997"/>
                </a:lnTo>
                <a:lnTo>
                  <a:pt x="156757" y="235790"/>
                </a:lnTo>
                <a:cubicBezTo>
                  <a:pt x="157639" y="240397"/>
                  <a:pt x="154628" y="244848"/>
                  <a:pt x="150025" y="245745"/>
                </a:cubicBezTo>
                <a:cubicBezTo>
                  <a:pt x="149117" y="245888"/>
                  <a:pt x="148191" y="245888"/>
                  <a:pt x="147283" y="245745"/>
                </a:cubicBezTo>
                <a:cubicBezTo>
                  <a:pt x="143623" y="245328"/>
                  <a:pt x="140640" y="242616"/>
                  <a:pt x="139878" y="239012"/>
                </a:cubicBezTo>
                <a:lnTo>
                  <a:pt x="135886" y="218286"/>
                </a:lnTo>
                <a:cubicBezTo>
                  <a:pt x="135543" y="216382"/>
                  <a:pt x="135848" y="214418"/>
                  <a:pt x="136752" y="212707"/>
                </a:cubicBezTo>
                <a:lnTo>
                  <a:pt x="148293" y="190778"/>
                </a:lnTo>
                <a:cubicBezTo>
                  <a:pt x="148861" y="189712"/>
                  <a:pt x="149648" y="188777"/>
                  <a:pt x="150602" y="188037"/>
                </a:cubicBezTo>
                <a:lnTo>
                  <a:pt x="150602" y="188037"/>
                </a:lnTo>
                <a:lnTo>
                  <a:pt x="150938" y="188037"/>
                </a:lnTo>
                <a:cubicBezTo>
                  <a:pt x="151310" y="187751"/>
                  <a:pt x="151714" y="187509"/>
                  <a:pt x="152141" y="187315"/>
                </a:cubicBezTo>
                <a:lnTo>
                  <a:pt x="185804" y="167166"/>
                </a:lnTo>
                <a:cubicBezTo>
                  <a:pt x="187874" y="165850"/>
                  <a:pt x="190385" y="165417"/>
                  <a:pt x="192777" y="165963"/>
                </a:cubicBezTo>
                <a:lnTo>
                  <a:pt x="217351" y="171253"/>
                </a:lnTo>
                <a:lnTo>
                  <a:pt x="222496" y="154278"/>
                </a:lnTo>
                <a:cubicBezTo>
                  <a:pt x="224200" y="150074"/>
                  <a:pt x="228704" y="147730"/>
                  <a:pt x="233124" y="148747"/>
                </a:cubicBezTo>
                <a:cubicBezTo>
                  <a:pt x="237480" y="149937"/>
                  <a:pt x="240046" y="154432"/>
                  <a:pt x="238856" y="158788"/>
                </a:cubicBezTo>
                <a:cubicBezTo>
                  <a:pt x="238798" y="159002"/>
                  <a:pt x="238731" y="159214"/>
                  <a:pt x="238655" y="159423"/>
                </a:cubicBezTo>
                <a:lnTo>
                  <a:pt x="231345" y="183468"/>
                </a:lnTo>
                <a:cubicBezTo>
                  <a:pt x="230977" y="184817"/>
                  <a:pt x="230338" y="186076"/>
                  <a:pt x="229469" y="187171"/>
                </a:cubicBezTo>
                <a:cubicBezTo>
                  <a:pt x="227482" y="189397"/>
                  <a:pt x="224454" y="190388"/>
                  <a:pt x="221535" y="189768"/>
                </a:cubicBezTo>
                <a:lnTo>
                  <a:pt x="196912" y="184478"/>
                </a:lnTo>
                <a:lnTo>
                  <a:pt x="212013" y="211024"/>
                </a:lnTo>
                <a:lnTo>
                  <a:pt x="236058" y="197559"/>
                </a:lnTo>
                <a:cubicBezTo>
                  <a:pt x="237662" y="196698"/>
                  <a:pt x="239495" y="196362"/>
                  <a:pt x="241300" y="196597"/>
                </a:cubicBezTo>
                <a:lnTo>
                  <a:pt x="284821" y="202464"/>
                </a:lnTo>
                <a:cubicBezTo>
                  <a:pt x="289491" y="203008"/>
                  <a:pt x="292835" y="207234"/>
                  <a:pt x="292291" y="211903"/>
                </a:cubicBezTo>
                <a:cubicBezTo>
                  <a:pt x="292286" y="211947"/>
                  <a:pt x="292281" y="211991"/>
                  <a:pt x="292275" y="212034"/>
                </a:cubicBezTo>
                <a:close/>
              </a:path>
            </a:pathLst>
          </a:custGeom>
          <a:solidFill>
            <a:schemeClr val="accent5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" name="Graphic 80" descr="Slippery">
            <a:extLst>
              <a:ext uri="{FF2B5EF4-FFF2-40B4-BE49-F238E27FC236}">
                <a16:creationId xmlns:a16="http://schemas.microsoft.com/office/drawing/2014/main" id="{60DBF67D-22AA-4662-A5FE-2C6B404700B8}"/>
              </a:ext>
            </a:extLst>
          </p:cNvPr>
          <p:cNvSpPr/>
          <p:nvPr/>
        </p:nvSpPr>
        <p:spPr>
          <a:xfrm>
            <a:off x="268628" y="4564384"/>
            <a:ext cx="310803" cy="274153"/>
          </a:xfrm>
          <a:custGeom>
            <a:avLst/>
            <a:gdLst>
              <a:gd name="connsiteX0" fmla="*/ 411827 w 414404"/>
              <a:gd name="connsiteY0" fmla="*/ 336683 h 365537"/>
              <a:gd name="connsiteX1" fmla="*/ 223891 w 414404"/>
              <a:gd name="connsiteY1" fmla="*/ 9671 h 365537"/>
              <a:gd name="connsiteX2" fmla="*/ 197635 w 414404"/>
              <a:gd name="connsiteY2" fmla="*/ 2552 h 365537"/>
              <a:gd name="connsiteX3" fmla="*/ 190516 w 414404"/>
              <a:gd name="connsiteY3" fmla="*/ 9671 h 365537"/>
              <a:gd name="connsiteX4" fmla="*/ 2580 w 414404"/>
              <a:gd name="connsiteY4" fmla="*/ 336683 h 365537"/>
              <a:gd name="connsiteX5" fmla="*/ 9621 w 414404"/>
              <a:gd name="connsiteY5" fmla="*/ 362960 h 365537"/>
              <a:gd name="connsiteX6" fmla="*/ 19220 w 414404"/>
              <a:gd name="connsiteY6" fmla="*/ 365537 h 365537"/>
              <a:gd name="connsiteX7" fmla="*/ 395188 w 414404"/>
              <a:gd name="connsiteY7" fmla="*/ 365537 h 365537"/>
              <a:gd name="connsiteX8" fmla="*/ 414404 w 414404"/>
              <a:gd name="connsiteY8" fmla="*/ 346282 h 365537"/>
              <a:gd name="connsiteX9" fmla="*/ 411827 w 414404"/>
              <a:gd name="connsiteY9" fmla="*/ 336683 h 365537"/>
              <a:gd name="connsiteX10" fmla="*/ 149880 w 414404"/>
              <a:gd name="connsiteY10" fmla="*/ 142784 h 365537"/>
              <a:gd name="connsiteX11" fmla="*/ 173880 w 414404"/>
              <a:gd name="connsiteY11" fmla="*/ 142159 h 365537"/>
              <a:gd name="connsiteX12" fmla="*/ 174504 w 414404"/>
              <a:gd name="connsiteY12" fmla="*/ 166158 h 365537"/>
              <a:gd name="connsiteX13" fmla="*/ 150554 w 414404"/>
              <a:gd name="connsiteY13" fmla="*/ 166829 h 365537"/>
              <a:gd name="connsiteX14" fmla="*/ 149835 w 414404"/>
              <a:gd name="connsiteY14" fmla="*/ 142833 h 365537"/>
              <a:gd name="connsiteX15" fmla="*/ 149880 w 414404"/>
              <a:gd name="connsiteY15" fmla="*/ 142784 h 365537"/>
              <a:gd name="connsiteX16" fmla="*/ 265729 w 414404"/>
              <a:gd name="connsiteY16" fmla="*/ 294220 h 365537"/>
              <a:gd name="connsiteX17" fmla="*/ 248465 w 414404"/>
              <a:gd name="connsiteY17" fmla="*/ 294220 h 365537"/>
              <a:gd name="connsiteX18" fmla="*/ 248898 w 414404"/>
              <a:gd name="connsiteY18" fmla="*/ 296624 h 365537"/>
              <a:gd name="connsiteX19" fmla="*/ 241684 w 414404"/>
              <a:gd name="connsiteY19" fmla="*/ 303838 h 365537"/>
              <a:gd name="connsiteX20" fmla="*/ 195999 w 414404"/>
              <a:gd name="connsiteY20" fmla="*/ 303838 h 365537"/>
              <a:gd name="connsiteX21" fmla="*/ 188785 w 414404"/>
              <a:gd name="connsiteY21" fmla="*/ 296624 h 365537"/>
              <a:gd name="connsiteX22" fmla="*/ 189218 w 414404"/>
              <a:gd name="connsiteY22" fmla="*/ 294220 h 365537"/>
              <a:gd name="connsiteX23" fmla="*/ 143100 w 414404"/>
              <a:gd name="connsiteY23" fmla="*/ 294220 h 365537"/>
              <a:gd name="connsiteX24" fmla="*/ 135886 w 414404"/>
              <a:gd name="connsiteY24" fmla="*/ 287006 h 365537"/>
              <a:gd name="connsiteX25" fmla="*/ 143100 w 414404"/>
              <a:gd name="connsiteY25" fmla="*/ 279793 h 365537"/>
              <a:gd name="connsiteX26" fmla="*/ 165173 w 414404"/>
              <a:gd name="connsiteY26" fmla="*/ 279793 h 365537"/>
              <a:gd name="connsiteX27" fmla="*/ 164740 w 414404"/>
              <a:gd name="connsiteY27" fmla="*/ 277388 h 365537"/>
              <a:gd name="connsiteX28" fmla="*/ 171954 w 414404"/>
              <a:gd name="connsiteY28" fmla="*/ 270175 h 365537"/>
              <a:gd name="connsiteX29" fmla="*/ 203212 w 414404"/>
              <a:gd name="connsiteY29" fmla="*/ 270175 h 365537"/>
              <a:gd name="connsiteX30" fmla="*/ 210426 w 414404"/>
              <a:gd name="connsiteY30" fmla="*/ 277388 h 365537"/>
              <a:gd name="connsiteX31" fmla="*/ 209993 w 414404"/>
              <a:gd name="connsiteY31" fmla="*/ 279793 h 365537"/>
              <a:gd name="connsiteX32" fmla="*/ 265729 w 414404"/>
              <a:gd name="connsiteY32" fmla="*/ 279793 h 365537"/>
              <a:gd name="connsiteX33" fmla="*/ 272943 w 414404"/>
              <a:gd name="connsiteY33" fmla="*/ 287006 h 365537"/>
              <a:gd name="connsiteX34" fmla="*/ 265729 w 414404"/>
              <a:gd name="connsiteY34" fmla="*/ 294220 h 365537"/>
              <a:gd name="connsiteX35" fmla="*/ 292275 w 414404"/>
              <a:gd name="connsiteY35" fmla="*/ 212034 h 365537"/>
              <a:gd name="connsiteX36" fmla="*/ 282717 w 414404"/>
              <a:gd name="connsiteY36" fmla="*/ 219352 h 365537"/>
              <a:gd name="connsiteX37" fmla="*/ 282657 w 414404"/>
              <a:gd name="connsiteY37" fmla="*/ 219343 h 365537"/>
              <a:gd name="connsiteX38" fmla="*/ 241925 w 414404"/>
              <a:gd name="connsiteY38" fmla="*/ 213813 h 365537"/>
              <a:gd name="connsiteX39" fmla="*/ 220813 w 414404"/>
              <a:gd name="connsiteY39" fmla="*/ 225403 h 365537"/>
              <a:gd name="connsiteX40" fmla="*/ 240049 w 414404"/>
              <a:gd name="connsiteY40" fmla="*/ 222085 h 365537"/>
              <a:gd name="connsiteX41" fmla="*/ 245435 w 414404"/>
              <a:gd name="connsiteY41" fmla="*/ 222902 h 365537"/>
              <a:gd name="connsiteX42" fmla="*/ 282176 w 414404"/>
              <a:gd name="connsiteY42" fmla="*/ 242138 h 365537"/>
              <a:gd name="connsiteX43" fmla="*/ 285901 w 414404"/>
              <a:gd name="connsiteY43" fmla="*/ 253513 h 365537"/>
              <a:gd name="connsiteX44" fmla="*/ 277079 w 414404"/>
              <a:gd name="connsiteY44" fmla="*/ 258056 h 365537"/>
              <a:gd name="connsiteX45" fmla="*/ 274241 w 414404"/>
              <a:gd name="connsiteY45" fmla="*/ 257190 h 365537"/>
              <a:gd name="connsiteX46" fmla="*/ 240097 w 414404"/>
              <a:gd name="connsiteY46" fmla="*/ 239253 h 365537"/>
              <a:gd name="connsiteX47" fmla="*/ 199750 w 414404"/>
              <a:gd name="connsiteY47" fmla="*/ 246274 h 365537"/>
              <a:gd name="connsiteX48" fmla="*/ 197778 w 414404"/>
              <a:gd name="connsiteY48" fmla="*/ 246274 h 365537"/>
              <a:gd name="connsiteX49" fmla="*/ 197778 w 414404"/>
              <a:gd name="connsiteY49" fmla="*/ 246274 h 365537"/>
              <a:gd name="connsiteX50" fmla="*/ 196239 w 414404"/>
              <a:gd name="connsiteY50" fmla="*/ 245985 h 365537"/>
              <a:gd name="connsiteX51" fmla="*/ 188593 w 414404"/>
              <a:gd name="connsiteY51" fmla="*/ 242138 h 365537"/>
              <a:gd name="connsiteX52" fmla="*/ 185227 w 414404"/>
              <a:gd name="connsiteY52" fmla="*/ 237329 h 365537"/>
              <a:gd name="connsiteX53" fmla="*/ 164211 w 414404"/>
              <a:gd name="connsiteY53" fmla="*/ 203666 h 365537"/>
              <a:gd name="connsiteX54" fmla="*/ 162288 w 414404"/>
              <a:gd name="connsiteY54" fmla="*/ 201358 h 365537"/>
              <a:gd name="connsiteX55" fmla="*/ 153343 w 414404"/>
              <a:gd name="connsiteY55" fmla="*/ 217997 h 365537"/>
              <a:gd name="connsiteX56" fmla="*/ 156757 w 414404"/>
              <a:gd name="connsiteY56" fmla="*/ 235790 h 365537"/>
              <a:gd name="connsiteX57" fmla="*/ 150025 w 414404"/>
              <a:gd name="connsiteY57" fmla="*/ 245745 h 365537"/>
              <a:gd name="connsiteX58" fmla="*/ 147283 w 414404"/>
              <a:gd name="connsiteY58" fmla="*/ 245745 h 365537"/>
              <a:gd name="connsiteX59" fmla="*/ 139878 w 414404"/>
              <a:gd name="connsiteY59" fmla="*/ 239012 h 365537"/>
              <a:gd name="connsiteX60" fmla="*/ 135886 w 414404"/>
              <a:gd name="connsiteY60" fmla="*/ 218286 h 365537"/>
              <a:gd name="connsiteX61" fmla="*/ 136752 w 414404"/>
              <a:gd name="connsiteY61" fmla="*/ 212707 h 365537"/>
              <a:gd name="connsiteX62" fmla="*/ 148293 w 414404"/>
              <a:gd name="connsiteY62" fmla="*/ 190778 h 365537"/>
              <a:gd name="connsiteX63" fmla="*/ 150602 w 414404"/>
              <a:gd name="connsiteY63" fmla="*/ 188037 h 365537"/>
              <a:gd name="connsiteX64" fmla="*/ 150602 w 414404"/>
              <a:gd name="connsiteY64" fmla="*/ 188037 h 365537"/>
              <a:gd name="connsiteX65" fmla="*/ 150938 w 414404"/>
              <a:gd name="connsiteY65" fmla="*/ 188037 h 365537"/>
              <a:gd name="connsiteX66" fmla="*/ 152141 w 414404"/>
              <a:gd name="connsiteY66" fmla="*/ 187315 h 365537"/>
              <a:gd name="connsiteX67" fmla="*/ 185804 w 414404"/>
              <a:gd name="connsiteY67" fmla="*/ 167166 h 365537"/>
              <a:gd name="connsiteX68" fmla="*/ 192777 w 414404"/>
              <a:gd name="connsiteY68" fmla="*/ 165963 h 365537"/>
              <a:gd name="connsiteX69" fmla="*/ 217351 w 414404"/>
              <a:gd name="connsiteY69" fmla="*/ 171253 h 365537"/>
              <a:gd name="connsiteX70" fmla="*/ 222496 w 414404"/>
              <a:gd name="connsiteY70" fmla="*/ 154278 h 365537"/>
              <a:gd name="connsiteX71" fmla="*/ 233124 w 414404"/>
              <a:gd name="connsiteY71" fmla="*/ 148747 h 365537"/>
              <a:gd name="connsiteX72" fmla="*/ 238856 w 414404"/>
              <a:gd name="connsiteY72" fmla="*/ 158788 h 365537"/>
              <a:gd name="connsiteX73" fmla="*/ 238655 w 414404"/>
              <a:gd name="connsiteY73" fmla="*/ 159423 h 365537"/>
              <a:gd name="connsiteX74" fmla="*/ 231345 w 414404"/>
              <a:gd name="connsiteY74" fmla="*/ 183468 h 365537"/>
              <a:gd name="connsiteX75" fmla="*/ 229469 w 414404"/>
              <a:gd name="connsiteY75" fmla="*/ 187171 h 365537"/>
              <a:gd name="connsiteX76" fmla="*/ 221535 w 414404"/>
              <a:gd name="connsiteY76" fmla="*/ 189768 h 365537"/>
              <a:gd name="connsiteX77" fmla="*/ 196912 w 414404"/>
              <a:gd name="connsiteY77" fmla="*/ 184478 h 365537"/>
              <a:gd name="connsiteX78" fmla="*/ 212013 w 414404"/>
              <a:gd name="connsiteY78" fmla="*/ 211024 h 365537"/>
              <a:gd name="connsiteX79" fmla="*/ 236058 w 414404"/>
              <a:gd name="connsiteY79" fmla="*/ 197559 h 365537"/>
              <a:gd name="connsiteX80" fmla="*/ 241300 w 414404"/>
              <a:gd name="connsiteY80" fmla="*/ 196597 h 365537"/>
              <a:gd name="connsiteX81" fmla="*/ 284821 w 414404"/>
              <a:gd name="connsiteY81" fmla="*/ 202464 h 365537"/>
              <a:gd name="connsiteX82" fmla="*/ 292291 w 414404"/>
              <a:gd name="connsiteY82" fmla="*/ 211903 h 365537"/>
              <a:gd name="connsiteX83" fmla="*/ 292275 w 414404"/>
              <a:gd name="connsiteY83" fmla="*/ 212034 h 365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414404" h="365537">
                <a:moveTo>
                  <a:pt x="411827" y="336683"/>
                </a:moveTo>
                <a:lnTo>
                  <a:pt x="223891" y="9671"/>
                </a:lnTo>
                <a:cubicBezTo>
                  <a:pt x="218606" y="455"/>
                  <a:pt x="206851" y="-2733"/>
                  <a:pt x="197635" y="2552"/>
                </a:cubicBezTo>
                <a:cubicBezTo>
                  <a:pt x="194672" y="4251"/>
                  <a:pt x="192216" y="6708"/>
                  <a:pt x="190516" y="9671"/>
                </a:cubicBezTo>
                <a:lnTo>
                  <a:pt x="2580" y="336683"/>
                </a:lnTo>
                <a:cubicBezTo>
                  <a:pt x="-2732" y="345884"/>
                  <a:pt x="421" y="357648"/>
                  <a:pt x="9621" y="362960"/>
                </a:cubicBezTo>
                <a:cubicBezTo>
                  <a:pt x="12540" y="364645"/>
                  <a:pt x="15850" y="365534"/>
                  <a:pt x="19220" y="365537"/>
                </a:cubicBezTo>
                <a:lnTo>
                  <a:pt x="395188" y="365537"/>
                </a:lnTo>
                <a:cubicBezTo>
                  <a:pt x="405812" y="365526"/>
                  <a:pt x="414415" y="356905"/>
                  <a:pt x="414404" y="346282"/>
                </a:cubicBezTo>
                <a:cubicBezTo>
                  <a:pt x="414401" y="342911"/>
                  <a:pt x="413512" y="339602"/>
                  <a:pt x="411827" y="336683"/>
                </a:cubicBezTo>
                <a:close/>
                <a:moveTo>
                  <a:pt x="149880" y="142784"/>
                </a:moveTo>
                <a:cubicBezTo>
                  <a:pt x="156335" y="135984"/>
                  <a:pt x="167080" y="135705"/>
                  <a:pt x="173880" y="142159"/>
                </a:cubicBezTo>
                <a:cubicBezTo>
                  <a:pt x="180679" y="148614"/>
                  <a:pt x="180959" y="159359"/>
                  <a:pt x="174504" y="166158"/>
                </a:cubicBezTo>
                <a:cubicBezTo>
                  <a:pt x="168068" y="172939"/>
                  <a:pt x="157360" y="173239"/>
                  <a:pt x="150554" y="166829"/>
                </a:cubicBezTo>
                <a:cubicBezTo>
                  <a:pt x="143729" y="160401"/>
                  <a:pt x="143406" y="149658"/>
                  <a:pt x="149835" y="142833"/>
                </a:cubicBezTo>
                <a:cubicBezTo>
                  <a:pt x="149850" y="142816"/>
                  <a:pt x="149865" y="142800"/>
                  <a:pt x="149880" y="142784"/>
                </a:cubicBezTo>
                <a:close/>
                <a:moveTo>
                  <a:pt x="265729" y="294220"/>
                </a:moveTo>
                <a:lnTo>
                  <a:pt x="248465" y="294220"/>
                </a:lnTo>
                <a:cubicBezTo>
                  <a:pt x="248737" y="294993"/>
                  <a:pt x="248883" y="295805"/>
                  <a:pt x="248898" y="296624"/>
                </a:cubicBezTo>
                <a:cubicBezTo>
                  <a:pt x="248898" y="300608"/>
                  <a:pt x="245668" y="303838"/>
                  <a:pt x="241684" y="303838"/>
                </a:cubicBezTo>
                <a:lnTo>
                  <a:pt x="195999" y="303838"/>
                </a:lnTo>
                <a:cubicBezTo>
                  <a:pt x="192015" y="303838"/>
                  <a:pt x="188785" y="300608"/>
                  <a:pt x="188785" y="296624"/>
                </a:cubicBezTo>
                <a:cubicBezTo>
                  <a:pt x="188776" y="295802"/>
                  <a:pt x="188923" y="294987"/>
                  <a:pt x="189218" y="294220"/>
                </a:cubicBezTo>
                <a:lnTo>
                  <a:pt x="143100" y="294220"/>
                </a:lnTo>
                <a:cubicBezTo>
                  <a:pt x="139116" y="294220"/>
                  <a:pt x="135886" y="290990"/>
                  <a:pt x="135886" y="287006"/>
                </a:cubicBezTo>
                <a:cubicBezTo>
                  <a:pt x="135886" y="283022"/>
                  <a:pt x="139116" y="279793"/>
                  <a:pt x="143100" y="279793"/>
                </a:cubicBezTo>
                <a:lnTo>
                  <a:pt x="165173" y="279793"/>
                </a:lnTo>
                <a:cubicBezTo>
                  <a:pt x="164886" y="279023"/>
                  <a:pt x="164740" y="278209"/>
                  <a:pt x="164740" y="277388"/>
                </a:cubicBezTo>
                <a:cubicBezTo>
                  <a:pt x="164740" y="273404"/>
                  <a:pt x="167970" y="270175"/>
                  <a:pt x="171954" y="270175"/>
                </a:cubicBezTo>
                <a:lnTo>
                  <a:pt x="203212" y="270175"/>
                </a:lnTo>
                <a:cubicBezTo>
                  <a:pt x="207196" y="270175"/>
                  <a:pt x="210426" y="273404"/>
                  <a:pt x="210426" y="277388"/>
                </a:cubicBezTo>
                <a:cubicBezTo>
                  <a:pt x="210403" y="278207"/>
                  <a:pt x="210257" y="279018"/>
                  <a:pt x="209993" y="279793"/>
                </a:cubicBezTo>
                <a:lnTo>
                  <a:pt x="265729" y="279793"/>
                </a:lnTo>
                <a:cubicBezTo>
                  <a:pt x="269713" y="279793"/>
                  <a:pt x="272943" y="283022"/>
                  <a:pt x="272943" y="287006"/>
                </a:cubicBezTo>
                <a:cubicBezTo>
                  <a:pt x="272943" y="290990"/>
                  <a:pt x="269713" y="294220"/>
                  <a:pt x="265729" y="294220"/>
                </a:cubicBezTo>
                <a:close/>
                <a:moveTo>
                  <a:pt x="292275" y="212034"/>
                </a:moveTo>
                <a:cubicBezTo>
                  <a:pt x="291657" y="216694"/>
                  <a:pt x="287377" y="219970"/>
                  <a:pt x="282717" y="219352"/>
                </a:cubicBezTo>
                <a:cubicBezTo>
                  <a:pt x="282697" y="219349"/>
                  <a:pt x="282677" y="219346"/>
                  <a:pt x="282657" y="219343"/>
                </a:cubicBezTo>
                <a:lnTo>
                  <a:pt x="241925" y="213813"/>
                </a:lnTo>
                <a:lnTo>
                  <a:pt x="220813" y="225403"/>
                </a:lnTo>
                <a:lnTo>
                  <a:pt x="240049" y="222085"/>
                </a:lnTo>
                <a:cubicBezTo>
                  <a:pt x="241885" y="221748"/>
                  <a:pt x="243782" y="222037"/>
                  <a:pt x="245435" y="222902"/>
                </a:cubicBezTo>
                <a:lnTo>
                  <a:pt x="282176" y="242138"/>
                </a:lnTo>
                <a:cubicBezTo>
                  <a:pt x="286346" y="244251"/>
                  <a:pt x="288014" y="249344"/>
                  <a:pt x="285901" y="253513"/>
                </a:cubicBezTo>
                <a:cubicBezTo>
                  <a:pt x="284249" y="256773"/>
                  <a:pt x="280692" y="258605"/>
                  <a:pt x="277079" y="258056"/>
                </a:cubicBezTo>
                <a:cubicBezTo>
                  <a:pt x="276086" y="257953"/>
                  <a:pt x="275122" y="257659"/>
                  <a:pt x="274241" y="257190"/>
                </a:cubicBezTo>
                <a:lnTo>
                  <a:pt x="240097" y="239253"/>
                </a:lnTo>
                <a:lnTo>
                  <a:pt x="199750" y="246274"/>
                </a:lnTo>
                <a:cubicBezTo>
                  <a:pt x="199094" y="246345"/>
                  <a:pt x="198434" y="246345"/>
                  <a:pt x="197778" y="246274"/>
                </a:cubicBezTo>
                <a:lnTo>
                  <a:pt x="197778" y="246274"/>
                </a:lnTo>
                <a:cubicBezTo>
                  <a:pt x="197257" y="246229"/>
                  <a:pt x="196741" y="246132"/>
                  <a:pt x="196239" y="245985"/>
                </a:cubicBezTo>
                <a:cubicBezTo>
                  <a:pt x="193375" y="245460"/>
                  <a:pt x="190722" y="244124"/>
                  <a:pt x="188593" y="242138"/>
                </a:cubicBezTo>
                <a:cubicBezTo>
                  <a:pt x="187239" y="240710"/>
                  <a:pt x="186105" y="239090"/>
                  <a:pt x="185227" y="237329"/>
                </a:cubicBezTo>
                <a:lnTo>
                  <a:pt x="164211" y="203666"/>
                </a:lnTo>
                <a:lnTo>
                  <a:pt x="162288" y="201358"/>
                </a:lnTo>
                <a:lnTo>
                  <a:pt x="153343" y="217997"/>
                </a:lnTo>
                <a:lnTo>
                  <a:pt x="156757" y="235790"/>
                </a:lnTo>
                <a:cubicBezTo>
                  <a:pt x="157639" y="240397"/>
                  <a:pt x="154628" y="244848"/>
                  <a:pt x="150025" y="245745"/>
                </a:cubicBezTo>
                <a:cubicBezTo>
                  <a:pt x="149117" y="245888"/>
                  <a:pt x="148191" y="245888"/>
                  <a:pt x="147283" y="245745"/>
                </a:cubicBezTo>
                <a:cubicBezTo>
                  <a:pt x="143623" y="245328"/>
                  <a:pt x="140640" y="242616"/>
                  <a:pt x="139878" y="239012"/>
                </a:cubicBezTo>
                <a:lnTo>
                  <a:pt x="135886" y="218286"/>
                </a:lnTo>
                <a:cubicBezTo>
                  <a:pt x="135543" y="216382"/>
                  <a:pt x="135848" y="214418"/>
                  <a:pt x="136752" y="212707"/>
                </a:cubicBezTo>
                <a:lnTo>
                  <a:pt x="148293" y="190778"/>
                </a:lnTo>
                <a:cubicBezTo>
                  <a:pt x="148861" y="189712"/>
                  <a:pt x="149648" y="188777"/>
                  <a:pt x="150602" y="188037"/>
                </a:cubicBezTo>
                <a:lnTo>
                  <a:pt x="150602" y="188037"/>
                </a:lnTo>
                <a:lnTo>
                  <a:pt x="150938" y="188037"/>
                </a:lnTo>
                <a:cubicBezTo>
                  <a:pt x="151310" y="187751"/>
                  <a:pt x="151714" y="187509"/>
                  <a:pt x="152141" y="187315"/>
                </a:cubicBezTo>
                <a:lnTo>
                  <a:pt x="185804" y="167166"/>
                </a:lnTo>
                <a:cubicBezTo>
                  <a:pt x="187874" y="165850"/>
                  <a:pt x="190385" y="165417"/>
                  <a:pt x="192777" y="165963"/>
                </a:cubicBezTo>
                <a:lnTo>
                  <a:pt x="217351" y="171253"/>
                </a:lnTo>
                <a:lnTo>
                  <a:pt x="222496" y="154278"/>
                </a:lnTo>
                <a:cubicBezTo>
                  <a:pt x="224200" y="150074"/>
                  <a:pt x="228704" y="147730"/>
                  <a:pt x="233124" y="148747"/>
                </a:cubicBezTo>
                <a:cubicBezTo>
                  <a:pt x="237480" y="149937"/>
                  <a:pt x="240046" y="154432"/>
                  <a:pt x="238856" y="158788"/>
                </a:cubicBezTo>
                <a:cubicBezTo>
                  <a:pt x="238798" y="159002"/>
                  <a:pt x="238731" y="159214"/>
                  <a:pt x="238655" y="159423"/>
                </a:cubicBezTo>
                <a:lnTo>
                  <a:pt x="231345" y="183468"/>
                </a:lnTo>
                <a:cubicBezTo>
                  <a:pt x="230977" y="184817"/>
                  <a:pt x="230338" y="186076"/>
                  <a:pt x="229469" y="187171"/>
                </a:cubicBezTo>
                <a:cubicBezTo>
                  <a:pt x="227482" y="189397"/>
                  <a:pt x="224454" y="190388"/>
                  <a:pt x="221535" y="189768"/>
                </a:cubicBezTo>
                <a:lnTo>
                  <a:pt x="196912" y="184478"/>
                </a:lnTo>
                <a:lnTo>
                  <a:pt x="212013" y="211024"/>
                </a:lnTo>
                <a:lnTo>
                  <a:pt x="236058" y="197559"/>
                </a:lnTo>
                <a:cubicBezTo>
                  <a:pt x="237662" y="196698"/>
                  <a:pt x="239495" y="196362"/>
                  <a:pt x="241300" y="196597"/>
                </a:cubicBezTo>
                <a:lnTo>
                  <a:pt x="284821" y="202464"/>
                </a:lnTo>
                <a:cubicBezTo>
                  <a:pt x="289491" y="203008"/>
                  <a:pt x="292835" y="207234"/>
                  <a:pt x="292291" y="211903"/>
                </a:cubicBezTo>
                <a:cubicBezTo>
                  <a:pt x="292286" y="211947"/>
                  <a:pt x="292281" y="211991"/>
                  <a:pt x="292275" y="212034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" name="Graphic 82" descr="Slippery">
            <a:extLst>
              <a:ext uri="{FF2B5EF4-FFF2-40B4-BE49-F238E27FC236}">
                <a16:creationId xmlns:a16="http://schemas.microsoft.com/office/drawing/2014/main" id="{F299CD97-38E1-4EC1-9362-A670535196E1}"/>
              </a:ext>
            </a:extLst>
          </p:cNvPr>
          <p:cNvSpPr/>
          <p:nvPr/>
        </p:nvSpPr>
        <p:spPr>
          <a:xfrm>
            <a:off x="8564566" y="1338728"/>
            <a:ext cx="310803" cy="274153"/>
          </a:xfrm>
          <a:custGeom>
            <a:avLst/>
            <a:gdLst>
              <a:gd name="connsiteX0" fmla="*/ 411827 w 414404"/>
              <a:gd name="connsiteY0" fmla="*/ 336683 h 365537"/>
              <a:gd name="connsiteX1" fmla="*/ 223891 w 414404"/>
              <a:gd name="connsiteY1" fmla="*/ 9671 h 365537"/>
              <a:gd name="connsiteX2" fmla="*/ 197635 w 414404"/>
              <a:gd name="connsiteY2" fmla="*/ 2552 h 365537"/>
              <a:gd name="connsiteX3" fmla="*/ 190516 w 414404"/>
              <a:gd name="connsiteY3" fmla="*/ 9671 h 365537"/>
              <a:gd name="connsiteX4" fmla="*/ 2580 w 414404"/>
              <a:gd name="connsiteY4" fmla="*/ 336683 h 365537"/>
              <a:gd name="connsiteX5" fmla="*/ 9621 w 414404"/>
              <a:gd name="connsiteY5" fmla="*/ 362960 h 365537"/>
              <a:gd name="connsiteX6" fmla="*/ 19220 w 414404"/>
              <a:gd name="connsiteY6" fmla="*/ 365537 h 365537"/>
              <a:gd name="connsiteX7" fmla="*/ 395188 w 414404"/>
              <a:gd name="connsiteY7" fmla="*/ 365537 h 365537"/>
              <a:gd name="connsiteX8" fmla="*/ 414404 w 414404"/>
              <a:gd name="connsiteY8" fmla="*/ 346282 h 365537"/>
              <a:gd name="connsiteX9" fmla="*/ 411827 w 414404"/>
              <a:gd name="connsiteY9" fmla="*/ 336683 h 365537"/>
              <a:gd name="connsiteX10" fmla="*/ 149880 w 414404"/>
              <a:gd name="connsiteY10" fmla="*/ 142784 h 365537"/>
              <a:gd name="connsiteX11" fmla="*/ 173880 w 414404"/>
              <a:gd name="connsiteY11" fmla="*/ 142159 h 365537"/>
              <a:gd name="connsiteX12" fmla="*/ 174504 w 414404"/>
              <a:gd name="connsiteY12" fmla="*/ 166158 h 365537"/>
              <a:gd name="connsiteX13" fmla="*/ 150554 w 414404"/>
              <a:gd name="connsiteY13" fmla="*/ 166829 h 365537"/>
              <a:gd name="connsiteX14" fmla="*/ 149835 w 414404"/>
              <a:gd name="connsiteY14" fmla="*/ 142833 h 365537"/>
              <a:gd name="connsiteX15" fmla="*/ 149880 w 414404"/>
              <a:gd name="connsiteY15" fmla="*/ 142784 h 365537"/>
              <a:gd name="connsiteX16" fmla="*/ 265729 w 414404"/>
              <a:gd name="connsiteY16" fmla="*/ 294220 h 365537"/>
              <a:gd name="connsiteX17" fmla="*/ 248465 w 414404"/>
              <a:gd name="connsiteY17" fmla="*/ 294220 h 365537"/>
              <a:gd name="connsiteX18" fmla="*/ 248898 w 414404"/>
              <a:gd name="connsiteY18" fmla="*/ 296624 h 365537"/>
              <a:gd name="connsiteX19" fmla="*/ 241684 w 414404"/>
              <a:gd name="connsiteY19" fmla="*/ 303838 h 365537"/>
              <a:gd name="connsiteX20" fmla="*/ 195999 w 414404"/>
              <a:gd name="connsiteY20" fmla="*/ 303838 h 365537"/>
              <a:gd name="connsiteX21" fmla="*/ 188785 w 414404"/>
              <a:gd name="connsiteY21" fmla="*/ 296624 h 365537"/>
              <a:gd name="connsiteX22" fmla="*/ 189218 w 414404"/>
              <a:gd name="connsiteY22" fmla="*/ 294220 h 365537"/>
              <a:gd name="connsiteX23" fmla="*/ 143100 w 414404"/>
              <a:gd name="connsiteY23" fmla="*/ 294220 h 365537"/>
              <a:gd name="connsiteX24" fmla="*/ 135886 w 414404"/>
              <a:gd name="connsiteY24" fmla="*/ 287006 h 365537"/>
              <a:gd name="connsiteX25" fmla="*/ 143100 w 414404"/>
              <a:gd name="connsiteY25" fmla="*/ 279793 h 365537"/>
              <a:gd name="connsiteX26" fmla="*/ 165173 w 414404"/>
              <a:gd name="connsiteY26" fmla="*/ 279793 h 365537"/>
              <a:gd name="connsiteX27" fmla="*/ 164740 w 414404"/>
              <a:gd name="connsiteY27" fmla="*/ 277388 h 365537"/>
              <a:gd name="connsiteX28" fmla="*/ 171954 w 414404"/>
              <a:gd name="connsiteY28" fmla="*/ 270175 h 365537"/>
              <a:gd name="connsiteX29" fmla="*/ 203212 w 414404"/>
              <a:gd name="connsiteY29" fmla="*/ 270175 h 365537"/>
              <a:gd name="connsiteX30" fmla="*/ 210426 w 414404"/>
              <a:gd name="connsiteY30" fmla="*/ 277388 h 365537"/>
              <a:gd name="connsiteX31" fmla="*/ 209993 w 414404"/>
              <a:gd name="connsiteY31" fmla="*/ 279793 h 365537"/>
              <a:gd name="connsiteX32" fmla="*/ 265729 w 414404"/>
              <a:gd name="connsiteY32" fmla="*/ 279793 h 365537"/>
              <a:gd name="connsiteX33" fmla="*/ 272943 w 414404"/>
              <a:gd name="connsiteY33" fmla="*/ 287006 h 365537"/>
              <a:gd name="connsiteX34" fmla="*/ 265729 w 414404"/>
              <a:gd name="connsiteY34" fmla="*/ 294220 h 365537"/>
              <a:gd name="connsiteX35" fmla="*/ 292275 w 414404"/>
              <a:gd name="connsiteY35" fmla="*/ 212034 h 365537"/>
              <a:gd name="connsiteX36" fmla="*/ 282717 w 414404"/>
              <a:gd name="connsiteY36" fmla="*/ 219352 h 365537"/>
              <a:gd name="connsiteX37" fmla="*/ 282657 w 414404"/>
              <a:gd name="connsiteY37" fmla="*/ 219343 h 365537"/>
              <a:gd name="connsiteX38" fmla="*/ 241925 w 414404"/>
              <a:gd name="connsiteY38" fmla="*/ 213813 h 365537"/>
              <a:gd name="connsiteX39" fmla="*/ 220813 w 414404"/>
              <a:gd name="connsiteY39" fmla="*/ 225403 h 365537"/>
              <a:gd name="connsiteX40" fmla="*/ 240049 w 414404"/>
              <a:gd name="connsiteY40" fmla="*/ 222085 h 365537"/>
              <a:gd name="connsiteX41" fmla="*/ 245435 w 414404"/>
              <a:gd name="connsiteY41" fmla="*/ 222902 h 365537"/>
              <a:gd name="connsiteX42" fmla="*/ 282176 w 414404"/>
              <a:gd name="connsiteY42" fmla="*/ 242138 h 365537"/>
              <a:gd name="connsiteX43" fmla="*/ 285901 w 414404"/>
              <a:gd name="connsiteY43" fmla="*/ 253513 h 365537"/>
              <a:gd name="connsiteX44" fmla="*/ 277079 w 414404"/>
              <a:gd name="connsiteY44" fmla="*/ 258056 h 365537"/>
              <a:gd name="connsiteX45" fmla="*/ 274241 w 414404"/>
              <a:gd name="connsiteY45" fmla="*/ 257190 h 365537"/>
              <a:gd name="connsiteX46" fmla="*/ 240097 w 414404"/>
              <a:gd name="connsiteY46" fmla="*/ 239253 h 365537"/>
              <a:gd name="connsiteX47" fmla="*/ 199750 w 414404"/>
              <a:gd name="connsiteY47" fmla="*/ 246274 h 365537"/>
              <a:gd name="connsiteX48" fmla="*/ 197778 w 414404"/>
              <a:gd name="connsiteY48" fmla="*/ 246274 h 365537"/>
              <a:gd name="connsiteX49" fmla="*/ 197778 w 414404"/>
              <a:gd name="connsiteY49" fmla="*/ 246274 h 365537"/>
              <a:gd name="connsiteX50" fmla="*/ 196239 w 414404"/>
              <a:gd name="connsiteY50" fmla="*/ 245985 h 365537"/>
              <a:gd name="connsiteX51" fmla="*/ 188593 w 414404"/>
              <a:gd name="connsiteY51" fmla="*/ 242138 h 365537"/>
              <a:gd name="connsiteX52" fmla="*/ 185227 w 414404"/>
              <a:gd name="connsiteY52" fmla="*/ 237329 h 365537"/>
              <a:gd name="connsiteX53" fmla="*/ 164211 w 414404"/>
              <a:gd name="connsiteY53" fmla="*/ 203666 h 365537"/>
              <a:gd name="connsiteX54" fmla="*/ 162288 w 414404"/>
              <a:gd name="connsiteY54" fmla="*/ 201358 h 365537"/>
              <a:gd name="connsiteX55" fmla="*/ 153343 w 414404"/>
              <a:gd name="connsiteY55" fmla="*/ 217997 h 365537"/>
              <a:gd name="connsiteX56" fmla="*/ 156757 w 414404"/>
              <a:gd name="connsiteY56" fmla="*/ 235790 h 365537"/>
              <a:gd name="connsiteX57" fmla="*/ 150025 w 414404"/>
              <a:gd name="connsiteY57" fmla="*/ 245745 h 365537"/>
              <a:gd name="connsiteX58" fmla="*/ 147283 w 414404"/>
              <a:gd name="connsiteY58" fmla="*/ 245745 h 365537"/>
              <a:gd name="connsiteX59" fmla="*/ 139878 w 414404"/>
              <a:gd name="connsiteY59" fmla="*/ 239012 h 365537"/>
              <a:gd name="connsiteX60" fmla="*/ 135886 w 414404"/>
              <a:gd name="connsiteY60" fmla="*/ 218286 h 365537"/>
              <a:gd name="connsiteX61" fmla="*/ 136752 w 414404"/>
              <a:gd name="connsiteY61" fmla="*/ 212707 h 365537"/>
              <a:gd name="connsiteX62" fmla="*/ 148293 w 414404"/>
              <a:gd name="connsiteY62" fmla="*/ 190778 h 365537"/>
              <a:gd name="connsiteX63" fmla="*/ 150602 w 414404"/>
              <a:gd name="connsiteY63" fmla="*/ 188037 h 365537"/>
              <a:gd name="connsiteX64" fmla="*/ 150602 w 414404"/>
              <a:gd name="connsiteY64" fmla="*/ 188037 h 365537"/>
              <a:gd name="connsiteX65" fmla="*/ 150938 w 414404"/>
              <a:gd name="connsiteY65" fmla="*/ 188037 h 365537"/>
              <a:gd name="connsiteX66" fmla="*/ 152141 w 414404"/>
              <a:gd name="connsiteY66" fmla="*/ 187315 h 365537"/>
              <a:gd name="connsiteX67" fmla="*/ 185804 w 414404"/>
              <a:gd name="connsiteY67" fmla="*/ 167166 h 365537"/>
              <a:gd name="connsiteX68" fmla="*/ 192777 w 414404"/>
              <a:gd name="connsiteY68" fmla="*/ 165963 h 365537"/>
              <a:gd name="connsiteX69" fmla="*/ 217351 w 414404"/>
              <a:gd name="connsiteY69" fmla="*/ 171253 h 365537"/>
              <a:gd name="connsiteX70" fmla="*/ 222496 w 414404"/>
              <a:gd name="connsiteY70" fmla="*/ 154278 h 365537"/>
              <a:gd name="connsiteX71" fmla="*/ 233124 w 414404"/>
              <a:gd name="connsiteY71" fmla="*/ 148747 h 365537"/>
              <a:gd name="connsiteX72" fmla="*/ 238856 w 414404"/>
              <a:gd name="connsiteY72" fmla="*/ 158788 h 365537"/>
              <a:gd name="connsiteX73" fmla="*/ 238655 w 414404"/>
              <a:gd name="connsiteY73" fmla="*/ 159423 h 365537"/>
              <a:gd name="connsiteX74" fmla="*/ 231345 w 414404"/>
              <a:gd name="connsiteY74" fmla="*/ 183468 h 365537"/>
              <a:gd name="connsiteX75" fmla="*/ 229469 w 414404"/>
              <a:gd name="connsiteY75" fmla="*/ 187171 h 365537"/>
              <a:gd name="connsiteX76" fmla="*/ 221535 w 414404"/>
              <a:gd name="connsiteY76" fmla="*/ 189768 h 365537"/>
              <a:gd name="connsiteX77" fmla="*/ 196912 w 414404"/>
              <a:gd name="connsiteY77" fmla="*/ 184478 h 365537"/>
              <a:gd name="connsiteX78" fmla="*/ 212013 w 414404"/>
              <a:gd name="connsiteY78" fmla="*/ 211024 h 365537"/>
              <a:gd name="connsiteX79" fmla="*/ 236058 w 414404"/>
              <a:gd name="connsiteY79" fmla="*/ 197559 h 365537"/>
              <a:gd name="connsiteX80" fmla="*/ 241300 w 414404"/>
              <a:gd name="connsiteY80" fmla="*/ 196597 h 365537"/>
              <a:gd name="connsiteX81" fmla="*/ 284821 w 414404"/>
              <a:gd name="connsiteY81" fmla="*/ 202464 h 365537"/>
              <a:gd name="connsiteX82" fmla="*/ 292291 w 414404"/>
              <a:gd name="connsiteY82" fmla="*/ 211903 h 365537"/>
              <a:gd name="connsiteX83" fmla="*/ 292275 w 414404"/>
              <a:gd name="connsiteY83" fmla="*/ 212034 h 365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414404" h="365537">
                <a:moveTo>
                  <a:pt x="411827" y="336683"/>
                </a:moveTo>
                <a:lnTo>
                  <a:pt x="223891" y="9671"/>
                </a:lnTo>
                <a:cubicBezTo>
                  <a:pt x="218606" y="455"/>
                  <a:pt x="206851" y="-2733"/>
                  <a:pt x="197635" y="2552"/>
                </a:cubicBezTo>
                <a:cubicBezTo>
                  <a:pt x="194672" y="4251"/>
                  <a:pt x="192216" y="6708"/>
                  <a:pt x="190516" y="9671"/>
                </a:cubicBezTo>
                <a:lnTo>
                  <a:pt x="2580" y="336683"/>
                </a:lnTo>
                <a:cubicBezTo>
                  <a:pt x="-2732" y="345884"/>
                  <a:pt x="421" y="357648"/>
                  <a:pt x="9621" y="362960"/>
                </a:cubicBezTo>
                <a:cubicBezTo>
                  <a:pt x="12540" y="364645"/>
                  <a:pt x="15850" y="365534"/>
                  <a:pt x="19220" y="365537"/>
                </a:cubicBezTo>
                <a:lnTo>
                  <a:pt x="395188" y="365537"/>
                </a:lnTo>
                <a:cubicBezTo>
                  <a:pt x="405812" y="365526"/>
                  <a:pt x="414415" y="356905"/>
                  <a:pt x="414404" y="346282"/>
                </a:cubicBezTo>
                <a:cubicBezTo>
                  <a:pt x="414401" y="342911"/>
                  <a:pt x="413512" y="339602"/>
                  <a:pt x="411827" y="336683"/>
                </a:cubicBezTo>
                <a:close/>
                <a:moveTo>
                  <a:pt x="149880" y="142784"/>
                </a:moveTo>
                <a:cubicBezTo>
                  <a:pt x="156335" y="135984"/>
                  <a:pt x="167080" y="135705"/>
                  <a:pt x="173880" y="142159"/>
                </a:cubicBezTo>
                <a:cubicBezTo>
                  <a:pt x="180679" y="148614"/>
                  <a:pt x="180959" y="159359"/>
                  <a:pt x="174504" y="166158"/>
                </a:cubicBezTo>
                <a:cubicBezTo>
                  <a:pt x="168068" y="172939"/>
                  <a:pt x="157360" y="173239"/>
                  <a:pt x="150554" y="166829"/>
                </a:cubicBezTo>
                <a:cubicBezTo>
                  <a:pt x="143729" y="160401"/>
                  <a:pt x="143406" y="149658"/>
                  <a:pt x="149835" y="142833"/>
                </a:cubicBezTo>
                <a:cubicBezTo>
                  <a:pt x="149850" y="142816"/>
                  <a:pt x="149865" y="142800"/>
                  <a:pt x="149880" y="142784"/>
                </a:cubicBezTo>
                <a:close/>
                <a:moveTo>
                  <a:pt x="265729" y="294220"/>
                </a:moveTo>
                <a:lnTo>
                  <a:pt x="248465" y="294220"/>
                </a:lnTo>
                <a:cubicBezTo>
                  <a:pt x="248737" y="294993"/>
                  <a:pt x="248883" y="295805"/>
                  <a:pt x="248898" y="296624"/>
                </a:cubicBezTo>
                <a:cubicBezTo>
                  <a:pt x="248898" y="300608"/>
                  <a:pt x="245668" y="303838"/>
                  <a:pt x="241684" y="303838"/>
                </a:cubicBezTo>
                <a:lnTo>
                  <a:pt x="195999" y="303838"/>
                </a:lnTo>
                <a:cubicBezTo>
                  <a:pt x="192015" y="303838"/>
                  <a:pt x="188785" y="300608"/>
                  <a:pt x="188785" y="296624"/>
                </a:cubicBezTo>
                <a:cubicBezTo>
                  <a:pt x="188776" y="295802"/>
                  <a:pt x="188923" y="294987"/>
                  <a:pt x="189218" y="294220"/>
                </a:cubicBezTo>
                <a:lnTo>
                  <a:pt x="143100" y="294220"/>
                </a:lnTo>
                <a:cubicBezTo>
                  <a:pt x="139116" y="294220"/>
                  <a:pt x="135886" y="290990"/>
                  <a:pt x="135886" y="287006"/>
                </a:cubicBezTo>
                <a:cubicBezTo>
                  <a:pt x="135886" y="283022"/>
                  <a:pt x="139116" y="279793"/>
                  <a:pt x="143100" y="279793"/>
                </a:cubicBezTo>
                <a:lnTo>
                  <a:pt x="165173" y="279793"/>
                </a:lnTo>
                <a:cubicBezTo>
                  <a:pt x="164886" y="279023"/>
                  <a:pt x="164740" y="278209"/>
                  <a:pt x="164740" y="277388"/>
                </a:cubicBezTo>
                <a:cubicBezTo>
                  <a:pt x="164740" y="273404"/>
                  <a:pt x="167970" y="270175"/>
                  <a:pt x="171954" y="270175"/>
                </a:cubicBezTo>
                <a:lnTo>
                  <a:pt x="203212" y="270175"/>
                </a:lnTo>
                <a:cubicBezTo>
                  <a:pt x="207196" y="270175"/>
                  <a:pt x="210426" y="273404"/>
                  <a:pt x="210426" y="277388"/>
                </a:cubicBezTo>
                <a:cubicBezTo>
                  <a:pt x="210403" y="278207"/>
                  <a:pt x="210257" y="279018"/>
                  <a:pt x="209993" y="279793"/>
                </a:cubicBezTo>
                <a:lnTo>
                  <a:pt x="265729" y="279793"/>
                </a:lnTo>
                <a:cubicBezTo>
                  <a:pt x="269713" y="279793"/>
                  <a:pt x="272943" y="283022"/>
                  <a:pt x="272943" y="287006"/>
                </a:cubicBezTo>
                <a:cubicBezTo>
                  <a:pt x="272943" y="290990"/>
                  <a:pt x="269713" y="294220"/>
                  <a:pt x="265729" y="294220"/>
                </a:cubicBezTo>
                <a:close/>
                <a:moveTo>
                  <a:pt x="292275" y="212034"/>
                </a:moveTo>
                <a:cubicBezTo>
                  <a:pt x="291657" y="216694"/>
                  <a:pt x="287377" y="219970"/>
                  <a:pt x="282717" y="219352"/>
                </a:cubicBezTo>
                <a:cubicBezTo>
                  <a:pt x="282697" y="219349"/>
                  <a:pt x="282677" y="219346"/>
                  <a:pt x="282657" y="219343"/>
                </a:cubicBezTo>
                <a:lnTo>
                  <a:pt x="241925" y="213813"/>
                </a:lnTo>
                <a:lnTo>
                  <a:pt x="220813" y="225403"/>
                </a:lnTo>
                <a:lnTo>
                  <a:pt x="240049" y="222085"/>
                </a:lnTo>
                <a:cubicBezTo>
                  <a:pt x="241885" y="221748"/>
                  <a:pt x="243782" y="222037"/>
                  <a:pt x="245435" y="222902"/>
                </a:cubicBezTo>
                <a:lnTo>
                  <a:pt x="282176" y="242138"/>
                </a:lnTo>
                <a:cubicBezTo>
                  <a:pt x="286346" y="244251"/>
                  <a:pt x="288014" y="249344"/>
                  <a:pt x="285901" y="253513"/>
                </a:cubicBezTo>
                <a:cubicBezTo>
                  <a:pt x="284249" y="256773"/>
                  <a:pt x="280692" y="258605"/>
                  <a:pt x="277079" y="258056"/>
                </a:cubicBezTo>
                <a:cubicBezTo>
                  <a:pt x="276086" y="257953"/>
                  <a:pt x="275122" y="257659"/>
                  <a:pt x="274241" y="257190"/>
                </a:cubicBezTo>
                <a:lnTo>
                  <a:pt x="240097" y="239253"/>
                </a:lnTo>
                <a:lnTo>
                  <a:pt x="199750" y="246274"/>
                </a:lnTo>
                <a:cubicBezTo>
                  <a:pt x="199094" y="246345"/>
                  <a:pt x="198434" y="246345"/>
                  <a:pt x="197778" y="246274"/>
                </a:cubicBezTo>
                <a:lnTo>
                  <a:pt x="197778" y="246274"/>
                </a:lnTo>
                <a:cubicBezTo>
                  <a:pt x="197257" y="246229"/>
                  <a:pt x="196741" y="246132"/>
                  <a:pt x="196239" y="245985"/>
                </a:cubicBezTo>
                <a:cubicBezTo>
                  <a:pt x="193375" y="245460"/>
                  <a:pt x="190722" y="244124"/>
                  <a:pt x="188593" y="242138"/>
                </a:cubicBezTo>
                <a:cubicBezTo>
                  <a:pt x="187239" y="240710"/>
                  <a:pt x="186105" y="239090"/>
                  <a:pt x="185227" y="237329"/>
                </a:cubicBezTo>
                <a:lnTo>
                  <a:pt x="164211" y="203666"/>
                </a:lnTo>
                <a:lnTo>
                  <a:pt x="162288" y="201358"/>
                </a:lnTo>
                <a:lnTo>
                  <a:pt x="153343" y="217997"/>
                </a:lnTo>
                <a:lnTo>
                  <a:pt x="156757" y="235790"/>
                </a:lnTo>
                <a:cubicBezTo>
                  <a:pt x="157639" y="240397"/>
                  <a:pt x="154628" y="244848"/>
                  <a:pt x="150025" y="245745"/>
                </a:cubicBezTo>
                <a:cubicBezTo>
                  <a:pt x="149117" y="245888"/>
                  <a:pt x="148191" y="245888"/>
                  <a:pt x="147283" y="245745"/>
                </a:cubicBezTo>
                <a:cubicBezTo>
                  <a:pt x="143623" y="245328"/>
                  <a:pt x="140640" y="242616"/>
                  <a:pt x="139878" y="239012"/>
                </a:cubicBezTo>
                <a:lnTo>
                  <a:pt x="135886" y="218286"/>
                </a:lnTo>
                <a:cubicBezTo>
                  <a:pt x="135543" y="216382"/>
                  <a:pt x="135848" y="214418"/>
                  <a:pt x="136752" y="212707"/>
                </a:cubicBezTo>
                <a:lnTo>
                  <a:pt x="148293" y="190778"/>
                </a:lnTo>
                <a:cubicBezTo>
                  <a:pt x="148861" y="189712"/>
                  <a:pt x="149648" y="188777"/>
                  <a:pt x="150602" y="188037"/>
                </a:cubicBezTo>
                <a:lnTo>
                  <a:pt x="150602" y="188037"/>
                </a:lnTo>
                <a:lnTo>
                  <a:pt x="150938" y="188037"/>
                </a:lnTo>
                <a:cubicBezTo>
                  <a:pt x="151310" y="187751"/>
                  <a:pt x="151714" y="187509"/>
                  <a:pt x="152141" y="187315"/>
                </a:cubicBezTo>
                <a:lnTo>
                  <a:pt x="185804" y="167166"/>
                </a:lnTo>
                <a:cubicBezTo>
                  <a:pt x="187874" y="165850"/>
                  <a:pt x="190385" y="165417"/>
                  <a:pt x="192777" y="165963"/>
                </a:cubicBezTo>
                <a:lnTo>
                  <a:pt x="217351" y="171253"/>
                </a:lnTo>
                <a:lnTo>
                  <a:pt x="222496" y="154278"/>
                </a:lnTo>
                <a:cubicBezTo>
                  <a:pt x="224200" y="150074"/>
                  <a:pt x="228704" y="147730"/>
                  <a:pt x="233124" y="148747"/>
                </a:cubicBezTo>
                <a:cubicBezTo>
                  <a:pt x="237480" y="149937"/>
                  <a:pt x="240046" y="154432"/>
                  <a:pt x="238856" y="158788"/>
                </a:cubicBezTo>
                <a:cubicBezTo>
                  <a:pt x="238798" y="159002"/>
                  <a:pt x="238731" y="159214"/>
                  <a:pt x="238655" y="159423"/>
                </a:cubicBezTo>
                <a:lnTo>
                  <a:pt x="231345" y="183468"/>
                </a:lnTo>
                <a:cubicBezTo>
                  <a:pt x="230977" y="184817"/>
                  <a:pt x="230338" y="186076"/>
                  <a:pt x="229469" y="187171"/>
                </a:cubicBezTo>
                <a:cubicBezTo>
                  <a:pt x="227482" y="189397"/>
                  <a:pt x="224454" y="190388"/>
                  <a:pt x="221535" y="189768"/>
                </a:cubicBezTo>
                <a:lnTo>
                  <a:pt x="196912" y="184478"/>
                </a:lnTo>
                <a:lnTo>
                  <a:pt x="212013" y="211024"/>
                </a:lnTo>
                <a:lnTo>
                  <a:pt x="236058" y="197559"/>
                </a:lnTo>
                <a:cubicBezTo>
                  <a:pt x="237662" y="196698"/>
                  <a:pt x="239495" y="196362"/>
                  <a:pt x="241300" y="196597"/>
                </a:cubicBezTo>
                <a:lnTo>
                  <a:pt x="284821" y="202464"/>
                </a:lnTo>
                <a:cubicBezTo>
                  <a:pt x="289491" y="203008"/>
                  <a:pt x="292835" y="207234"/>
                  <a:pt x="292291" y="211903"/>
                </a:cubicBezTo>
                <a:cubicBezTo>
                  <a:pt x="292286" y="211947"/>
                  <a:pt x="292281" y="211991"/>
                  <a:pt x="292275" y="21203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0" name="Graphic 83" descr="Slippery">
            <a:extLst>
              <a:ext uri="{FF2B5EF4-FFF2-40B4-BE49-F238E27FC236}">
                <a16:creationId xmlns:a16="http://schemas.microsoft.com/office/drawing/2014/main" id="{DDFA3690-F01F-4996-8FCF-E0E32FA48F64}"/>
              </a:ext>
            </a:extLst>
          </p:cNvPr>
          <p:cNvSpPr/>
          <p:nvPr/>
        </p:nvSpPr>
        <p:spPr>
          <a:xfrm>
            <a:off x="8564566" y="2951556"/>
            <a:ext cx="310803" cy="274153"/>
          </a:xfrm>
          <a:custGeom>
            <a:avLst/>
            <a:gdLst>
              <a:gd name="connsiteX0" fmla="*/ 411827 w 414404"/>
              <a:gd name="connsiteY0" fmla="*/ 336683 h 365537"/>
              <a:gd name="connsiteX1" fmla="*/ 223891 w 414404"/>
              <a:gd name="connsiteY1" fmla="*/ 9671 h 365537"/>
              <a:gd name="connsiteX2" fmla="*/ 197635 w 414404"/>
              <a:gd name="connsiteY2" fmla="*/ 2552 h 365537"/>
              <a:gd name="connsiteX3" fmla="*/ 190516 w 414404"/>
              <a:gd name="connsiteY3" fmla="*/ 9671 h 365537"/>
              <a:gd name="connsiteX4" fmla="*/ 2580 w 414404"/>
              <a:gd name="connsiteY4" fmla="*/ 336683 h 365537"/>
              <a:gd name="connsiteX5" fmla="*/ 9621 w 414404"/>
              <a:gd name="connsiteY5" fmla="*/ 362960 h 365537"/>
              <a:gd name="connsiteX6" fmla="*/ 19220 w 414404"/>
              <a:gd name="connsiteY6" fmla="*/ 365537 h 365537"/>
              <a:gd name="connsiteX7" fmla="*/ 395188 w 414404"/>
              <a:gd name="connsiteY7" fmla="*/ 365537 h 365537"/>
              <a:gd name="connsiteX8" fmla="*/ 414404 w 414404"/>
              <a:gd name="connsiteY8" fmla="*/ 346282 h 365537"/>
              <a:gd name="connsiteX9" fmla="*/ 411827 w 414404"/>
              <a:gd name="connsiteY9" fmla="*/ 336683 h 365537"/>
              <a:gd name="connsiteX10" fmla="*/ 149880 w 414404"/>
              <a:gd name="connsiteY10" fmla="*/ 142784 h 365537"/>
              <a:gd name="connsiteX11" fmla="*/ 173880 w 414404"/>
              <a:gd name="connsiteY11" fmla="*/ 142159 h 365537"/>
              <a:gd name="connsiteX12" fmla="*/ 174504 w 414404"/>
              <a:gd name="connsiteY12" fmla="*/ 166158 h 365537"/>
              <a:gd name="connsiteX13" fmla="*/ 150554 w 414404"/>
              <a:gd name="connsiteY13" fmla="*/ 166829 h 365537"/>
              <a:gd name="connsiteX14" fmla="*/ 149835 w 414404"/>
              <a:gd name="connsiteY14" fmla="*/ 142833 h 365537"/>
              <a:gd name="connsiteX15" fmla="*/ 149880 w 414404"/>
              <a:gd name="connsiteY15" fmla="*/ 142784 h 365537"/>
              <a:gd name="connsiteX16" fmla="*/ 265729 w 414404"/>
              <a:gd name="connsiteY16" fmla="*/ 294220 h 365537"/>
              <a:gd name="connsiteX17" fmla="*/ 248465 w 414404"/>
              <a:gd name="connsiteY17" fmla="*/ 294220 h 365537"/>
              <a:gd name="connsiteX18" fmla="*/ 248898 w 414404"/>
              <a:gd name="connsiteY18" fmla="*/ 296624 h 365537"/>
              <a:gd name="connsiteX19" fmla="*/ 241684 w 414404"/>
              <a:gd name="connsiteY19" fmla="*/ 303838 h 365537"/>
              <a:gd name="connsiteX20" fmla="*/ 195999 w 414404"/>
              <a:gd name="connsiteY20" fmla="*/ 303838 h 365537"/>
              <a:gd name="connsiteX21" fmla="*/ 188785 w 414404"/>
              <a:gd name="connsiteY21" fmla="*/ 296624 h 365537"/>
              <a:gd name="connsiteX22" fmla="*/ 189218 w 414404"/>
              <a:gd name="connsiteY22" fmla="*/ 294220 h 365537"/>
              <a:gd name="connsiteX23" fmla="*/ 143100 w 414404"/>
              <a:gd name="connsiteY23" fmla="*/ 294220 h 365537"/>
              <a:gd name="connsiteX24" fmla="*/ 135886 w 414404"/>
              <a:gd name="connsiteY24" fmla="*/ 287006 h 365537"/>
              <a:gd name="connsiteX25" fmla="*/ 143100 w 414404"/>
              <a:gd name="connsiteY25" fmla="*/ 279793 h 365537"/>
              <a:gd name="connsiteX26" fmla="*/ 165173 w 414404"/>
              <a:gd name="connsiteY26" fmla="*/ 279793 h 365537"/>
              <a:gd name="connsiteX27" fmla="*/ 164740 w 414404"/>
              <a:gd name="connsiteY27" fmla="*/ 277388 h 365537"/>
              <a:gd name="connsiteX28" fmla="*/ 171954 w 414404"/>
              <a:gd name="connsiteY28" fmla="*/ 270175 h 365537"/>
              <a:gd name="connsiteX29" fmla="*/ 203212 w 414404"/>
              <a:gd name="connsiteY29" fmla="*/ 270175 h 365537"/>
              <a:gd name="connsiteX30" fmla="*/ 210426 w 414404"/>
              <a:gd name="connsiteY30" fmla="*/ 277388 h 365537"/>
              <a:gd name="connsiteX31" fmla="*/ 209993 w 414404"/>
              <a:gd name="connsiteY31" fmla="*/ 279793 h 365537"/>
              <a:gd name="connsiteX32" fmla="*/ 265729 w 414404"/>
              <a:gd name="connsiteY32" fmla="*/ 279793 h 365537"/>
              <a:gd name="connsiteX33" fmla="*/ 272943 w 414404"/>
              <a:gd name="connsiteY33" fmla="*/ 287006 h 365537"/>
              <a:gd name="connsiteX34" fmla="*/ 265729 w 414404"/>
              <a:gd name="connsiteY34" fmla="*/ 294220 h 365537"/>
              <a:gd name="connsiteX35" fmla="*/ 292275 w 414404"/>
              <a:gd name="connsiteY35" fmla="*/ 212034 h 365537"/>
              <a:gd name="connsiteX36" fmla="*/ 282717 w 414404"/>
              <a:gd name="connsiteY36" fmla="*/ 219352 h 365537"/>
              <a:gd name="connsiteX37" fmla="*/ 282657 w 414404"/>
              <a:gd name="connsiteY37" fmla="*/ 219343 h 365537"/>
              <a:gd name="connsiteX38" fmla="*/ 241925 w 414404"/>
              <a:gd name="connsiteY38" fmla="*/ 213813 h 365537"/>
              <a:gd name="connsiteX39" fmla="*/ 220813 w 414404"/>
              <a:gd name="connsiteY39" fmla="*/ 225403 h 365537"/>
              <a:gd name="connsiteX40" fmla="*/ 240049 w 414404"/>
              <a:gd name="connsiteY40" fmla="*/ 222085 h 365537"/>
              <a:gd name="connsiteX41" fmla="*/ 245435 w 414404"/>
              <a:gd name="connsiteY41" fmla="*/ 222902 h 365537"/>
              <a:gd name="connsiteX42" fmla="*/ 282176 w 414404"/>
              <a:gd name="connsiteY42" fmla="*/ 242138 h 365537"/>
              <a:gd name="connsiteX43" fmla="*/ 285901 w 414404"/>
              <a:gd name="connsiteY43" fmla="*/ 253513 h 365537"/>
              <a:gd name="connsiteX44" fmla="*/ 277079 w 414404"/>
              <a:gd name="connsiteY44" fmla="*/ 258056 h 365537"/>
              <a:gd name="connsiteX45" fmla="*/ 274241 w 414404"/>
              <a:gd name="connsiteY45" fmla="*/ 257190 h 365537"/>
              <a:gd name="connsiteX46" fmla="*/ 240097 w 414404"/>
              <a:gd name="connsiteY46" fmla="*/ 239253 h 365537"/>
              <a:gd name="connsiteX47" fmla="*/ 199750 w 414404"/>
              <a:gd name="connsiteY47" fmla="*/ 246274 h 365537"/>
              <a:gd name="connsiteX48" fmla="*/ 197778 w 414404"/>
              <a:gd name="connsiteY48" fmla="*/ 246274 h 365537"/>
              <a:gd name="connsiteX49" fmla="*/ 197778 w 414404"/>
              <a:gd name="connsiteY49" fmla="*/ 246274 h 365537"/>
              <a:gd name="connsiteX50" fmla="*/ 196239 w 414404"/>
              <a:gd name="connsiteY50" fmla="*/ 245985 h 365537"/>
              <a:gd name="connsiteX51" fmla="*/ 188593 w 414404"/>
              <a:gd name="connsiteY51" fmla="*/ 242138 h 365537"/>
              <a:gd name="connsiteX52" fmla="*/ 185227 w 414404"/>
              <a:gd name="connsiteY52" fmla="*/ 237329 h 365537"/>
              <a:gd name="connsiteX53" fmla="*/ 164211 w 414404"/>
              <a:gd name="connsiteY53" fmla="*/ 203666 h 365537"/>
              <a:gd name="connsiteX54" fmla="*/ 162288 w 414404"/>
              <a:gd name="connsiteY54" fmla="*/ 201358 h 365537"/>
              <a:gd name="connsiteX55" fmla="*/ 153343 w 414404"/>
              <a:gd name="connsiteY55" fmla="*/ 217997 h 365537"/>
              <a:gd name="connsiteX56" fmla="*/ 156757 w 414404"/>
              <a:gd name="connsiteY56" fmla="*/ 235790 h 365537"/>
              <a:gd name="connsiteX57" fmla="*/ 150025 w 414404"/>
              <a:gd name="connsiteY57" fmla="*/ 245745 h 365537"/>
              <a:gd name="connsiteX58" fmla="*/ 147283 w 414404"/>
              <a:gd name="connsiteY58" fmla="*/ 245745 h 365537"/>
              <a:gd name="connsiteX59" fmla="*/ 139878 w 414404"/>
              <a:gd name="connsiteY59" fmla="*/ 239012 h 365537"/>
              <a:gd name="connsiteX60" fmla="*/ 135886 w 414404"/>
              <a:gd name="connsiteY60" fmla="*/ 218286 h 365537"/>
              <a:gd name="connsiteX61" fmla="*/ 136752 w 414404"/>
              <a:gd name="connsiteY61" fmla="*/ 212707 h 365537"/>
              <a:gd name="connsiteX62" fmla="*/ 148293 w 414404"/>
              <a:gd name="connsiteY62" fmla="*/ 190778 h 365537"/>
              <a:gd name="connsiteX63" fmla="*/ 150602 w 414404"/>
              <a:gd name="connsiteY63" fmla="*/ 188037 h 365537"/>
              <a:gd name="connsiteX64" fmla="*/ 150602 w 414404"/>
              <a:gd name="connsiteY64" fmla="*/ 188037 h 365537"/>
              <a:gd name="connsiteX65" fmla="*/ 150938 w 414404"/>
              <a:gd name="connsiteY65" fmla="*/ 188037 h 365537"/>
              <a:gd name="connsiteX66" fmla="*/ 152141 w 414404"/>
              <a:gd name="connsiteY66" fmla="*/ 187315 h 365537"/>
              <a:gd name="connsiteX67" fmla="*/ 185804 w 414404"/>
              <a:gd name="connsiteY67" fmla="*/ 167166 h 365537"/>
              <a:gd name="connsiteX68" fmla="*/ 192777 w 414404"/>
              <a:gd name="connsiteY68" fmla="*/ 165963 h 365537"/>
              <a:gd name="connsiteX69" fmla="*/ 217351 w 414404"/>
              <a:gd name="connsiteY69" fmla="*/ 171253 h 365537"/>
              <a:gd name="connsiteX70" fmla="*/ 222496 w 414404"/>
              <a:gd name="connsiteY70" fmla="*/ 154278 h 365537"/>
              <a:gd name="connsiteX71" fmla="*/ 233124 w 414404"/>
              <a:gd name="connsiteY71" fmla="*/ 148747 h 365537"/>
              <a:gd name="connsiteX72" fmla="*/ 238856 w 414404"/>
              <a:gd name="connsiteY72" fmla="*/ 158788 h 365537"/>
              <a:gd name="connsiteX73" fmla="*/ 238655 w 414404"/>
              <a:gd name="connsiteY73" fmla="*/ 159423 h 365537"/>
              <a:gd name="connsiteX74" fmla="*/ 231345 w 414404"/>
              <a:gd name="connsiteY74" fmla="*/ 183468 h 365537"/>
              <a:gd name="connsiteX75" fmla="*/ 229469 w 414404"/>
              <a:gd name="connsiteY75" fmla="*/ 187171 h 365537"/>
              <a:gd name="connsiteX76" fmla="*/ 221535 w 414404"/>
              <a:gd name="connsiteY76" fmla="*/ 189768 h 365537"/>
              <a:gd name="connsiteX77" fmla="*/ 196912 w 414404"/>
              <a:gd name="connsiteY77" fmla="*/ 184478 h 365537"/>
              <a:gd name="connsiteX78" fmla="*/ 212013 w 414404"/>
              <a:gd name="connsiteY78" fmla="*/ 211024 h 365537"/>
              <a:gd name="connsiteX79" fmla="*/ 236058 w 414404"/>
              <a:gd name="connsiteY79" fmla="*/ 197559 h 365537"/>
              <a:gd name="connsiteX80" fmla="*/ 241300 w 414404"/>
              <a:gd name="connsiteY80" fmla="*/ 196597 h 365537"/>
              <a:gd name="connsiteX81" fmla="*/ 284821 w 414404"/>
              <a:gd name="connsiteY81" fmla="*/ 202464 h 365537"/>
              <a:gd name="connsiteX82" fmla="*/ 292291 w 414404"/>
              <a:gd name="connsiteY82" fmla="*/ 211903 h 365537"/>
              <a:gd name="connsiteX83" fmla="*/ 292275 w 414404"/>
              <a:gd name="connsiteY83" fmla="*/ 212034 h 365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414404" h="365537">
                <a:moveTo>
                  <a:pt x="411827" y="336683"/>
                </a:moveTo>
                <a:lnTo>
                  <a:pt x="223891" y="9671"/>
                </a:lnTo>
                <a:cubicBezTo>
                  <a:pt x="218606" y="455"/>
                  <a:pt x="206851" y="-2733"/>
                  <a:pt x="197635" y="2552"/>
                </a:cubicBezTo>
                <a:cubicBezTo>
                  <a:pt x="194672" y="4251"/>
                  <a:pt x="192216" y="6708"/>
                  <a:pt x="190516" y="9671"/>
                </a:cubicBezTo>
                <a:lnTo>
                  <a:pt x="2580" y="336683"/>
                </a:lnTo>
                <a:cubicBezTo>
                  <a:pt x="-2732" y="345884"/>
                  <a:pt x="421" y="357648"/>
                  <a:pt x="9621" y="362960"/>
                </a:cubicBezTo>
                <a:cubicBezTo>
                  <a:pt x="12540" y="364645"/>
                  <a:pt x="15850" y="365534"/>
                  <a:pt x="19220" y="365537"/>
                </a:cubicBezTo>
                <a:lnTo>
                  <a:pt x="395188" y="365537"/>
                </a:lnTo>
                <a:cubicBezTo>
                  <a:pt x="405812" y="365526"/>
                  <a:pt x="414415" y="356905"/>
                  <a:pt x="414404" y="346282"/>
                </a:cubicBezTo>
                <a:cubicBezTo>
                  <a:pt x="414401" y="342911"/>
                  <a:pt x="413512" y="339602"/>
                  <a:pt x="411827" y="336683"/>
                </a:cubicBezTo>
                <a:close/>
                <a:moveTo>
                  <a:pt x="149880" y="142784"/>
                </a:moveTo>
                <a:cubicBezTo>
                  <a:pt x="156335" y="135984"/>
                  <a:pt x="167080" y="135705"/>
                  <a:pt x="173880" y="142159"/>
                </a:cubicBezTo>
                <a:cubicBezTo>
                  <a:pt x="180679" y="148614"/>
                  <a:pt x="180959" y="159359"/>
                  <a:pt x="174504" y="166158"/>
                </a:cubicBezTo>
                <a:cubicBezTo>
                  <a:pt x="168068" y="172939"/>
                  <a:pt x="157360" y="173239"/>
                  <a:pt x="150554" y="166829"/>
                </a:cubicBezTo>
                <a:cubicBezTo>
                  <a:pt x="143729" y="160401"/>
                  <a:pt x="143406" y="149658"/>
                  <a:pt x="149835" y="142833"/>
                </a:cubicBezTo>
                <a:cubicBezTo>
                  <a:pt x="149850" y="142816"/>
                  <a:pt x="149865" y="142800"/>
                  <a:pt x="149880" y="142784"/>
                </a:cubicBezTo>
                <a:close/>
                <a:moveTo>
                  <a:pt x="265729" y="294220"/>
                </a:moveTo>
                <a:lnTo>
                  <a:pt x="248465" y="294220"/>
                </a:lnTo>
                <a:cubicBezTo>
                  <a:pt x="248737" y="294993"/>
                  <a:pt x="248883" y="295805"/>
                  <a:pt x="248898" y="296624"/>
                </a:cubicBezTo>
                <a:cubicBezTo>
                  <a:pt x="248898" y="300608"/>
                  <a:pt x="245668" y="303838"/>
                  <a:pt x="241684" y="303838"/>
                </a:cubicBezTo>
                <a:lnTo>
                  <a:pt x="195999" y="303838"/>
                </a:lnTo>
                <a:cubicBezTo>
                  <a:pt x="192015" y="303838"/>
                  <a:pt x="188785" y="300608"/>
                  <a:pt x="188785" y="296624"/>
                </a:cubicBezTo>
                <a:cubicBezTo>
                  <a:pt x="188776" y="295802"/>
                  <a:pt x="188923" y="294987"/>
                  <a:pt x="189218" y="294220"/>
                </a:cubicBezTo>
                <a:lnTo>
                  <a:pt x="143100" y="294220"/>
                </a:lnTo>
                <a:cubicBezTo>
                  <a:pt x="139116" y="294220"/>
                  <a:pt x="135886" y="290990"/>
                  <a:pt x="135886" y="287006"/>
                </a:cubicBezTo>
                <a:cubicBezTo>
                  <a:pt x="135886" y="283022"/>
                  <a:pt x="139116" y="279793"/>
                  <a:pt x="143100" y="279793"/>
                </a:cubicBezTo>
                <a:lnTo>
                  <a:pt x="165173" y="279793"/>
                </a:lnTo>
                <a:cubicBezTo>
                  <a:pt x="164886" y="279023"/>
                  <a:pt x="164740" y="278209"/>
                  <a:pt x="164740" y="277388"/>
                </a:cubicBezTo>
                <a:cubicBezTo>
                  <a:pt x="164740" y="273404"/>
                  <a:pt x="167970" y="270175"/>
                  <a:pt x="171954" y="270175"/>
                </a:cubicBezTo>
                <a:lnTo>
                  <a:pt x="203212" y="270175"/>
                </a:lnTo>
                <a:cubicBezTo>
                  <a:pt x="207196" y="270175"/>
                  <a:pt x="210426" y="273404"/>
                  <a:pt x="210426" y="277388"/>
                </a:cubicBezTo>
                <a:cubicBezTo>
                  <a:pt x="210403" y="278207"/>
                  <a:pt x="210257" y="279018"/>
                  <a:pt x="209993" y="279793"/>
                </a:cubicBezTo>
                <a:lnTo>
                  <a:pt x="265729" y="279793"/>
                </a:lnTo>
                <a:cubicBezTo>
                  <a:pt x="269713" y="279793"/>
                  <a:pt x="272943" y="283022"/>
                  <a:pt x="272943" y="287006"/>
                </a:cubicBezTo>
                <a:cubicBezTo>
                  <a:pt x="272943" y="290990"/>
                  <a:pt x="269713" y="294220"/>
                  <a:pt x="265729" y="294220"/>
                </a:cubicBezTo>
                <a:close/>
                <a:moveTo>
                  <a:pt x="292275" y="212034"/>
                </a:moveTo>
                <a:cubicBezTo>
                  <a:pt x="291657" y="216694"/>
                  <a:pt x="287377" y="219970"/>
                  <a:pt x="282717" y="219352"/>
                </a:cubicBezTo>
                <a:cubicBezTo>
                  <a:pt x="282697" y="219349"/>
                  <a:pt x="282677" y="219346"/>
                  <a:pt x="282657" y="219343"/>
                </a:cubicBezTo>
                <a:lnTo>
                  <a:pt x="241925" y="213813"/>
                </a:lnTo>
                <a:lnTo>
                  <a:pt x="220813" y="225403"/>
                </a:lnTo>
                <a:lnTo>
                  <a:pt x="240049" y="222085"/>
                </a:lnTo>
                <a:cubicBezTo>
                  <a:pt x="241885" y="221748"/>
                  <a:pt x="243782" y="222037"/>
                  <a:pt x="245435" y="222902"/>
                </a:cubicBezTo>
                <a:lnTo>
                  <a:pt x="282176" y="242138"/>
                </a:lnTo>
                <a:cubicBezTo>
                  <a:pt x="286346" y="244251"/>
                  <a:pt x="288014" y="249344"/>
                  <a:pt x="285901" y="253513"/>
                </a:cubicBezTo>
                <a:cubicBezTo>
                  <a:pt x="284249" y="256773"/>
                  <a:pt x="280692" y="258605"/>
                  <a:pt x="277079" y="258056"/>
                </a:cubicBezTo>
                <a:cubicBezTo>
                  <a:pt x="276086" y="257953"/>
                  <a:pt x="275122" y="257659"/>
                  <a:pt x="274241" y="257190"/>
                </a:cubicBezTo>
                <a:lnTo>
                  <a:pt x="240097" y="239253"/>
                </a:lnTo>
                <a:lnTo>
                  <a:pt x="199750" y="246274"/>
                </a:lnTo>
                <a:cubicBezTo>
                  <a:pt x="199094" y="246345"/>
                  <a:pt x="198434" y="246345"/>
                  <a:pt x="197778" y="246274"/>
                </a:cubicBezTo>
                <a:lnTo>
                  <a:pt x="197778" y="246274"/>
                </a:lnTo>
                <a:cubicBezTo>
                  <a:pt x="197257" y="246229"/>
                  <a:pt x="196741" y="246132"/>
                  <a:pt x="196239" y="245985"/>
                </a:cubicBezTo>
                <a:cubicBezTo>
                  <a:pt x="193375" y="245460"/>
                  <a:pt x="190722" y="244124"/>
                  <a:pt x="188593" y="242138"/>
                </a:cubicBezTo>
                <a:cubicBezTo>
                  <a:pt x="187239" y="240710"/>
                  <a:pt x="186105" y="239090"/>
                  <a:pt x="185227" y="237329"/>
                </a:cubicBezTo>
                <a:lnTo>
                  <a:pt x="164211" y="203666"/>
                </a:lnTo>
                <a:lnTo>
                  <a:pt x="162288" y="201358"/>
                </a:lnTo>
                <a:lnTo>
                  <a:pt x="153343" y="217997"/>
                </a:lnTo>
                <a:lnTo>
                  <a:pt x="156757" y="235790"/>
                </a:lnTo>
                <a:cubicBezTo>
                  <a:pt x="157639" y="240397"/>
                  <a:pt x="154628" y="244848"/>
                  <a:pt x="150025" y="245745"/>
                </a:cubicBezTo>
                <a:cubicBezTo>
                  <a:pt x="149117" y="245888"/>
                  <a:pt x="148191" y="245888"/>
                  <a:pt x="147283" y="245745"/>
                </a:cubicBezTo>
                <a:cubicBezTo>
                  <a:pt x="143623" y="245328"/>
                  <a:pt x="140640" y="242616"/>
                  <a:pt x="139878" y="239012"/>
                </a:cubicBezTo>
                <a:lnTo>
                  <a:pt x="135886" y="218286"/>
                </a:lnTo>
                <a:cubicBezTo>
                  <a:pt x="135543" y="216382"/>
                  <a:pt x="135848" y="214418"/>
                  <a:pt x="136752" y="212707"/>
                </a:cubicBezTo>
                <a:lnTo>
                  <a:pt x="148293" y="190778"/>
                </a:lnTo>
                <a:cubicBezTo>
                  <a:pt x="148861" y="189712"/>
                  <a:pt x="149648" y="188777"/>
                  <a:pt x="150602" y="188037"/>
                </a:cubicBezTo>
                <a:lnTo>
                  <a:pt x="150602" y="188037"/>
                </a:lnTo>
                <a:lnTo>
                  <a:pt x="150938" y="188037"/>
                </a:lnTo>
                <a:cubicBezTo>
                  <a:pt x="151310" y="187751"/>
                  <a:pt x="151714" y="187509"/>
                  <a:pt x="152141" y="187315"/>
                </a:cubicBezTo>
                <a:lnTo>
                  <a:pt x="185804" y="167166"/>
                </a:lnTo>
                <a:cubicBezTo>
                  <a:pt x="187874" y="165850"/>
                  <a:pt x="190385" y="165417"/>
                  <a:pt x="192777" y="165963"/>
                </a:cubicBezTo>
                <a:lnTo>
                  <a:pt x="217351" y="171253"/>
                </a:lnTo>
                <a:lnTo>
                  <a:pt x="222496" y="154278"/>
                </a:lnTo>
                <a:cubicBezTo>
                  <a:pt x="224200" y="150074"/>
                  <a:pt x="228704" y="147730"/>
                  <a:pt x="233124" y="148747"/>
                </a:cubicBezTo>
                <a:cubicBezTo>
                  <a:pt x="237480" y="149937"/>
                  <a:pt x="240046" y="154432"/>
                  <a:pt x="238856" y="158788"/>
                </a:cubicBezTo>
                <a:cubicBezTo>
                  <a:pt x="238798" y="159002"/>
                  <a:pt x="238731" y="159214"/>
                  <a:pt x="238655" y="159423"/>
                </a:cubicBezTo>
                <a:lnTo>
                  <a:pt x="231345" y="183468"/>
                </a:lnTo>
                <a:cubicBezTo>
                  <a:pt x="230977" y="184817"/>
                  <a:pt x="230338" y="186076"/>
                  <a:pt x="229469" y="187171"/>
                </a:cubicBezTo>
                <a:cubicBezTo>
                  <a:pt x="227482" y="189397"/>
                  <a:pt x="224454" y="190388"/>
                  <a:pt x="221535" y="189768"/>
                </a:cubicBezTo>
                <a:lnTo>
                  <a:pt x="196912" y="184478"/>
                </a:lnTo>
                <a:lnTo>
                  <a:pt x="212013" y="211024"/>
                </a:lnTo>
                <a:lnTo>
                  <a:pt x="236058" y="197559"/>
                </a:lnTo>
                <a:cubicBezTo>
                  <a:pt x="237662" y="196698"/>
                  <a:pt x="239495" y="196362"/>
                  <a:pt x="241300" y="196597"/>
                </a:cubicBezTo>
                <a:lnTo>
                  <a:pt x="284821" y="202464"/>
                </a:lnTo>
                <a:cubicBezTo>
                  <a:pt x="289491" y="203008"/>
                  <a:pt x="292835" y="207234"/>
                  <a:pt x="292291" y="211903"/>
                </a:cubicBezTo>
                <a:cubicBezTo>
                  <a:pt x="292286" y="211947"/>
                  <a:pt x="292281" y="211991"/>
                  <a:pt x="292275" y="212034"/>
                </a:cubicBezTo>
                <a:close/>
              </a:path>
            </a:pathLst>
          </a:custGeom>
          <a:solidFill>
            <a:schemeClr val="accent3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" name="Graphic 84" descr="Slippery">
            <a:extLst>
              <a:ext uri="{FF2B5EF4-FFF2-40B4-BE49-F238E27FC236}">
                <a16:creationId xmlns:a16="http://schemas.microsoft.com/office/drawing/2014/main" id="{096E9BC0-BD87-4078-B53A-F71D15AB4391}"/>
              </a:ext>
            </a:extLst>
          </p:cNvPr>
          <p:cNvSpPr/>
          <p:nvPr/>
        </p:nvSpPr>
        <p:spPr>
          <a:xfrm>
            <a:off x="8564566" y="4564384"/>
            <a:ext cx="310803" cy="274153"/>
          </a:xfrm>
          <a:custGeom>
            <a:avLst/>
            <a:gdLst>
              <a:gd name="connsiteX0" fmla="*/ 411827 w 414404"/>
              <a:gd name="connsiteY0" fmla="*/ 336683 h 365537"/>
              <a:gd name="connsiteX1" fmla="*/ 223891 w 414404"/>
              <a:gd name="connsiteY1" fmla="*/ 9671 h 365537"/>
              <a:gd name="connsiteX2" fmla="*/ 197635 w 414404"/>
              <a:gd name="connsiteY2" fmla="*/ 2552 h 365537"/>
              <a:gd name="connsiteX3" fmla="*/ 190516 w 414404"/>
              <a:gd name="connsiteY3" fmla="*/ 9671 h 365537"/>
              <a:gd name="connsiteX4" fmla="*/ 2580 w 414404"/>
              <a:gd name="connsiteY4" fmla="*/ 336683 h 365537"/>
              <a:gd name="connsiteX5" fmla="*/ 9621 w 414404"/>
              <a:gd name="connsiteY5" fmla="*/ 362960 h 365537"/>
              <a:gd name="connsiteX6" fmla="*/ 19220 w 414404"/>
              <a:gd name="connsiteY6" fmla="*/ 365537 h 365537"/>
              <a:gd name="connsiteX7" fmla="*/ 395188 w 414404"/>
              <a:gd name="connsiteY7" fmla="*/ 365537 h 365537"/>
              <a:gd name="connsiteX8" fmla="*/ 414404 w 414404"/>
              <a:gd name="connsiteY8" fmla="*/ 346282 h 365537"/>
              <a:gd name="connsiteX9" fmla="*/ 411827 w 414404"/>
              <a:gd name="connsiteY9" fmla="*/ 336683 h 365537"/>
              <a:gd name="connsiteX10" fmla="*/ 149880 w 414404"/>
              <a:gd name="connsiteY10" fmla="*/ 142784 h 365537"/>
              <a:gd name="connsiteX11" fmla="*/ 173880 w 414404"/>
              <a:gd name="connsiteY11" fmla="*/ 142159 h 365537"/>
              <a:gd name="connsiteX12" fmla="*/ 174504 w 414404"/>
              <a:gd name="connsiteY12" fmla="*/ 166158 h 365537"/>
              <a:gd name="connsiteX13" fmla="*/ 150554 w 414404"/>
              <a:gd name="connsiteY13" fmla="*/ 166829 h 365537"/>
              <a:gd name="connsiteX14" fmla="*/ 149835 w 414404"/>
              <a:gd name="connsiteY14" fmla="*/ 142833 h 365537"/>
              <a:gd name="connsiteX15" fmla="*/ 149880 w 414404"/>
              <a:gd name="connsiteY15" fmla="*/ 142784 h 365537"/>
              <a:gd name="connsiteX16" fmla="*/ 265729 w 414404"/>
              <a:gd name="connsiteY16" fmla="*/ 294220 h 365537"/>
              <a:gd name="connsiteX17" fmla="*/ 248465 w 414404"/>
              <a:gd name="connsiteY17" fmla="*/ 294220 h 365537"/>
              <a:gd name="connsiteX18" fmla="*/ 248898 w 414404"/>
              <a:gd name="connsiteY18" fmla="*/ 296624 h 365537"/>
              <a:gd name="connsiteX19" fmla="*/ 241684 w 414404"/>
              <a:gd name="connsiteY19" fmla="*/ 303838 h 365537"/>
              <a:gd name="connsiteX20" fmla="*/ 195999 w 414404"/>
              <a:gd name="connsiteY20" fmla="*/ 303838 h 365537"/>
              <a:gd name="connsiteX21" fmla="*/ 188785 w 414404"/>
              <a:gd name="connsiteY21" fmla="*/ 296624 h 365537"/>
              <a:gd name="connsiteX22" fmla="*/ 189218 w 414404"/>
              <a:gd name="connsiteY22" fmla="*/ 294220 h 365537"/>
              <a:gd name="connsiteX23" fmla="*/ 143100 w 414404"/>
              <a:gd name="connsiteY23" fmla="*/ 294220 h 365537"/>
              <a:gd name="connsiteX24" fmla="*/ 135886 w 414404"/>
              <a:gd name="connsiteY24" fmla="*/ 287006 h 365537"/>
              <a:gd name="connsiteX25" fmla="*/ 143100 w 414404"/>
              <a:gd name="connsiteY25" fmla="*/ 279793 h 365537"/>
              <a:gd name="connsiteX26" fmla="*/ 165173 w 414404"/>
              <a:gd name="connsiteY26" fmla="*/ 279793 h 365537"/>
              <a:gd name="connsiteX27" fmla="*/ 164740 w 414404"/>
              <a:gd name="connsiteY27" fmla="*/ 277388 h 365537"/>
              <a:gd name="connsiteX28" fmla="*/ 171954 w 414404"/>
              <a:gd name="connsiteY28" fmla="*/ 270175 h 365537"/>
              <a:gd name="connsiteX29" fmla="*/ 203212 w 414404"/>
              <a:gd name="connsiteY29" fmla="*/ 270175 h 365537"/>
              <a:gd name="connsiteX30" fmla="*/ 210426 w 414404"/>
              <a:gd name="connsiteY30" fmla="*/ 277388 h 365537"/>
              <a:gd name="connsiteX31" fmla="*/ 209993 w 414404"/>
              <a:gd name="connsiteY31" fmla="*/ 279793 h 365537"/>
              <a:gd name="connsiteX32" fmla="*/ 265729 w 414404"/>
              <a:gd name="connsiteY32" fmla="*/ 279793 h 365537"/>
              <a:gd name="connsiteX33" fmla="*/ 272943 w 414404"/>
              <a:gd name="connsiteY33" fmla="*/ 287006 h 365537"/>
              <a:gd name="connsiteX34" fmla="*/ 265729 w 414404"/>
              <a:gd name="connsiteY34" fmla="*/ 294220 h 365537"/>
              <a:gd name="connsiteX35" fmla="*/ 292275 w 414404"/>
              <a:gd name="connsiteY35" fmla="*/ 212034 h 365537"/>
              <a:gd name="connsiteX36" fmla="*/ 282717 w 414404"/>
              <a:gd name="connsiteY36" fmla="*/ 219352 h 365537"/>
              <a:gd name="connsiteX37" fmla="*/ 282657 w 414404"/>
              <a:gd name="connsiteY37" fmla="*/ 219343 h 365537"/>
              <a:gd name="connsiteX38" fmla="*/ 241925 w 414404"/>
              <a:gd name="connsiteY38" fmla="*/ 213813 h 365537"/>
              <a:gd name="connsiteX39" fmla="*/ 220813 w 414404"/>
              <a:gd name="connsiteY39" fmla="*/ 225403 h 365537"/>
              <a:gd name="connsiteX40" fmla="*/ 240049 w 414404"/>
              <a:gd name="connsiteY40" fmla="*/ 222085 h 365537"/>
              <a:gd name="connsiteX41" fmla="*/ 245435 w 414404"/>
              <a:gd name="connsiteY41" fmla="*/ 222902 h 365537"/>
              <a:gd name="connsiteX42" fmla="*/ 282176 w 414404"/>
              <a:gd name="connsiteY42" fmla="*/ 242138 h 365537"/>
              <a:gd name="connsiteX43" fmla="*/ 285901 w 414404"/>
              <a:gd name="connsiteY43" fmla="*/ 253513 h 365537"/>
              <a:gd name="connsiteX44" fmla="*/ 277079 w 414404"/>
              <a:gd name="connsiteY44" fmla="*/ 258056 h 365537"/>
              <a:gd name="connsiteX45" fmla="*/ 274241 w 414404"/>
              <a:gd name="connsiteY45" fmla="*/ 257190 h 365537"/>
              <a:gd name="connsiteX46" fmla="*/ 240097 w 414404"/>
              <a:gd name="connsiteY46" fmla="*/ 239253 h 365537"/>
              <a:gd name="connsiteX47" fmla="*/ 199750 w 414404"/>
              <a:gd name="connsiteY47" fmla="*/ 246274 h 365537"/>
              <a:gd name="connsiteX48" fmla="*/ 197778 w 414404"/>
              <a:gd name="connsiteY48" fmla="*/ 246274 h 365537"/>
              <a:gd name="connsiteX49" fmla="*/ 197778 w 414404"/>
              <a:gd name="connsiteY49" fmla="*/ 246274 h 365537"/>
              <a:gd name="connsiteX50" fmla="*/ 196239 w 414404"/>
              <a:gd name="connsiteY50" fmla="*/ 245985 h 365537"/>
              <a:gd name="connsiteX51" fmla="*/ 188593 w 414404"/>
              <a:gd name="connsiteY51" fmla="*/ 242138 h 365537"/>
              <a:gd name="connsiteX52" fmla="*/ 185227 w 414404"/>
              <a:gd name="connsiteY52" fmla="*/ 237329 h 365537"/>
              <a:gd name="connsiteX53" fmla="*/ 164211 w 414404"/>
              <a:gd name="connsiteY53" fmla="*/ 203666 h 365537"/>
              <a:gd name="connsiteX54" fmla="*/ 162288 w 414404"/>
              <a:gd name="connsiteY54" fmla="*/ 201358 h 365537"/>
              <a:gd name="connsiteX55" fmla="*/ 153343 w 414404"/>
              <a:gd name="connsiteY55" fmla="*/ 217997 h 365537"/>
              <a:gd name="connsiteX56" fmla="*/ 156757 w 414404"/>
              <a:gd name="connsiteY56" fmla="*/ 235790 h 365537"/>
              <a:gd name="connsiteX57" fmla="*/ 150025 w 414404"/>
              <a:gd name="connsiteY57" fmla="*/ 245745 h 365537"/>
              <a:gd name="connsiteX58" fmla="*/ 147283 w 414404"/>
              <a:gd name="connsiteY58" fmla="*/ 245745 h 365537"/>
              <a:gd name="connsiteX59" fmla="*/ 139878 w 414404"/>
              <a:gd name="connsiteY59" fmla="*/ 239012 h 365537"/>
              <a:gd name="connsiteX60" fmla="*/ 135886 w 414404"/>
              <a:gd name="connsiteY60" fmla="*/ 218286 h 365537"/>
              <a:gd name="connsiteX61" fmla="*/ 136752 w 414404"/>
              <a:gd name="connsiteY61" fmla="*/ 212707 h 365537"/>
              <a:gd name="connsiteX62" fmla="*/ 148293 w 414404"/>
              <a:gd name="connsiteY62" fmla="*/ 190778 h 365537"/>
              <a:gd name="connsiteX63" fmla="*/ 150602 w 414404"/>
              <a:gd name="connsiteY63" fmla="*/ 188037 h 365537"/>
              <a:gd name="connsiteX64" fmla="*/ 150602 w 414404"/>
              <a:gd name="connsiteY64" fmla="*/ 188037 h 365537"/>
              <a:gd name="connsiteX65" fmla="*/ 150938 w 414404"/>
              <a:gd name="connsiteY65" fmla="*/ 188037 h 365537"/>
              <a:gd name="connsiteX66" fmla="*/ 152141 w 414404"/>
              <a:gd name="connsiteY66" fmla="*/ 187315 h 365537"/>
              <a:gd name="connsiteX67" fmla="*/ 185804 w 414404"/>
              <a:gd name="connsiteY67" fmla="*/ 167166 h 365537"/>
              <a:gd name="connsiteX68" fmla="*/ 192777 w 414404"/>
              <a:gd name="connsiteY68" fmla="*/ 165963 h 365537"/>
              <a:gd name="connsiteX69" fmla="*/ 217351 w 414404"/>
              <a:gd name="connsiteY69" fmla="*/ 171253 h 365537"/>
              <a:gd name="connsiteX70" fmla="*/ 222496 w 414404"/>
              <a:gd name="connsiteY70" fmla="*/ 154278 h 365537"/>
              <a:gd name="connsiteX71" fmla="*/ 233124 w 414404"/>
              <a:gd name="connsiteY71" fmla="*/ 148747 h 365537"/>
              <a:gd name="connsiteX72" fmla="*/ 238856 w 414404"/>
              <a:gd name="connsiteY72" fmla="*/ 158788 h 365537"/>
              <a:gd name="connsiteX73" fmla="*/ 238655 w 414404"/>
              <a:gd name="connsiteY73" fmla="*/ 159423 h 365537"/>
              <a:gd name="connsiteX74" fmla="*/ 231345 w 414404"/>
              <a:gd name="connsiteY74" fmla="*/ 183468 h 365537"/>
              <a:gd name="connsiteX75" fmla="*/ 229469 w 414404"/>
              <a:gd name="connsiteY75" fmla="*/ 187171 h 365537"/>
              <a:gd name="connsiteX76" fmla="*/ 221535 w 414404"/>
              <a:gd name="connsiteY76" fmla="*/ 189768 h 365537"/>
              <a:gd name="connsiteX77" fmla="*/ 196912 w 414404"/>
              <a:gd name="connsiteY77" fmla="*/ 184478 h 365537"/>
              <a:gd name="connsiteX78" fmla="*/ 212013 w 414404"/>
              <a:gd name="connsiteY78" fmla="*/ 211024 h 365537"/>
              <a:gd name="connsiteX79" fmla="*/ 236058 w 414404"/>
              <a:gd name="connsiteY79" fmla="*/ 197559 h 365537"/>
              <a:gd name="connsiteX80" fmla="*/ 241300 w 414404"/>
              <a:gd name="connsiteY80" fmla="*/ 196597 h 365537"/>
              <a:gd name="connsiteX81" fmla="*/ 284821 w 414404"/>
              <a:gd name="connsiteY81" fmla="*/ 202464 h 365537"/>
              <a:gd name="connsiteX82" fmla="*/ 292291 w 414404"/>
              <a:gd name="connsiteY82" fmla="*/ 211903 h 365537"/>
              <a:gd name="connsiteX83" fmla="*/ 292275 w 414404"/>
              <a:gd name="connsiteY83" fmla="*/ 212034 h 365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414404" h="365537">
                <a:moveTo>
                  <a:pt x="411827" y="336683"/>
                </a:moveTo>
                <a:lnTo>
                  <a:pt x="223891" y="9671"/>
                </a:lnTo>
                <a:cubicBezTo>
                  <a:pt x="218606" y="455"/>
                  <a:pt x="206851" y="-2733"/>
                  <a:pt x="197635" y="2552"/>
                </a:cubicBezTo>
                <a:cubicBezTo>
                  <a:pt x="194672" y="4251"/>
                  <a:pt x="192216" y="6708"/>
                  <a:pt x="190516" y="9671"/>
                </a:cubicBezTo>
                <a:lnTo>
                  <a:pt x="2580" y="336683"/>
                </a:lnTo>
                <a:cubicBezTo>
                  <a:pt x="-2732" y="345884"/>
                  <a:pt x="421" y="357648"/>
                  <a:pt x="9621" y="362960"/>
                </a:cubicBezTo>
                <a:cubicBezTo>
                  <a:pt x="12540" y="364645"/>
                  <a:pt x="15850" y="365534"/>
                  <a:pt x="19220" y="365537"/>
                </a:cubicBezTo>
                <a:lnTo>
                  <a:pt x="395188" y="365537"/>
                </a:lnTo>
                <a:cubicBezTo>
                  <a:pt x="405812" y="365526"/>
                  <a:pt x="414415" y="356905"/>
                  <a:pt x="414404" y="346282"/>
                </a:cubicBezTo>
                <a:cubicBezTo>
                  <a:pt x="414401" y="342911"/>
                  <a:pt x="413512" y="339602"/>
                  <a:pt x="411827" y="336683"/>
                </a:cubicBezTo>
                <a:close/>
                <a:moveTo>
                  <a:pt x="149880" y="142784"/>
                </a:moveTo>
                <a:cubicBezTo>
                  <a:pt x="156335" y="135984"/>
                  <a:pt x="167080" y="135705"/>
                  <a:pt x="173880" y="142159"/>
                </a:cubicBezTo>
                <a:cubicBezTo>
                  <a:pt x="180679" y="148614"/>
                  <a:pt x="180959" y="159359"/>
                  <a:pt x="174504" y="166158"/>
                </a:cubicBezTo>
                <a:cubicBezTo>
                  <a:pt x="168068" y="172939"/>
                  <a:pt x="157360" y="173239"/>
                  <a:pt x="150554" y="166829"/>
                </a:cubicBezTo>
                <a:cubicBezTo>
                  <a:pt x="143729" y="160401"/>
                  <a:pt x="143406" y="149658"/>
                  <a:pt x="149835" y="142833"/>
                </a:cubicBezTo>
                <a:cubicBezTo>
                  <a:pt x="149850" y="142816"/>
                  <a:pt x="149865" y="142800"/>
                  <a:pt x="149880" y="142784"/>
                </a:cubicBezTo>
                <a:close/>
                <a:moveTo>
                  <a:pt x="265729" y="294220"/>
                </a:moveTo>
                <a:lnTo>
                  <a:pt x="248465" y="294220"/>
                </a:lnTo>
                <a:cubicBezTo>
                  <a:pt x="248737" y="294993"/>
                  <a:pt x="248883" y="295805"/>
                  <a:pt x="248898" y="296624"/>
                </a:cubicBezTo>
                <a:cubicBezTo>
                  <a:pt x="248898" y="300608"/>
                  <a:pt x="245668" y="303838"/>
                  <a:pt x="241684" y="303838"/>
                </a:cubicBezTo>
                <a:lnTo>
                  <a:pt x="195999" y="303838"/>
                </a:lnTo>
                <a:cubicBezTo>
                  <a:pt x="192015" y="303838"/>
                  <a:pt x="188785" y="300608"/>
                  <a:pt x="188785" y="296624"/>
                </a:cubicBezTo>
                <a:cubicBezTo>
                  <a:pt x="188776" y="295802"/>
                  <a:pt x="188923" y="294987"/>
                  <a:pt x="189218" y="294220"/>
                </a:cubicBezTo>
                <a:lnTo>
                  <a:pt x="143100" y="294220"/>
                </a:lnTo>
                <a:cubicBezTo>
                  <a:pt x="139116" y="294220"/>
                  <a:pt x="135886" y="290990"/>
                  <a:pt x="135886" y="287006"/>
                </a:cubicBezTo>
                <a:cubicBezTo>
                  <a:pt x="135886" y="283022"/>
                  <a:pt x="139116" y="279793"/>
                  <a:pt x="143100" y="279793"/>
                </a:cubicBezTo>
                <a:lnTo>
                  <a:pt x="165173" y="279793"/>
                </a:lnTo>
                <a:cubicBezTo>
                  <a:pt x="164886" y="279023"/>
                  <a:pt x="164740" y="278209"/>
                  <a:pt x="164740" y="277388"/>
                </a:cubicBezTo>
                <a:cubicBezTo>
                  <a:pt x="164740" y="273404"/>
                  <a:pt x="167970" y="270175"/>
                  <a:pt x="171954" y="270175"/>
                </a:cubicBezTo>
                <a:lnTo>
                  <a:pt x="203212" y="270175"/>
                </a:lnTo>
                <a:cubicBezTo>
                  <a:pt x="207196" y="270175"/>
                  <a:pt x="210426" y="273404"/>
                  <a:pt x="210426" y="277388"/>
                </a:cubicBezTo>
                <a:cubicBezTo>
                  <a:pt x="210403" y="278207"/>
                  <a:pt x="210257" y="279018"/>
                  <a:pt x="209993" y="279793"/>
                </a:cubicBezTo>
                <a:lnTo>
                  <a:pt x="265729" y="279793"/>
                </a:lnTo>
                <a:cubicBezTo>
                  <a:pt x="269713" y="279793"/>
                  <a:pt x="272943" y="283022"/>
                  <a:pt x="272943" y="287006"/>
                </a:cubicBezTo>
                <a:cubicBezTo>
                  <a:pt x="272943" y="290990"/>
                  <a:pt x="269713" y="294220"/>
                  <a:pt x="265729" y="294220"/>
                </a:cubicBezTo>
                <a:close/>
                <a:moveTo>
                  <a:pt x="292275" y="212034"/>
                </a:moveTo>
                <a:cubicBezTo>
                  <a:pt x="291657" y="216694"/>
                  <a:pt x="287377" y="219970"/>
                  <a:pt x="282717" y="219352"/>
                </a:cubicBezTo>
                <a:cubicBezTo>
                  <a:pt x="282697" y="219349"/>
                  <a:pt x="282677" y="219346"/>
                  <a:pt x="282657" y="219343"/>
                </a:cubicBezTo>
                <a:lnTo>
                  <a:pt x="241925" y="213813"/>
                </a:lnTo>
                <a:lnTo>
                  <a:pt x="220813" y="225403"/>
                </a:lnTo>
                <a:lnTo>
                  <a:pt x="240049" y="222085"/>
                </a:lnTo>
                <a:cubicBezTo>
                  <a:pt x="241885" y="221748"/>
                  <a:pt x="243782" y="222037"/>
                  <a:pt x="245435" y="222902"/>
                </a:cubicBezTo>
                <a:lnTo>
                  <a:pt x="282176" y="242138"/>
                </a:lnTo>
                <a:cubicBezTo>
                  <a:pt x="286346" y="244251"/>
                  <a:pt x="288014" y="249344"/>
                  <a:pt x="285901" y="253513"/>
                </a:cubicBezTo>
                <a:cubicBezTo>
                  <a:pt x="284249" y="256773"/>
                  <a:pt x="280692" y="258605"/>
                  <a:pt x="277079" y="258056"/>
                </a:cubicBezTo>
                <a:cubicBezTo>
                  <a:pt x="276086" y="257953"/>
                  <a:pt x="275122" y="257659"/>
                  <a:pt x="274241" y="257190"/>
                </a:cubicBezTo>
                <a:lnTo>
                  <a:pt x="240097" y="239253"/>
                </a:lnTo>
                <a:lnTo>
                  <a:pt x="199750" y="246274"/>
                </a:lnTo>
                <a:cubicBezTo>
                  <a:pt x="199094" y="246345"/>
                  <a:pt x="198434" y="246345"/>
                  <a:pt x="197778" y="246274"/>
                </a:cubicBezTo>
                <a:lnTo>
                  <a:pt x="197778" y="246274"/>
                </a:lnTo>
                <a:cubicBezTo>
                  <a:pt x="197257" y="246229"/>
                  <a:pt x="196741" y="246132"/>
                  <a:pt x="196239" y="245985"/>
                </a:cubicBezTo>
                <a:cubicBezTo>
                  <a:pt x="193375" y="245460"/>
                  <a:pt x="190722" y="244124"/>
                  <a:pt x="188593" y="242138"/>
                </a:cubicBezTo>
                <a:cubicBezTo>
                  <a:pt x="187239" y="240710"/>
                  <a:pt x="186105" y="239090"/>
                  <a:pt x="185227" y="237329"/>
                </a:cubicBezTo>
                <a:lnTo>
                  <a:pt x="164211" y="203666"/>
                </a:lnTo>
                <a:lnTo>
                  <a:pt x="162288" y="201358"/>
                </a:lnTo>
                <a:lnTo>
                  <a:pt x="153343" y="217997"/>
                </a:lnTo>
                <a:lnTo>
                  <a:pt x="156757" y="235790"/>
                </a:lnTo>
                <a:cubicBezTo>
                  <a:pt x="157639" y="240397"/>
                  <a:pt x="154628" y="244848"/>
                  <a:pt x="150025" y="245745"/>
                </a:cubicBezTo>
                <a:cubicBezTo>
                  <a:pt x="149117" y="245888"/>
                  <a:pt x="148191" y="245888"/>
                  <a:pt x="147283" y="245745"/>
                </a:cubicBezTo>
                <a:cubicBezTo>
                  <a:pt x="143623" y="245328"/>
                  <a:pt x="140640" y="242616"/>
                  <a:pt x="139878" y="239012"/>
                </a:cubicBezTo>
                <a:lnTo>
                  <a:pt x="135886" y="218286"/>
                </a:lnTo>
                <a:cubicBezTo>
                  <a:pt x="135543" y="216382"/>
                  <a:pt x="135848" y="214418"/>
                  <a:pt x="136752" y="212707"/>
                </a:cubicBezTo>
                <a:lnTo>
                  <a:pt x="148293" y="190778"/>
                </a:lnTo>
                <a:cubicBezTo>
                  <a:pt x="148861" y="189712"/>
                  <a:pt x="149648" y="188777"/>
                  <a:pt x="150602" y="188037"/>
                </a:cubicBezTo>
                <a:lnTo>
                  <a:pt x="150602" y="188037"/>
                </a:lnTo>
                <a:lnTo>
                  <a:pt x="150938" y="188037"/>
                </a:lnTo>
                <a:cubicBezTo>
                  <a:pt x="151310" y="187751"/>
                  <a:pt x="151714" y="187509"/>
                  <a:pt x="152141" y="187315"/>
                </a:cubicBezTo>
                <a:lnTo>
                  <a:pt x="185804" y="167166"/>
                </a:lnTo>
                <a:cubicBezTo>
                  <a:pt x="187874" y="165850"/>
                  <a:pt x="190385" y="165417"/>
                  <a:pt x="192777" y="165963"/>
                </a:cubicBezTo>
                <a:lnTo>
                  <a:pt x="217351" y="171253"/>
                </a:lnTo>
                <a:lnTo>
                  <a:pt x="222496" y="154278"/>
                </a:lnTo>
                <a:cubicBezTo>
                  <a:pt x="224200" y="150074"/>
                  <a:pt x="228704" y="147730"/>
                  <a:pt x="233124" y="148747"/>
                </a:cubicBezTo>
                <a:cubicBezTo>
                  <a:pt x="237480" y="149937"/>
                  <a:pt x="240046" y="154432"/>
                  <a:pt x="238856" y="158788"/>
                </a:cubicBezTo>
                <a:cubicBezTo>
                  <a:pt x="238798" y="159002"/>
                  <a:pt x="238731" y="159214"/>
                  <a:pt x="238655" y="159423"/>
                </a:cubicBezTo>
                <a:lnTo>
                  <a:pt x="231345" y="183468"/>
                </a:lnTo>
                <a:cubicBezTo>
                  <a:pt x="230977" y="184817"/>
                  <a:pt x="230338" y="186076"/>
                  <a:pt x="229469" y="187171"/>
                </a:cubicBezTo>
                <a:cubicBezTo>
                  <a:pt x="227482" y="189397"/>
                  <a:pt x="224454" y="190388"/>
                  <a:pt x="221535" y="189768"/>
                </a:cubicBezTo>
                <a:lnTo>
                  <a:pt x="196912" y="184478"/>
                </a:lnTo>
                <a:lnTo>
                  <a:pt x="212013" y="211024"/>
                </a:lnTo>
                <a:lnTo>
                  <a:pt x="236058" y="197559"/>
                </a:lnTo>
                <a:cubicBezTo>
                  <a:pt x="237662" y="196698"/>
                  <a:pt x="239495" y="196362"/>
                  <a:pt x="241300" y="196597"/>
                </a:cubicBezTo>
                <a:lnTo>
                  <a:pt x="284821" y="202464"/>
                </a:lnTo>
                <a:cubicBezTo>
                  <a:pt x="289491" y="203008"/>
                  <a:pt x="292835" y="207234"/>
                  <a:pt x="292291" y="211903"/>
                </a:cubicBezTo>
                <a:cubicBezTo>
                  <a:pt x="292286" y="211947"/>
                  <a:pt x="292281" y="211991"/>
                  <a:pt x="292275" y="21203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F593BE39-EBF7-4568-B358-643B20DED87E}"/>
              </a:ext>
            </a:extLst>
          </p:cNvPr>
          <p:cNvGrpSpPr/>
          <p:nvPr/>
        </p:nvGrpSpPr>
        <p:grpSpPr>
          <a:xfrm>
            <a:off x="2968788" y="1249592"/>
            <a:ext cx="3206423" cy="4704923"/>
            <a:chOff x="3338426" y="1618924"/>
            <a:chExt cx="2467148" cy="3620153"/>
          </a:xfrm>
        </p:grpSpPr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BA42E782-70D7-40DA-AF9D-9FA0A5CBAC04}"/>
                </a:ext>
              </a:extLst>
            </p:cNvPr>
            <p:cNvGrpSpPr/>
            <p:nvPr/>
          </p:nvGrpSpPr>
          <p:grpSpPr>
            <a:xfrm>
              <a:off x="3338426" y="1618924"/>
              <a:ext cx="2467148" cy="3620153"/>
              <a:chOff x="1460500" y="419099"/>
              <a:chExt cx="1514322" cy="2222031"/>
            </a:xfrm>
          </p:grpSpPr>
          <p:sp>
            <p:nvSpPr>
              <p:cNvPr id="91" name="Shape">
                <a:extLst>
                  <a:ext uri="{FF2B5EF4-FFF2-40B4-BE49-F238E27FC236}">
                    <a16:creationId xmlns:a16="http://schemas.microsoft.com/office/drawing/2014/main" id="{BC8D7B65-352B-4DD0-B249-9F18A99208BA}"/>
                  </a:ext>
                </a:extLst>
              </p:cNvPr>
              <p:cNvSpPr/>
              <p:nvPr/>
            </p:nvSpPr>
            <p:spPr>
              <a:xfrm>
                <a:off x="1460500" y="419099"/>
                <a:ext cx="1198581" cy="196131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58" h="21424" extrusionOk="0">
                    <a:moveTo>
                      <a:pt x="21455" y="1011"/>
                    </a:moveTo>
                    <a:cubicBezTo>
                      <a:pt x="21523" y="317"/>
                      <a:pt x="20568" y="-113"/>
                      <a:pt x="19318" y="26"/>
                    </a:cubicBezTo>
                    <a:lnTo>
                      <a:pt x="8608" y="1177"/>
                    </a:lnTo>
                    <a:cubicBezTo>
                      <a:pt x="7358" y="1316"/>
                      <a:pt x="6176" y="1996"/>
                      <a:pt x="5926" y="2731"/>
                    </a:cubicBezTo>
                    <a:lnTo>
                      <a:pt x="14" y="21015"/>
                    </a:lnTo>
                    <a:cubicBezTo>
                      <a:pt x="-77" y="21307"/>
                      <a:pt x="287" y="21487"/>
                      <a:pt x="832" y="21404"/>
                    </a:cubicBezTo>
                    <a:lnTo>
                      <a:pt x="4379" y="20863"/>
                    </a:lnTo>
                    <a:cubicBezTo>
                      <a:pt x="4902" y="20779"/>
                      <a:pt x="5380" y="20502"/>
                      <a:pt x="5448" y="20225"/>
                    </a:cubicBezTo>
                    <a:lnTo>
                      <a:pt x="6380" y="17131"/>
                    </a:lnTo>
                    <a:cubicBezTo>
                      <a:pt x="6608" y="16396"/>
                      <a:pt x="7835" y="15660"/>
                      <a:pt x="9200" y="15480"/>
                    </a:cubicBezTo>
                    <a:lnTo>
                      <a:pt x="12428" y="15022"/>
                    </a:lnTo>
                    <a:cubicBezTo>
                      <a:pt x="13792" y="14828"/>
                      <a:pt x="14793" y="15230"/>
                      <a:pt x="14702" y="15938"/>
                    </a:cubicBezTo>
                    <a:lnTo>
                      <a:pt x="14338" y="18893"/>
                    </a:lnTo>
                    <a:cubicBezTo>
                      <a:pt x="14315" y="19156"/>
                      <a:pt x="14702" y="19295"/>
                      <a:pt x="15202" y="19226"/>
                    </a:cubicBezTo>
                    <a:lnTo>
                      <a:pt x="18749" y="18685"/>
                    </a:lnTo>
                    <a:cubicBezTo>
                      <a:pt x="19295" y="18601"/>
                      <a:pt x="19772" y="18296"/>
                      <a:pt x="19795" y="18033"/>
                    </a:cubicBezTo>
                    <a:lnTo>
                      <a:pt x="21455" y="1011"/>
                    </a:lnTo>
                    <a:close/>
                    <a:moveTo>
                      <a:pt x="15907" y="3605"/>
                    </a:moveTo>
                    <a:lnTo>
                      <a:pt x="10609" y="4215"/>
                    </a:lnTo>
                    <a:cubicBezTo>
                      <a:pt x="9745" y="4312"/>
                      <a:pt x="9131" y="3993"/>
                      <a:pt x="9245" y="3508"/>
                    </a:cubicBezTo>
                    <a:cubicBezTo>
                      <a:pt x="9359" y="3008"/>
                      <a:pt x="10155" y="2537"/>
                      <a:pt x="11019" y="2440"/>
                    </a:cubicBezTo>
                    <a:lnTo>
                      <a:pt x="16271" y="1857"/>
                    </a:lnTo>
                    <a:cubicBezTo>
                      <a:pt x="17135" y="1760"/>
                      <a:pt x="17749" y="2079"/>
                      <a:pt x="17658" y="2551"/>
                    </a:cubicBezTo>
                    <a:cubicBezTo>
                      <a:pt x="17567" y="3036"/>
                      <a:pt x="16771" y="3508"/>
                      <a:pt x="15907" y="3605"/>
                    </a:cubicBez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92" name="Shape">
                <a:extLst>
                  <a:ext uri="{FF2B5EF4-FFF2-40B4-BE49-F238E27FC236}">
                    <a16:creationId xmlns:a16="http://schemas.microsoft.com/office/drawing/2014/main" id="{D8BC7B29-EBBD-481C-82DE-E7ED1880ABFE}"/>
                  </a:ext>
                </a:extLst>
              </p:cNvPr>
              <p:cNvSpPr/>
              <p:nvPr/>
            </p:nvSpPr>
            <p:spPr>
              <a:xfrm>
                <a:off x="1866899" y="419099"/>
                <a:ext cx="1107923" cy="222203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11" h="21448" extrusionOk="0">
                    <a:moveTo>
                      <a:pt x="16768" y="1014"/>
                    </a:moveTo>
                    <a:cubicBezTo>
                      <a:pt x="16571" y="339"/>
                      <a:pt x="15362" y="-102"/>
                      <a:pt x="13981" y="21"/>
                    </a:cubicBezTo>
                    <a:lnTo>
                      <a:pt x="2368" y="1038"/>
                    </a:lnTo>
                    <a:cubicBezTo>
                      <a:pt x="1012" y="1161"/>
                      <a:pt x="-24" y="1810"/>
                      <a:pt x="1" y="2521"/>
                    </a:cubicBezTo>
                    <a:lnTo>
                      <a:pt x="1234" y="21032"/>
                    </a:lnTo>
                    <a:cubicBezTo>
                      <a:pt x="1258" y="21314"/>
                      <a:pt x="1727" y="21498"/>
                      <a:pt x="2294" y="21437"/>
                    </a:cubicBezTo>
                    <a:lnTo>
                      <a:pt x="5918" y="20995"/>
                    </a:lnTo>
                    <a:cubicBezTo>
                      <a:pt x="6436" y="20934"/>
                      <a:pt x="6855" y="20677"/>
                      <a:pt x="6831" y="20407"/>
                    </a:cubicBezTo>
                    <a:lnTo>
                      <a:pt x="6584" y="17416"/>
                    </a:lnTo>
                    <a:cubicBezTo>
                      <a:pt x="6535" y="16705"/>
                      <a:pt x="7595" y="16018"/>
                      <a:pt x="9001" y="15859"/>
                    </a:cubicBezTo>
                    <a:lnTo>
                      <a:pt x="12354" y="15479"/>
                    </a:lnTo>
                    <a:cubicBezTo>
                      <a:pt x="13760" y="15320"/>
                      <a:pt x="15017" y="15736"/>
                      <a:pt x="15190" y="16423"/>
                    </a:cubicBezTo>
                    <a:lnTo>
                      <a:pt x="15929" y="19316"/>
                    </a:lnTo>
                    <a:cubicBezTo>
                      <a:pt x="16003" y="19573"/>
                      <a:pt x="16472" y="19720"/>
                      <a:pt x="16990" y="19659"/>
                    </a:cubicBezTo>
                    <a:lnTo>
                      <a:pt x="20614" y="19218"/>
                    </a:lnTo>
                    <a:cubicBezTo>
                      <a:pt x="21181" y="19144"/>
                      <a:pt x="21576" y="18862"/>
                      <a:pt x="21502" y="18593"/>
                    </a:cubicBezTo>
                    <a:lnTo>
                      <a:pt x="16768" y="1014"/>
                    </a:lnTo>
                    <a:close/>
                    <a:moveTo>
                      <a:pt x="11565" y="3490"/>
                    </a:moveTo>
                    <a:lnTo>
                      <a:pt x="5894" y="4017"/>
                    </a:lnTo>
                    <a:cubicBezTo>
                      <a:pt x="4957" y="4103"/>
                      <a:pt x="4143" y="3784"/>
                      <a:pt x="4069" y="3306"/>
                    </a:cubicBezTo>
                    <a:cubicBezTo>
                      <a:pt x="3995" y="2828"/>
                      <a:pt x="4686" y="2374"/>
                      <a:pt x="5623" y="2288"/>
                    </a:cubicBezTo>
                    <a:lnTo>
                      <a:pt x="11294" y="1774"/>
                    </a:lnTo>
                    <a:cubicBezTo>
                      <a:pt x="12231" y="1688"/>
                      <a:pt x="13044" y="2007"/>
                      <a:pt x="13118" y="2472"/>
                    </a:cubicBezTo>
                    <a:cubicBezTo>
                      <a:pt x="13168" y="2950"/>
                      <a:pt x="12477" y="3404"/>
                      <a:pt x="11565" y="349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93" name="Shape">
                <a:extLst>
                  <a:ext uri="{FF2B5EF4-FFF2-40B4-BE49-F238E27FC236}">
                    <a16:creationId xmlns:a16="http://schemas.microsoft.com/office/drawing/2014/main" id="{160A7920-B702-46A2-A5C7-09965CE890B3}"/>
                  </a:ext>
                </a:extLst>
              </p:cNvPr>
              <p:cNvSpPr/>
              <p:nvPr/>
            </p:nvSpPr>
            <p:spPr>
              <a:xfrm>
                <a:off x="2019300" y="977899"/>
                <a:ext cx="528595" cy="5473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05" h="21254" extrusionOk="0">
                    <a:moveTo>
                      <a:pt x="3223" y="7221"/>
                    </a:moveTo>
                    <a:cubicBezTo>
                      <a:pt x="4509" y="6481"/>
                      <a:pt x="5743" y="5643"/>
                      <a:pt x="7132" y="5100"/>
                    </a:cubicBezTo>
                    <a:cubicBezTo>
                      <a:pt x="9343" y="4262"/>
                      <a:pt x="10063" y="2388"/>
                      <a:pt x="11041" y="662"/>
                    </a:cubicBezTo>
                    <a:cubicBezTo>
                      <a:pt x="11452" y="-78"/>
                      <a:pt x="12069" y="-127"/>
                      <a:pt x="12635" y="169"/>
                    </a:cubicBezTo>
                    <a:cubicBezTo>
                      <a:pt x="13252" y="465"/>
                      <a:pt x="13149" y="1057"/>
                      <a:pt x="12892" y="1599"/>
                    </a:cubicBezTo>
                    <a:cubicBezTo>
                      <a:pt x="12275" y="2783"/>
                      <a:pt x="11709" y="4114"/>
                      <a:pt x="10886" y="5150"/>
                    </a:cubicBezTo>
                    <a:cubicBezTo>
                      <a:pt x="10269" y="5889"/>
                      <a:pt x="9138" y="6333"/>
                      <a:pt x="8263" y="6876"/>
                    </a:cubicBezTo>
                    <a:cubicBezTo>
                      <a:pt x="7955" y="7073"/>
                      <a:pt x="7698" y="7270"/>
                      <a:pt x="7338" y="7468"/>
                    </a:cubicBezTo>
                    <a:lnTo>
                      <a:pt x="9961" y="10673"/>
                    </a:lnTo>
                    <a:cubicBezTo>
                      <a:pt x="10012" y="10722"/>
                      <a:pt x="10063" y="10722"/>
                      <a:pt x="10115" y="10673"/>
                    </a:cubicBezTo>
                    <a:cubicBezTo>
                      <a:pt x="10886" y="9588"/>
                      <a:pt x="11606" y="8602"/>
                      <a:pt x="12223" y="7566"/>
                    </a:cubicBezTo>
                    <a:cubicBezTo>
                      <a:pt x="12738" y="6728"/>
                      <a:pt x="13458" y="6580"/>
                      <a:pt x="14332" y="6777"/>
                    </a:cubicBezTo>
                    <a:cubicBezTo>
                      <a:pt x="16286" y="7221"/>
                      <a:pt x="18189" y="7714"/>
                      <a:pt x="20143" y="8207"/>
                    </a:cubicBezTo>
                    <a:cubicBezTo>
                      <a:pt x="21018" y="8405"/>
                      <a:pt x="21532" y="9194"/>
                      <a:pt x="21378" y="9933"/>
                    </a:cubicBezTo>
                    <a:cubicBezTo>
                      <a:pt x="21223" y="10673"/>
                      <a:pt x="20349" y="11215"/>
                      <a:pt x="19475" y="11018"/>
                    </a:cubicBezTo>
                    <a:cubicBezTo>
                      <a:pt x="18035" y="10673"/>
                      <a:pt x="16543" y="10328"/>
                      <a:pt x="15103" y="9933"/>
                    </a:cubicBezTo>
                    <a:cubicBezTo>
                      <a:pt x="14538" y="9785"/>
                      <a:pt x="14281" y="9884"/>
                      <a:pt x="13972" y="10328"/>
                    </a:cubicBezTo>
                    <a:cubicBezTo>
                      <a:pt x="13303" y="11413"/>
                      <a:pt x="12635" y="12448"/>
                      <a:pt x="11966" y="13533"/>
                    </a:cubicBezTo>
                    <a:cubicBezTo>
                      <a:pt x="12069" y="13632"/>
                      <a:pt x="12069" y="13731"/>
                      <a:pt x="12121" y="13731"/>
                    </a:cubicBezTo>
                    <a:cubicBezTo>
                      <a:pt x="14641" y="13829"/>
                      <a:pt x="15823" y="15802"/>
                      <a:pt x="17469" y="17133"/>
                    </a:cubicBezTo>
                    <a:cubicBezTo>
                      <a:pt x="18035" y="17577"/>
                      <a:pt x="18498" y="18120"/>
                      <a:pt x="19012" y="18613"/>
                    </a:cubicBezTo>
                    <a:cubicBezTo>
                      <a:pt x="19629" y="19205"/>
                      <a:pt x="19681" y="20092"/>
                      <a:pt x="19166" y="20684"/>
                    </a:cubicBezTo>
                    <a:cubicBezTo>
                      <a:pt x="18498" y="21374"/>
                      <a:pt x="17881" y="21473"/>
                      <a:pt x="17058" y="20783"/>
                    </a:cubicBezTo>
                    <a:cubicBezTo>
                      <a:pt x="15772" y="19648"/>
                      <a:pt x="14486" y="18514"/>
                      <a:pt x="13252" y="17331"/>
                    </a:cubicBezTo>
                    <a:cubicBezTo>
                      <a:pt x="12481" y="16591"/>
                      <a:pt x="11452" y="16640"/>
                      <a:pt x="10526" y="16443"/>
                    </a:cubicBezTo>
                    <a:cubicBezTo>
                      <a:pt x="9652" y="16246"/>
                      <a:pt x="8675" y="16246"/>
                      <a:pt x="7801" y="15950"/>
                    </a:cubicBezTo>
                    <a:cubicBezTo>
                      <a:pt x="7183" y="15752"/>
                      <a:pt x="6618" y="15259"/>
                      <a:pt x="6155" y="14766"/>
                    </a:cubicBezTo>
                    <a:cubicBezTo>
                      <a:pt x="5229" y="13780"/>
                      <a:pt x="4458" y="12695"/>
                      <a:pt x="3583" y="11659"/>
                    </a:cubicBezTo>
                    <a:cubicBezTo>
                      <a:pt x="3532" y="11561"/>
                      <a:pt x="3378" y="11561"/>
                      <a:pt x="3172" y="11462"/>
                    </a:cubicBezTo>
                    <a:cubicBezTo>
                      <a:pt x="2915" y="12004"/>
                      <a:pt x="2606" y="12498"/>
                      <a:pt x="2401" y="13040"/>
                    </a:cubicBezTo>
                    <a:cubicBezTo>
                      <a:pt x="2298" y="13237"/>
                      <a:pt x="2401" y="13583"/>
                      <a:pt x="2555" y="13780"/>
                    </a:cubicBezTo>
                    <a:cubicBezTo>
                      <a:pt x="3069" y="14421"/>
                      <a:pt x="3635" y="15062"/>
                      <a:pt x="4149" y="15703"/>
                    </a:cubicBezTo>
                    <a:cubicBezTo>
                      <a:pt x="4303" y="15851"/>
                      <a:pt x="4406" y="15999"/>
                      <a:pt x="4561" y="16147"/>
                    </a:cubicBezTo>
                    <a:cubicBezTo>
                      <a:pt x="4921" y="16640"/>
                      <a:pt x="4869" y="17331"/>
                      <a:pt x="4355" y="17676"/>
                    </a:cubicBezTo>
                    <a:cubicBezTo>
                      <a:pt x="3841" y="18021"/>
                      <a:pt x="3378" y="17824"/>
                      <a:pt x="3018" y="17429"/>
                    </a:cubicBezTo>
                    <a:cubicBezTo>
                      <a:pt x="2041" y="16394"/>
                      <a:pt x="1115" y="15309"/>
                      <a:pt x="241" y="14174"/>
                    </a:cubicBezTo>
                    <a:cubicBezTo>
                      <a:pt x="-17" y="13829"/>
                      <a:pt x="-68" y="13287"/>
                      <a:pt x="86" y="12892"/>
                    </a:cubicBezTo>
                    <a:cubicBezTo>
                      <a:pt x="755" y="11462"/>
                      <a:pt x="1475" y="10032"/>
                      <a:pt x="2195" y="8651"/>
                    </a:cubicBezTo>
                    <a:cubicBezTo>
                      <a:pt x="2452" y="8109"/>
                      <a:pt x="2863" y="7665"/>
                      <a:pt x="3223" y="7221"/>
                    </a:cubicBezTo>
                    <a:cubicBezTo>
                      <a:pt x="3223" y="7221"/>
                      <a:pt x="3223" y="7221"/>
                      <a:pt x="3223" y="7221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94" name="Shape">
                <a:extLst>
                  <a:ext uri="{FF2B5EF4-FFF2-40B4-BE49-F238E27FC236}">
                    <a16:creationId xmlns:a16="http://schemas.microsoft.com/office/drawing/2014/main" id="{DCCE4191-85F3-4915-B0B8-AB1F48165A7B}"/>
                  </a:ext>
                </a:extLst>
              </p:cNvPr>
              <p:cNvSpPr/>
              <p:nvPr/>
            </p:nvSpPr>
            <p:spPr>
              <a:xfrm>
                <a:off x="2019299" y="1054100"/>
                <a:ext cx="112813" cy="1129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578" h="20012" extrusionOk="0">
                    <a:moveTo>
                      <a:pt x="15222" y="19233"/>
                    </a:moveTo>
                    <a:cubicBezTo>
                      <a:pt x="13900" y="19458"/>
                      <a:pt x="12357" y="19683"/>
                      <a:pt x="11034" y="19908"/>
                    </a:cubicBezTo>
                    <a:cubicBezTo>
                      <a:pt x="6847" y="20583"/>
                      <a:pt x="1998" y="17883"/>
                      <a:pt x="675" y="14283"/>
                    </a:cubicBezTo>
                    <a:cubicBezTo>
                      <a:pt x="-1088" y="9108"/>
                      <a:pt x="675" y="3483"/>
                      <a:pt x="5083" y="1008"/>
                    </a:cubicBezTo>
                    <a:cubicBezTo>
                      <a:pt x="8610" y="-1017"/>
                      <a:pt x="14120" y="108"/>
                      <a:pt x="16985" y="3483"/>
                    </a:cubicBezTo>
                    <a:cubicBezTo>
                      <a:pt x="20292" y="7308"/>
                      <a:pt x="20512" y="12483"/>
                      <a:pt x="17206" y="16758"/>
                    </a:cubicBezTo>
                    <a:cubicBezTo>
                      <a:pt x="16545" y="17433"/>
                      <a:pt x="15883" y="18333"/>
                      <a:pt x="15222" y="19233"/>
                    </a:cubicBezTo>
                    <a:cubicBezTo>
                      <a:pt x="15222" y="19233"/>
                      <a:pt x="15222" y="19233"/>
                      <a:pt x="15222" y="19233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95" name="Shape">
                <a:extLst>
                  <a:ext uri="{FF2B5EF4-FFF2-40B4-BE49-F238E27FC236}">
                    <a16:creationId xmlns:a16="http://schemas.microsoft.com/office/drawing/2014/main" id="{109A2AAE-F10E-4387-A846-C519490C4C55}"/>
                  </a:ext>
                </a:extLst>
              </p:cNvPr>
              <p:cNvSpPr/>
              <p:nvPr/>
            </p:nvSpPr>
            <p:spPr>
              <a:xfrm>
                <a:off x="2527300" y="1397000"/>
                <a:ext cx="201930" cy="888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989" extrusionOk="0">
                    <a:moveTo>
                      <a:pt x="21600" y="3889"/>
                    </a:moveTo>
                    <a:cubicBezTo>
                      <a:pt x="17525" y="4489"/>
                      <a:pt x="13177" y="3289"/>
                      <a:pt x="9509" y="6289"/>
                    </a:cubicBezTo>
                    <a:cubicBezTo>
                      <a:pt x="5977" y="9289"/>
                      <a:pt x="3260" y="16189"/>
                      <a:pt x="0" y="20989"/>
                    </a:cubicBezTo>
                    <a:cubicBezTo>
                      <a:pt x="2581" y="9889"/>
                      <a:pt x="6521" y="2389"/>
                      <a:pt x="12226" y="289"/>
                    </a:cubicBezTo>
                    <a:cubicBezTo>
                      <a:pt x="15487" y="-611"/>
                      <a:pt x="18611" y="589"/>
                      <a:pt x="21600" y="3889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96" name="Shape">
                <a:extLst>
                  <a:ext uri="{FF2B5EF4-FFF2-40B4-BE49-F238E27FC236}">
                    <a16:creationId xmlns:a16="http://schemas.microsoft.com/office/drawing/2014/main" id="{CD8C8B3B-EB71-44AF-90E4-F36F143967C1}"/>
                  </a:ext>
                </a:extLst>
              </p:cNvPr>
              <p:cNvSpPr/>
              <p:nvPr/>
            </p:nvSpPr>
            <p:spPr>
              <a:xfrm>
                <a:off x="2552700" y="1460499"/>
                <a:ext cx="129540" cy="501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6393" extrusionOk="0">
                    <a:moveTo>
                      <a:pt x="0" y="16393"/>
                    </a:moveTo>
                    <a:cubicBezTo>
                      <a:pt x="2118" y="3516"/>
                      <a:pt x="16518" y="-5207"/>
                      <a:pt x="21600" y="3516"/>
                    </a:cubicBezTo>
                    <a:cubicBezTo>
                      <a:pt x="13553" y="2270"/>
                      <a:pt x="6565" y="7670"/>
                      <a:pt x="0" y="16393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97" name="Shape">
                <a:extLst>
                  <a:ext uri="{FF2B5EF4-FFF2-40B4-BE49-F238E27FC236}">
                    <a16:creationId xmlns:a16="http://schemas.microsoft.com/office/drawing/2014/main" id="{F3EFB8AE-FCD5-4842-93DF-2F64F931E118}"/>
                  </a:ext>
                </a:extLst>
              </p:cNvPr>
              <p:cNvSpPr/>
              <p:nvPr/>
            </p:nvSpPr>
            <p:spPr>
              <a:xfrm>
                <a:off x="2514599" y="1371599"/>
                <a:ext cx="81282" cy="927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cubicBezTo>
                      <a:pt x="3713" y="11836"/>
                      <a:pt x="8775" y="3551"/>
                      <a:pt x="20250" y="0"/>
                    </a:cubicBezTo>
                    <a:cubicBezTo>
                      <a:pt x="20588" y="296"/>
                      <a:pt x="21263" y="888"/>
                      <a:pt x="21600" y="1184"/>
                    </a:cubicBezTo>
                    <a:cubicBezTo>
                      <a:pt x="17550" y="4438"/>
                      <a:pt x="13500" y="7693"/>
                      <a:pt x="9450" y="11244"/>
                    </a:cubicBezTo>
                    <a:cubicBezTo>
                      <a:pt x="6075" y="14499"/>
                      <a:pt x="5400" y="20121"/>
                      <a:pt x="0" y="21600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069F2945-8BB4-4C09-BA8E-EDE5995D55D9}"/>
                </a:ext>
              </a:extLst>
            </p:cNvPr>
            <p:cNvGrpSpPr/>
            <p:nvPr/>
          </p:nvGrpSpPr>
          <p:grpSpPr>
            <a:xfrm>
              <a:off x="4000535" y="3569977"/>
              <a:ext cx="1805039" cy="604157"/>
              <a:chOff x="533417" y="1992192"/>
              <a:chExt cx="2406718" cy="805543"/>
            </a:xfrm>
            <a:scene3d>
              <a:camera prst="perspectiveContrastingRightFacing"/>
              <a:lightRig rig="threePt" dir="t"/>
            </a:scene3d>
          </p:grpSpPr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0C21E5B1-F7E0-433E-A3E9-9B5E84B1D8B1}"/>
                  </a:ext>
                </a:extLst>
              </p:cNvPr>
              <p:cNvSpPr/>
              <p:nvPr/>
            </p:nvSpPr>
            <p:spPr>
              <a:xfrm>
                <a:off x="533417" y="1992192"/>
                <a:ext cx="2406718" cy="805543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1F9CB1A2-2E4D-44F5-B188-A39F091832E9}"/>
                  </a:ext>
                </a:extLst>
              </p:cNvPr>
              <p:cNvSpPr/>
              <p:nvPr/>
            </p:nvSpPr>
            <p:spPr>
              <a:xfrm>
                <a:off x="2050977" y="2241777"/>
                <a:ext cx="301958" cy="330306"/>
              </a:xfrm>
              <a:custGeom>
                <a:avLst/>
                <a:gdLst/>
                <a:ahLst/>
                <a:cxnLst/>
                <a:rect l="l" t="t" r="r" b="b"/>
                <a:pathLst>
                  <a:path w="301958" h="330306">
                    <a:moveTo>
                      <a:pt x="154060" y="0"/>
                    </a:moveTo>
                    <a:cubicBezTo>
                      <a:pt x="178217" y="0"/>
                      <a:pt x="199539" y="3205"/>
                      <a:pt x="218026" y="9614"/>
                    </a:cubicBezTo>
                    <a:cubicBezTo>
                      <a:pt x="236513" y="16022"/>
                      <a:pt x="251961" y="25882"/>
                      <a:pt x="264367" y="39193"/>
                    </a:cubicBezTo>
                    <a:cubicBezTo>
                      <a:pt x="276774" y="52504"/>
                      <a:pt x="286141" y="69307"/>
                      <a:pt x="292468" y="89602"/>
                    </a:cubicBezTo>
                    <a:cubicBezTo>
                      <a:pt x="298795" y="109897"/>
                      <a:pt x="301958" y="133848"/>
                      <a:pt x="301958" y="161455"/>
                    </a:cubicBezTo>
                    <a:cubicBezTo>
                      <a:pt x="301958" y="187913"/>
                      <a:pt x="298672" y="211576"/>
                      <a:pt x="292098" y="232446"/>
                    </a:cubicBezTo>
                    <a:cubicBezTo>
                      <a:pt x="285525" y="253316"/>
                      <a:pt x="275747" y="271023"/>
                      <a:pt x="262765" y="285566"/>
                    </a:cubicBezTo>
                    <a:cubicBezTo>
                      <a:pt x="249783" y="300110"/>
                      <a:pt x="233720" y="311202"/>
                      <a:pt x="214575" y="318843"/>
                    </a:cubicBezTo>
                    <a:cubicBezTo>
                      <a:pt x="195431" y="326485"/>
                      <a:pt x="173287" y="330306"/>
                      <a:pt x="148144" y="330306"/>
                    </a:cubicBezTo>
                    <a:cubicBezTo>
                      <a:pt x="123330" y="330306"/>
                      <a:pt x="101680" y="327060"/>
                      <a:pt x="83192" y="320569"/>
                    </a:cubicBezTo>
                    <a:cubicBezTo>
                      <a:pt x="64705" y="314078"/>
                      <a:pt x="49299" y="304177"/>
                      <a:pt x="36974" y="290866"/>
                    </a:cubicBezTo>
                    <a:cubicBezTo>
                      <a:pt x="24649" y="277555"/>
                      <a:pt x="15406" y="260629"/>
                      <a:pt x="9243" y="240088"/>
                    </a:cubicBezTo>
                    <a:cubicBezTo>
                      <a:pt x="3081" y="219546"/>
                      <a:pt x="0" y="195225"/>
                      <a:pt x="0" y="167125"/>
                    </a:cubicBezTo>
                    <a:cubicBezTo>
                      <a:pt x="0" y="141325"/>
                      <a:pt x="3286" y="118113"/>
                      <a:pt x="9860" y="97490"/>
                    </a:cubicBezTo>
                    <a:cubicBezTo>
                      <a:pt x="16433" y="76866"/>
                      <a:pt x="26211" y="59324"/>
                      <a:pt x="39193" y="44863"/>
                    </a:cubicBezTo>
                    <a:cubicBezTo>
                      <a:pt x="52175" y="30401"/>
                      <a:pt x="68238" y="19309"/>
                      <a:pt x="87383" y="11585"/>
                    </a:cubicBezTo>
                    <a:cubicBezTo>
                      <a:pt x="106528" y="3862"/>
                      <a:pt x="128753" y="0"/>
                      <a:pt x="154060" y="0"/>
                    </a:cubicBezTo>
                    <a:close/>
                    <a:moveTo>
                      <a:pt x="151842" y="53243"/>
                    </a:moveTo>
                    <a:cubicBezTo>
                      <a:pt x="135902" y="53243"/>
                      <a:pt x="122591" y="56242"/>
                      <a:pt x="111909" y="62241"/>
                    </a:cubicBezTo>
                    <a:cubicBezTo>
                      <a:pt x="101228" y="68239"/>
                      <a:pt x="92600" y="76250"/>
                      <a:pt x="86027" y="86274"/>
                    </a:cubicBezTo>
                    <a:cubicBezTo>
                      <a:pt x="79454" y="96298"/>
                      <a:pt x="74812" y="108007"/>
                      <a:pt x="72100" y="121400"/>
                    </a:cubicBezTo>
                    <a:cubicBezTo>
                      <a:pt x="69389" y="134793"/>
                      <a:pt x="68033" y="148966"/>
                      <a:pt x="68033" y="163920"/>
                    </a:cubicBezTo>
                    <a:cubicBezTo>
                      <a:pt x="68033" y="181339"/>
                      <a:pt x="69348" y="196992"/>
                      <a:pt x="71977" y="210878"/>
                    </a:cubicBezTo>
                    <a:cubicBezTo>
                      <a:pt x="74606" y="224764"/>
                      <a:pt x="79043" y="236637"/>
                      <a:pt x="85288" y="246497"/>
                    </a:cubicBezTo>
                    <a:cubicBezTo>
                      <a:pt x="91532" y="256357"/>
                      <a:pt x="99913" y="263875"/>
                      <a:pt x="110430" y="269051"/>
                    </a:cubicBezTo>
                    <a:cubicBezTo>
                      <a:pt x="120948" y="274228"/>
                      <a:pt x="134176" y="276816"/>
                      <a:pt x="150116" y="276816"/>
                    </a:cubicBezTo>
                    <a:cubicBezTo>
                      <a:pt x="166056" y="276816"/>
                      <a:pt x="179367" y="273858"/>
                      <a:pt x="190049" y="267942"/>
                    </a:cubicBezTo>
                    <a:cubicBezTo>
                      <a:pt x="200730" y="262026"/>
                      <a:pt x="209358" y="253974"/>
                      <a:pt x="215931" y="243785"/>
                    </a:cubicBezTo>
                    <a:cubicBezTo>
                      <a:pt x="222504" y="233597"/>
                      <a:pt x="227146" y="221724"/>
                      <a:pt x="229858" y="208167"/>
                    </a:cubicBezTo>
                    <a:cubicBezTo>
                      <a:pt x="232569" y="194609"/>
                      <a:pt x="233925" y="180189"/>
                      <a:pt x="233925" y="164906"/>
                    </a:cubicBezTo>
                    <a:cubicBezTo>
                      <a:pt x="233925" y="148145"/>
                      <a:pt x="232611" y="132903"/>
                      <a:pt x="229981" y="119181"/>
                    </a:cubicBezTo>
                    <a:cubicBezTo>
                      <a:pt x="227352" y="105460"/>
                      <a:pt x="222874" y="93710"/>
                      <a:pt x="216547" y="83932"/>
                    </a:cubicBezTo>
                    <a:cubicBezTo>
                      <a:pt x="210220" y="74155"/>
                      <a:pt x="201798" y="66595"/>
                      <a:pt x="191281" y="61255"/>
                    </a:cubicBezTo>
                    <a:cubicBezTo>
                      <a:pt x="180764" y="55914"/>
                      <a:pt x="167618" y="53243"/>
                      <a:pt x="151842" y="5324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095C9770-83F9-4428-986C-A91687FA8755}"/>
                  </a:ext>
                </a:extLst>
              </p:cNvPr>
              <p:cNvSpPr/>
              <p:nvPr/>
            </p:nvSpPr>
            <p:spPr>
              <a:xfrm>
                <a:off x="774380" y="2242270"/>
                <a:ext cx="235898" cy="329320"/>
              </a:xfrm>
              <a:custGeom>
                <a:avLst/>
                <a:gdLst/>
                <a:ahLst/>
                <a:cxnLst/>
                <a:rect l="l" t="t" r="r" b="b"/>
                <a:pathLst>
                  <a:path w="235898" h="329320">
                    <a:moveTo>
                      <a:pt x="147898" y="0"/>
                    </a:moveTo>
                    <a:cubicBezTo>
                      <a:pt x="156772" y="0"/>
                      <a:pt x="165317" y="740"/>
                      <a:pt x="173534" y="2219"/>
                    </a:cubicBezTo>
                    <a:cubicBezTo>
                      <a:pt x="181750" y="3698"/>
                      <a:pt x="189351" y="5628"/>
                      <a:pt x="196335" y="8011"/>
                    </a:cubicBezTo>
                    <a:cubicBezTo>
                      <a:pt x="203319" y="10394"/>
                      <a:pt x="209605" y="13147"/>
                      <a:pt x="215192" y="16269"/>
                    </a:cubicBezTo>
                    <a:cubicBezTo>
                      <a:pt x="220779" y="19391"/>
                      <a:pt x="224682" y="22062"/>
                      <a:pt x="226900" y="24280"/>
                    </a:cubicBezTo>
                    <a:cubicBezTo>
                      <a:pt x="229119" y="26499"/>
                      <a:pt x="230639" y="28347"/>
                      <a:pt x="231461" y="29826"/>
                    </a:cubicBezTo>
                    <a:cubicBezTo>
                      <a:pt x="232282" y="31305"/>
                      <a:pt x="232940" y="33195"/>
                      <a:pt x="233433" y="35496"/>
                    </a:cubicBezTo>
                    <a:cubicBezTo>
                      <a:pt x="233926" y="37796"/>
                      <a:pt x="234295" y="40508"/>
                      <a:pt x="234542" y="43630"/>
                    </a:cubicBezTo>
                    <a:cubicBezTo>
                      <a:pt x="234788" y="46752"/>
                      <a:pt x="234912" y="50614"/>
                      <a:pt x="234912" y="55215"/>
                    </a:cubicBezTo>
                    <a:cubicBezTo>
                      <a:pt x="234912" y="60145"/>
                      <a:pt x="234747" y="64336"/>
                      <a:pt x="234419" y="67787"/>
                    </a:cubicBezTo>
                    <a:cubicBezTo>
                      <a:pt x="234090" y="71238"/>
                      <a:pt x="233515" y="74031"/>
                      <a:pt x="232693" y="76168"/>
                    </a:cubicBezTo>
                    <a:cubicBezTo>
                      <a:pt x="231871" y="78304"/>
                      <a:pt x="230885" y="79865"/>
                      <a:pt x="229735" y="80851"/>
                    </a:cubicBezTo>
                    <a:cubicBezTo>
                      <a:pt x="228585" y="81837"/>
                      <a:pt x="227270" y="82330"/>
                      <a:pt x="225791" y="82330"/>
                    </a:cubicBezTo>
                    <a:cubicBezTo>
                      <a:pt x="223326" y="82330"/>
                      <a:pt x="220204" y="80892"/>
                      <a:pt x="216424" y="78016"/>
                    </a:cubicBezTo>
                    <a:cubicBezTo>
                      <a:pt x="212645" y="75141"/>
                      <a:pt x="207756" y="71936"/>
                      <a:pt x="201758" y="68403"/>
                    </a:cubicBezTo>
                    <a:cubicBezTo>
                      <a:pt x="195760" y="64870"/>
                      <a:pt x="188611" y="61665"/>
                      <a:pt x="180313" y="58790"/>
                    </a:cubicBezTo>
                    <a:cubicBezTo>
                      <a:pt x="172014" y="55914"/>
                      <a:pt x="162113" y="54476"/>
                      <a:pt x="150610" y="54476"/>
                    </a:cubicBezTo>
                    <a:cubicBezTo>
                      <a:pt x="137956" y="54476"/>
                      <a:pt x="126658" y="57064"/>
                      <a:pt x="116716" y="62241"/>
                    </a:cubicBezTo>
                    <a:cubicBezTo>
                      <a:pt x="106774" y="67417"/>
                      <a:pt x="98311" y="74812"/>
                      <a:pt x="91327" y="84425"/>
                    </a:cubicBezTo>
                    <a:cubicBezTo>
                      <a:pt x="84343" y="94039"/>
                      <a:pt x="79044" y="105665"/>
                      <a:pt x="75428" y="119304"/>
                    </a:cubicBezTo>
                    <a:cubicBezTo>
                      <a:pt x="71813" y="132944"/>
                      <a:pt x="70005" y="148309"/>
                      <a:pt x="70005" y="165399"/>
                    </a:cubicBezTo>
                    <a:cubicBezTo>
                      <a:pt x="70005" y="184133"/>
                      <a:pt x="71936" y="200361"/>
                      <a:pt x="75798" y="214082"/>
                    </a:cubicBezTo>
                    <a:cubicBezTo>
                      <a:pt x="79660" y="227804"/>
                      <a:pt x="85165" y="239102"/>
                      <a:pt x="92313" y="247976"/>
                    </a:cubicBezTo>
                    <a:cubicBezTo>
                      <a:pt x="99462" y="256850"/>
                      <a:pt x="108089" y="263464"/>
                      <a:pt x="118195" y="267819"/>
                    </a:cubicBezTo>
                    <a:cubicBezTo>
                      <a:pt x="128302" y="272173"/>
                      <a:pt x="139682" y="274351"/>
                      <a:pt x="152335" y="274351"/>
                    </a:cubicBezTo>
                    <a:cubicBezTo>
                      <a:pt x="163838" y="274351"/>
                      <a:pt x="173780" y="272995"/>
                      <a:pt x="182161" y="270284"/>
                    </a:cubicBezTo>
                    <a:cubicBezTo>
                      <a:pt x="190542" y="267572"/>
                      <a:pt x="197732" y="264573"/>
                      <a:pt x="203730" y="261287"/>
                    </a:cubicBezTo>
                    <a:cubicBezTo>
                      <a:pt x="209728" y="258000"/>
                      <a:pt x="214658" y="255042"/>
                      <a:pt x="218520" y="252413"/>
                    </a:cubicBezTo>
                    <a:cubicBezTo>
                      <a:pt x="222381" y="249783"/>
                      <a:pt x="225380" y="248469"/>
                      <a:pt x="227517" y="248469"/>
                    </a:cubicBezTo>
                    <a:cubicBezTo>
                      <a:pt x="229160" y="248469"/>
                      <a:pt x="230475" y="248797"/>
                      <a:pt x="231461" y="249455"/>
                    </a:cubicBezTo>
                    <a:cubicBezTo>
                      <a:pt x="232447" y="250112"/>
                      <a:pt x="233268" y="251427"/>
                      <a:pt x="233926" y="253399"/>
                    </a:cubicBezTo>
                    <a:cubicBezTo>
                      <a:pt x="234583" y="255371"/>
                      <a:pt x="235076" y="258123"/>
                      <a:pt x="235405" y="261656"/>
                    </a:cubicBezTo>
                    <a:cubicBezTo>
                      <a:pt x="235733" y="265189"/>
                      <a:pt x="235898" y="269914"/>
                      <a:pt x="235898" y="275830"/>
                    </a:cubicBezTo>
                    <a:cubicBezTo>
                      <a:pt x="235898" y="279938"/>
                      <a:pt x="235774" y="283430"/>
                      <a:pt x="235528" y="286306"/>
                    </a:cubicBezTo>
                    <a:cubicBezTo>
                      <a:pt x="235281" y="289182"/>
                      <a:pt x="234912" y="291647"/>
                      <a:pt x="234419" y="293701"/>
                    </a:cubicBezTo>
                    <a:cubicBezTo>
                      <a:pt x="233926" y="295755"/>
                      <a:pt x="233268" y="297522"/>
                      <a:pt x="232447" y="299000"/>
                    </a:cubicBezTo>
                    <a:cubicBezTo>
                      <a:pt x="231625" y="300479"/>
                      <a:pt x="230310" y="302164"/>
                      <a:pt x="228503" y="304054"/>
                    </a:cubicBezTo>
                    <a:cubicBezTo>
                      <a:pt x="226695" y="305943"/>
                      <a:pt x="223203" y="308367"/>
                      <a:pt x="218027" y="311325"/>
                    </a:cubicBezTo>
                    <a:cubicBezTo>
                      <a:pt x="212850" y="314283"/>
                      <a:pt x="206523" y="317118"/>
                      <a:pt x="199046" y="319829"/>
                    </a:cubicBezTo>
                    <a:cubicBezTo>
                      <a:pt x="191569" y="322541"/>
                      <a:pt x="183024" y="324800"/>
                      <a:pt x="173411" y="326608"/>
                    </a:cubicBezTo>
                    <a:cubicBezTo>
                      <a:pt x="163797" y="328416"/>
                      <a:pt x="153403" y="329320"/>
                      <a:pt x="142229" y="329320"/>
                    </a:cubicBezTo>
                    <a:cubicBezTo>
                      <a:pt x="120373" y="329320"/>
                      <a:pt x="100653" y="325951"/>
                      <a:pt x="83070" y="319213"/>
                    </a:cubicBezTo>
                    <a:cubicBezTo>
                      <a:pt x="65486" y="312476"/>
                      <a:pt x="50532" y="302410"/>
                      <a:pt x="38207" y="289017"/>
                    </a:cubicBezTo>
                    <a:cubicBezTo>
                      <a:pt x="25882" y="275624"/>
                      <a:pt x="16433" y="258904"/>
                      <a:pt x="9860" y="238855"/>
                    </a:cubicBezTo>
                    <a:cubicBezTo>
                      <a:pt x="3287" y="218807"/>
                      <a:pt x="0" y="195472"/>
                      <a:pt x="0" y="168850"/>
                    </a:cubicBezTo>
                    <a:cubicBezTo>
                      <a:pt x="0" y="141736"/>
                      <a:pt x="3616" y="117661"/>
                      <a:pt x="10846" y="96627"/>
                    </a:cubicBezTo>
                    <a:cubicBezTo>
                      <a:pt x="18077" y="75592"/>
                      <a:pt x="28183" y="57927"/>
                      <a:pt x="41165" y="43630"/>
                    </a:cubicBezTo>
                    <a:cubicBezTo>
                      <a:pt x="54147" y="29333"/>
                      <a:pt x="69718" y="18487"/>
                      <a:pt x="87876" y="11092"/>
                    </a:cubicBezTo>
                    <a:cubicBezTo>
                      <a:pt x="106035" y="3698"/>
                      <a:pt x="126042" y="0"/>
                      <a:pt x="14789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8830D7ED-C874-4453-96C4-4B8E52A021F5}"/>
                  </a:ext>
                </a:extLst>
              </p:cNvPr>
              <p:cNvSpPr/>
              <p:nvPr/>
            </p:nvSpPr>
            <p:spPr>
              <a:xfrm>
                <a:off x="1027845" y="2245968"/>
                <a:ext cx="293660" cy="321924"/>
              </a:xfrm>
              <a:custGeom>
                <a:avLst/>
                <a:gdLst/>
                <a:ahLst/>
                <a:cxnLst/>
                <a:rect l="l" t="t" r="r" b="b"/>
                <a:pathLst>
                  <a:path w="293660" h="321924">
                    <a:moveTo>
                      <a:pt x="144125" y="0"/>
                    </a:moveTo>
                    <a:cubicBezTo>
                      <a:pt x="153821" y="0"/>
                      <a:pt x="161544" y="123"/>
                      <a:pt x="167296" y="369"/>
                    </a:cubicBezTo>
                    <a:cubicBezTo>
                      <a:pt x="173047" y="616"/>
                      <a:pt x="177525" y="1191"/>
                      <a:pt x="180730" y="2095"/>
                    </a:cubicBezTo>
                    <a:cubicBezTo>
                      <a:pt x="183934" y="2999"/>
                      <a:pt x="186235" y="4354"/>
                      <a:pt x="187632" y="6162"/>
                    </a:cubicBezTo>
                    <a:cubicBezTo>
                      <a:pt x="189028" y="7970"/>
                      <a:pt x="190220" y="10435"/>
                      <a:pt x="191206" y="13557"/>
                    </a:cubicBezTo>
                    <a:lnTo>
                      <a:pt x="289804" y="296288"/>
                    </a:lnTo>
                    <a:cubicBezTo>
                      <a:pt x="291776" y="302204"/>
                      <a:pt x="293009" y="306888"/>
                      <a:pt x="293502" y="310339"/>
                    </a:cubicBezTo>
                    <a:cubicBezTo>
                      <a:pt x="293995" y="313790"/>
                      <a:pt x="293338" y="316378"/>
                      <a:pt x="291530" y="318103"/>
                    </a:cubicBezTo>
                    <a:cubicBezTo>
                      <a:pt x="289722" y="319829"/>
                      <a:pt x="286518" y="320897"/>
                      <a:pt x="281917" y="321308"/>
                    </a:cubicBezTo>
                    <a:cubicBezTo>
                      <a:pt x="277315" y="321719"/>
                      <a:pt x="270989" y="321924"/>
                      <a:pt x="262936" y="321924"/>
                    </a:cubicBezTo>
                    <a:cubicBezTo>
                      <a:pt x="254555" y="321924"/>
                      <a:pt x="248023" y="321801"/>
                      <a:pt x="243340" y="321554"/>
                    </a:cubicBezTo>
                    <a:cubicBezTo>
                      <a:pt x="238656" y="321308"/>
                      <a:pt x="235082" y="320815"/>
                      <a:pt x="232617" y="320075"/>
                    </a:cubicBezTo>
                    <a:cubicBezTo>
                      <a:pt x="230152" y="319336"/>
                      <a:pt x="228427" y="318309"/>
                      <a:pt x="227441" y="316994"/>
                    </a:cubicBezTo>
                    <a:cubicBezTo>
                      <a:pt x="226455" y="315680"/>
                      <a:pt x="225633" y="313954"/>
                      <a:pt x="224976" y="311818"/>
                    </a:cubicBezTo>
                    <a:lnTo>
                      <a:pt x="203531" y="247729"/>
                    </a:lnTo>
                    <a:lnTo>
                      <a:pt x="83733" y="247729"/>
                    </a:lnTo>
                    <a:lnTo>
                      <a:pt x="63521" y="310092"/>
                    </a:lnTo>
                    <a:cubicBezTo>
                      <a:pt x="62863" y="312393"/>
                      <a:pt x="62001" y="314324"/>
                      <a:pt x="60932" y="315885"/>
                    </a:cubicBezTo>
                    <a:cubicBezTo>
                      <a:pt x="59864" y="317446"/>
                      <a:pt x="58139" y="318679"/>
                      <a:pt x="55756" y="319582"/>
                    </a:cubicBezTo>
                    <a:cubicBezTo>
                      <a:pt x="53373" y="320486"/>
                      <a:pt x="50004" y="321102"/>
                      <a:pt x="45650" y="321431"/>
                    </a:cubicBezTo>
                    <a:cubicBezTo>
                      <a:pt x="41295" y="321760"/>
                      <a:pt x="35584" y="321924"/>
                      <a:pt x="28518" y="321924"/>
                    </a:cubicBezTo>
                    <a:cubicBezTo>
                      <a:pt x="20959" y="321924"/>
                      <a:pt x="15043" y="321678"/>
                      <a:pt x="10770" y="321185"/>
                    </a:cubicBezTo>
                    <a:cubicBezTo>
                      <a:pt x="6498" y="320692"/>
                      <a:pt x="3540" y="319500"/>
                      <a:pt x="1896" y="317610"/>
                    </a:cubicBezTo>
                    <a:cubicBezTo>
                      <a:pt x="253" y="315721"/>
                      <a:pt x="-322" y="313050"/>
                      <a:pt x="171" y="309599"/>
                    </a:cubicBezTo>
                    <a:cubicBezTo>
                      <a:pt x="664" y="306148"/>
                      <a:pt x="1896" y="301547"/>
                      <a:pt x="3868" y="295795"/>
                    </a:cubicBezTo>
                    <a:lnTo>
                      <a:pt x="102221" y="12817"/>
                    </a:lnTo>
                    <a:cubicBezTo>
                      <a:pt x="103207" y="10024"/>
                      <a:pt x="104357" y="7764"/>
                      <a:pt x="105672" y="6039"/>
                    </a:cubicBezTo>
                    <a:cubicBezTo>
                      <a:pt x="106986" y="4313"/>
                      <a:pt x="109081" y="2999"/>
                      <a:pt x="111957" y="2095"/>
                    </a:cubicBezTo>
                    <a:cubicBezTo>
                      <a:pt x="114833" y="1191"/>
                      <a:pt x="118818" y="616"/>
                      <a:pt x="123912" y="369"/>
                    </a:cubicBezTo>
                    <a:cubicBezTo>
                      <a:pt x="129007" y="123"/>
                      <a:pt x="135744" y="0"/>
                      <a:pt x="144125" y="0"/>
                    </a:cubicBezTo>
                    <a:close/>
                    <a:moveTo>
                      <a:pt x="143139" y="62363"/>
                    </a:moveTo>
                    <a:lnTo>
                      <a:pt x="98030" y="197936"/>
                    </a:lnTo>
                    <a:lnTo>
                      <a:pt x="188494" y="197936"/>
                    </a:lnTo>
                    <a:lnTo>
                      <a:pt x="143386" y="62363"/>
                    </a:lnTo>
                    <a:lnTo>
                      <a:pt x="143139" y="6236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2BB3A30A-4D8A-49CA-96D3-57916A3D42B8}"/>
                  </a:ext>
                </a:extLst>
              </p:cNvPr>
              <p:cNvSpPr/>
              <p:nvPr/>
            </p:nvSpPr>
            <p:spPr>
              <a:xfrm>
                <a:off x="1351392" y="2245968"/>
                <a:ext cx="260546" cy="326115"/>
              </a:xfrm>
              <a:custGeom>
                <a:avLst/>
                <a:gdLst/>
                <a:ahLst/>
                <a:cxnLst/>
                <a:rect l="l" t="t" r="r" b="b"/>
                <a:pathLst>
                  <a:path w="260546" h="326115">
                    <a:moveTo>
                      <a:pt x="32537" y="0"/>
                    </a:moveTo>
                    <a:cubicBezTo>
                      <a:pt x="38782" y="0"/>
                      <a:pt x="43958" y="246"/>
                      <a:pt x="48066" y="739"/>
                    </a:cubicBezTo>
                    <a:cubicBezTo>
                      <a:pt x="52175" y="1232"/>
                      <a:pt x="55461" y="1889"/>
                      <a:pt x="57926" y="2711"/>
                    </a:cubicBezTo>
                    <a:cubicBezTo>
                      <a:pt x="60391" y="3533"/>
                      <a:pt x="62158" y="4601"/>
                      <a:pt x="63226" y="5915"/>
                    </a:cubicBezTo>
                    <a:cubicBezTo>
                      <a:pt x="64294" y="7230"/>
                      <a:pt x="64828" y="8709"/>
                      <a:pt x="64828" y="10352"/>
                    </a:cubicBezTo>
                    <a:lnTo>
                      <a:pt x="64828" y="198676"/>
                    </a:lnTo>
                    <a:cubicBezTo>
                      <a:pt x="64828" y="211329"/>
                      <a:pt x="66389" y="222298"/>
                      <a:pt x="69512" y="231583"/>
                    </a:cubicBezTo>
                    <a:cubicBezTo>
                      <a:pt x="72634" y="240868"/>
                      <a:pt x="77112" y="248550"/>
                      <a:pt x="82946" y="254631"/>
                    </a:cubicBezTo>
                    <a:cubicBezTo>
                      <a:pt x="88779" y="260711"/>
                      <a:pt x="95764" y="265271"/>
                      <a:pt x="103898" y="268311"/>
                    </a:cubicBezTo>
                    <a:cubicBezTo>
                      <a:pt x="112032" y="271351"/>
                      <a:pt x="121112" y="272871"/>
                      <a:pt x="131136" y="272871"/>
                    </a:cubicBezTo>
                    <a:cubicBezTo>
                      <a:pt x="141324" y="272871"/>
                      <a:pt x="150445" y="271310"/>
                      <a:pt x="158497" y="268188"/>
                    </a:cubicBezTo>
                    <a:cubicBezTo>
                      <a:pt x="166549" y="265066"/>
                      <a:pt x="173369" y="260505"/>
                      <a:pt x="178956" y="254507"/>
                    </a:cubicBezTo>
                    <a:cubicBezTo>
                      <a:pt x="184543" y="248509"/>
                      <a:pt x="188857" y="241114"/>
                      <a:pt x="191897" y="232323"/>
                    </a:cubicBezTo>
                    <a:cubicBezTo>
                      <a:pt x="194937" y="223531"/>
                      <a:pt x="196457" y="213548"/>
                      <a:pt x="196457" y="202373"/>
                    </a:cubicBezTo>
                    <a:lnTo>
                      <a:pt x="196457" y="10352"/>
                    </a:lnTo>
                    <a:cubicBezTo>
                      <a:pt x="196457" y="8709"/>
                      <a:pt x="196950" y="7230"/>
                      <a:pt x="197936" y="5915"/>
                    </a:cubicBezTo>
                    <a:cubicBezTo>
                      <a:pt x="198922" y="4601"/>
                      <a:pt x="200648" y="3533"/>
                      <a:pt x="203113" y="2711"/>
                    </a:cubicBezTo>
                    <a:cubicBezTo>
                      <a:pt x="205578" y="1889"/>
                      <a:pt x="208905" y="1232"/>
                      <a:pt x="213096" y="739"/>
                    </a:cubicBezTo>
                    <a:cubicBezTo>
                      <a:pt x="217286" y="246"/>
                      <a:pt x="222504" y="0"/>
                      <a:pt x="228748" y="0"/>
                    </a:cubicBezTo>
                    <a:cubicBezTo>
                      <a:pt x="234993" y="0"/>
                      <a:pt x="240128" y="246"/>
                      <a:pt x="244155" y="739"/>
                    </a:cubicBezTo>
                    <a:cubicBezTo>
                      <a:pt x="248181" y="1232"/>
                      <a:pt x="251426" y="1889"/>
                      <a:pt x="253891" y="2711"/>
                    </a:cubicBezTo>
                    <a:cubicBezTo>
                      <a:pt x="256356" y="3533"/>
                      <a:pt x="258082" y="4601"/>
                      <a:pt x="259068" y="5915"/>
                    </a:cubicBezTo>
                    <a:cubicBezTo>
                      <a:pt x="260053" y="7230"/>
                      <a:pt x="260546" y="8709"/>
                      <a:pt x="260546" y="10352"/>
                    </a:cubicBezTo>
                    <a:lnTo>
                      <a:pt x="260546" y="201634"/>
                    </a:lnTo>
                    <a:cubicBezTo>
                      <a:pt x="260546" y="221189"/>
                      <a:pt x="257671" y="238690"/>
                      <a:pt x="251919" y="254138"/>
                    </a:cubicBezTo>
                    <a:cubicBezTo>
                      <a:pt x="246168" y="269585"/>
                      <a:pt x="237704" y="282649"/>
                      <a:pt x="226530" y="293331"/>
                    </a:cubicBezTo>
                    <a:cubicBezTo>
                      <a:pt x="215355" y="304012"/>
                      <a:pt x="201552" y="312146"/>
                      <a:pt x="185119" y="317734"/>
                    </a:cubicBezTo>
                    <a:cubicBezTo>
                      <a:pt x="168685" y="323321"/>
                      <a:pt x="149787" y="326115"/>
                      <a:pt x="128424" y="326115"/>
                    </a:cubicBezTo>
                    <a:cubicBezTo>
                      <a:pt x="108376" y="326115"/>
                      <a:pt x="90382" y="323609"/>
                      <a:pt x="74442" y="318596"/>
                    </a:cubicBezTo>
                    <a:cubicBezTo>
                      <a:pt x="58502" y="313584"/>
                      <a:pt x="45026" y="305984"/>
                      <a:pt x="34016" y="295795"/>
                    </a:cubicBezTo>
                    <a:cubicBezTo>
                      <a:pt x="23006" y="285607"/>
                      <a:pt x="14584" y="272912"/>
                      <a:pt x="8750" y="257712"/>
                    </a:cubicBezTo>
                    <a:cubicBezTo>
                      <a:pt x="2916" y="242511"/>
                      <a:pt x="0" y="224722"/>
                      <a:pt x="0" y="204345"/>
                    </a:cubicBezTo>
                    <a:lnTo>
                      <a:pt x="0" y="10352"/>
                    </a:lnTo>
                    <a:cubicBezTo>
                      <a:pt x="0" y="8709"/>
                      <a:pt x="493" y="7230"/>
                      <a:pt x="1479" y="5915"/>
                    </a:cubicBezTo>
                    <a:cubicBezTo>
                      <a:pt x="2465" y="4601"/>
                      <a:pt x="4231" y="3533"/>
                      <a:pt x="6778" y="2711"/>
                    </a:cubicBezTo>
                    <a:cubicBezTo>
                      <a:pt x="9325" y="1889"/>
                      <a:pt x="12653" y="1232"/>
                      <a:pt x="16761" y="739"/>
                    </a:cubicBezTo>
                    <a:cubicBezTo>
                      <a:pt x="20870" y="246"/>
                      <a:pt x="26128" y="0"/>
                      <a:pt x="3253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2D6D555F-FCB0-4761-B2F3-D0B9C149EFD3}"/>
                  </a:ext>
                </a:extLst>
              </p:cNvPr>
              <p:cNvSpPr/>
              <p:nvPr/>
            </p:nvSpPr>
            <p:spPr>
              <a:xfrm>
                <a:off x="1932664" y="2245968"/>
                <a:ext cx="65075" cy="321924"/>
              </a:xfrm>
              <a:custGeom>
                <a:avLst/>
                <a:gdLst/>
                <a:ahLst/>
                <a:cxnLst/>
                <a:rect l="l" t="t" r="r" b="b"/>
                <a:pathLst>
                  <a:path w="65075" h="321924">
                    <a:moveTo>
                      <a:pt x="32538" y="0"/>
                    </a:moveTo>
                    <a:cubicBezTo>
                      <a:pt x="38947" y="0"/>
                      <a:pt x="44205" y="246"/>
                      <a:pt x="48313" y="739"/>
                    </a:cubicBezTo>
                    <a:cubicBezTo>
                      <a:pt x="52422" y="1232"/>
                      <a:pt x="55708" y="1889"/>
                      <a:pt x="58173" y="2711"/>
                    </a:cubicBezTo>
                    <a:cubicBezTo>
                      <a:pt x="60638" y="3533"/>
                      <a:pt x="62405" y="4601"/>
                      <a:pt x="63473" y="5915"/>
                    </a:cubicBezTo>
                    <a:cubicBezTo>
                      <a:pt x="64541" y="7230"/>
                      <a:pt x="65075" y="8709"/>
                      <a:pt x="65075" y="10352"/>
                    </a:cubicBezTo>
                    <a:lnTo>
                      <a:pt x="65075" y="311571"/>
                    </a:lnTo>
                    <a:cubicBezTo>
                      <a:pt x="65075" y="313215"/>
                      <a:pt x="64541" y="314694"/>
                      <a:pt x="63473" y="316008"/>
                    </a:cubicBezTo>
                    <a:cubicBezTo>
                      <a:pt x="62405" y="317323"/>
                      <a:pt x="60638" y="318391"/>
                      <a:pt x="58173" y="319213"/>
                    </a:cubicBezTo>
                    <a:cubicBezTo>
                      <a:pt x="55708" y="320034"/>
                      <a:pt x="52422" y="320692"/>
                      <a:pt x="48313" y="321185"/>
                    </a:cubicBezTo>
                    <a:cubicBezTo>
                      <a:pt x="44205" y="321678"/>
                      <a:pt x="38947" y="321924"/>
                      <a:pt x="32538" y="321924"/>
                    </a:cubicBezTo>
                    <a:cubicBezTo>
                      <a:pt x="26293" y="321924"/>
                      <a:pt x="21076" y="321678"/>
                      <a:pt x="16885" y="321185"/>
                    </a:cubicBezTo>
                    <a:cubicBezTo>
                      <a:pt x="12695" y="320692"/>
                      <a:pt x="9367" y="320034"/>
                      <a:pt x="6902" y="319213"/>
                    </a:cubicBezTo>
                    <a:cubicBezTo>
                      <a:pt x="4437" y="318391"/>
                      <a:pt x="2671" y="317323"/>
                      <a:pt x="1602" y="316008"/>
                    </a:cubicBezTo>
                    <a:cubicBezTo>
                      <a:pt x="534" y="314694"/>
                      <a:pt x="0" y="313215"/>
                      <a:pt x="0" y="311571"/>
                    </a:cubicBezTo>
                    <a:lnTo>
                      <a:pt x="0" y="10352"/>
                    </a:lnTo>
                    <a:cubicBezTo>
                      <a:pt x="0" y="8709"/>
                      <a:pt x="534" y="7230"/>
                      <a:pt x="1602" y="5915"/>
                    </a:cubicBezTo>
                    <a:cubicBezTo>
                      <a:pt x="2671" y="4601"/>
                      <a:pt x="4478" y="3533"/>
                      <a:pt x="7025" y="2711"/>
                    </a:cubicBezTo>
                    <a:cubicBezTo>
                      <a:pt x="9572" y="1889"/>
                      <a:pt x="12900" y="1232"/>
                      <a:pt x="17008" y="739"/>
                    </a:cubicBezTo>
                    <a:cubicBezTo>
                      <a:pt x="21117" y="246"/>
                      <a:pt x="26293" y="0"/>
                      <a:pt x="3253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C94B6890-F9D3-4653-9425-F9EDB6D525F3}"/>
                  </a:ext>
                </a:extLst>
              </p:cNvPr>
              <p:cNvSpPr/>
              <p:nvPr/>
            </p:nvSpPr>
            <p:spPr>
              <a:xfrm>
                <a:off x="2408913" y="2246461"/>
                <a:ext cx="263012" cy="321431"/>
              </a:xfrm>
              <a:custGeom>
                <a:avLst/>
                <a:gdLst/>
                <a:ahLst/>
                <a:cxnLst/>
                <a:rect l="l" t="t" r="r" b="b"/>
                <a:pathLst>
                  <a:path w="263012" h="321431">
                    <a:moveTo>
                      <a:pt x="234665" y="0"/>
                    </a:moveTo>
                    <a:cubicBezTo>
                      <a:pt x="240252" y="0"/>
                      <a:pt x="244936" y="205"/>
                      <a:pt x="248715" y="616"/>
                    </a:cubicBezTo>
                    <a:cubicBezTo>
                      <a:pt x="252495" y="1027"/>
                      <a:pt x="255412" y="1725"/>
                      <a:pt x="257466" y="2711"/>
                    </a:cubicBezTo>
                    <a:cubicBezTo>
                      <a:pt x="259520" y="3697"/>
                      <a:pt x="260958" y="4847"/>
                      <a:pt x="261780" y="6162"/>
                    </a:cubicBezTo>
                    <a:cubicBezTo>
                      <a:pt x="262601" y="7477"/>
                      <a:pt x="263012" y="8956"/>
                      <a:pt x="263012" y="10599"/>
                    </a:cubicBezTo>
                    <a:lnTo>
                      <a:pt x="263012" y="297274"/>
                    </a:lnTo>
                    <a:cubicBezTo>
                      <a:pt x="263012" y="301054"/>
                      <a:pt x="262355" y="304423"/>
                      <a:pt x="261040" y="307381"/>
                    </a:cubicBezTo>
                    <a:cubicBezTo>
                      <a:pt x="259725" y="310339"/>
                      <a:pt x="257959" y="312804"/>
                      <a:pt x="255740" y="314776"/>
                    </a:cubicBezTo>
                    <a:cubicBezTo>
                      <a:pt x="253522" y="316748"/>
                      <a:pt x="250893" y="318186"/>
                      <a:pt x="247852" y="319089"/>
                    </a:cubicBezTo>
                    <a:cubicBezTo>
                      <a:pt x="244812" y="319993"/>
                      <a:pt x="241731" y="320445"/>
                      <a:pt x="238609" y="320445"/>
                    </a:cubicBezTo>
                    <a:lnTo>
                      <a:pt x="211001" y="320445"/>
                    </a:lnTo>
                    <a:cubicBezTo>
                      <a:pt x="205250" y="320445"/>
                      <a:pt x="200279" y="319870"/>
                      <a:pt x="196088" y="318720"/>
                    </a:cubicBezTo>
                    <a:cubicBezTo>
                      <a:pt x="191898" y="317569"/>
                      <a:pt x="188036" y="315474"/>
                      <a:pt x="184503" y="312434"/>
                    </a:cubicBezTo>
                    <a:cubicBezTo>
                      <a:pt x="180970" y="309394"/>
                      <a:pt x="177560" y="305286"/>
                      <a:pt x="174273" y="300109"/>
                    </a:cubicBezTo>
                    <a:cubicBezTo>
                      <a:pt x="170987" y="294933"/>
                      <a:pt x="167289" y="288236"/>
                      <a:pt x="163181" y="280020"/>
                    </a:cubicBezTo>
                    <a:lnTo>
                      <a:pt x="83809" y="130889"/>
                    </a:lnTo>
                    <a:cubicBezTo>
                      <a:pt x="79208" y="122015"/>
                      <a:pt x="74524" y="112443"/>
                      <a:pt x="69759" y="102172"/>
                    </a:cubicBezTo>
                    <a:cubicBezTo>
                      <a:pt x="64993" y="91902"/>
                      <a:pt x="60721" y="81919"/>
                      <a:pt x="56941" y="72223"/>
                    </a:cubicBezTo>
                    <a:lnTo>
                      <a:pt x="56448" y="72223"/>
                    </a:lnTo>
                    <a:cubicBezTo>
                      <a:pt x="57105" y="84055"/>
                      <a:pt x="57598" y="95846"/>
                      <a:pt x="57927" y="107595"/>
                    </a:cubicBezTo>
                    <a:cubicBezTo>
                      <a:pt x="58256" y="119345"/>
                      <a:pt x="58420" y="131464"/>
                      <a:pt x="58420" y="143954"/>
                    </a:cubicBezTo>
                    <a:lnTo>
                      <a:pt x="58420" y="310832"/>
                    </a:lnTo>
                    <a:cubicBezTo>
                      <a:pt x="58420" y="312475"/>
                      <a:pt x="57968" y="313954"/>
                      <a:pt x="57064" y="315269"/>
                    </a:cubicBezTo>
                    <a:cubicBezTo>
                      <a:pt x="56160" y="316583"/>
                      <a:pt x="54599" y="317693"/>
                      <a:pt x="52381" y="318596"/>
                    </a:cubicBezTo>
                    <a:cubicBezTo>
                      <a:pt x="50162" y="319500"/>
                      <a:pt x="47163" y="320199"/>
                      <a:pt x="43384" y="320692"/>
                    </a:cubicBezTo>
                    <a:cubicBezTo>
                      <a:pt x="39604" y="321185"/>
                      <a:pt x="34756" y="321431"/>
                      <a:pt x="28840" y="321431"/>
                    </a:cubicBezTo>
                    <a:cubicBezTo>
                      <a:pt x="23089" y="321431"/>
                      <a:pt x="18323" y="321185"/>
                      <a:pt x="14543" y="320692"/>
                    </a:cubicBezTo>
                    <a:cubicBezTo>
                      <a:pt x="10764" y="320199"/>
                      <a:pt x="7806" y="319500"/>
                      <a:pt x="5670" y="318596"/>
                    </a:cubicBezTo>
                    <a:cubicBezTo>
                      <a:pt x="3533" y="317693"/>
                      <a:pt x="2054" y="316583"/>
                      <a:pt x="1233" y="315269"/>
                    </a:cubicBezTo>
                    <a:cubicBezTo>
                      <a:pt x="411" y="313954"/>
                      <a:pt x="0" y="312475"/>
                      <a:pt x="0" y="310832"/>
                    </a:cubicBezTo>
                    <a:lnTo>
                      <a:pt x="0" y="24156"/>
                    </a:lnTo>
                    <a:cubicBezTo>
                      <a:pt x="0" y="16433"/>
                      <a:pt x="2260" y="10640"/>
                      <a:pt x="6779" y="6778"/>
                    </a:cubicBezTo>
                    <a:cubicBezTo>
                      <a:pt x="11298" y="2916"/>
                      <a:pt x="16844" y="986"/>
                      <a:pt x="23417" y="986"/>
                    </a:cubicBezTo>
                    <a:lnTo>
                      <a:pt x="58173" y="986"/>
                    </a:lnTo>
                    <a:cubicBezTo>
                      <a:pt x="64418" y="986"/>
                      <a:pt x="69676" y="1520"/>
                      <a:pt x="73949" y="2588"/>
                    </a:cubicBezTo>
                    <a:cubicBezTo>
                      <a:pt x="78222" y="3656"/>
                      <a:pt x="82043" y="5422"/>
                      <a:pt x="85411" y="7887"/>
                    </a:cubicBezTo>
                    <a:cubicBezTo>
                      <a:pt x="88780" y="10352"/>
                      <a:pt x="91943" y="13762"/>
                      <a:pt x="94901" y="18117"/>
                    </a:cubicBezTo>
                    <a:cubicBezTo>
                      <a:pt x="97859" y="22472"/>
                      <a:pt x="100900" y="27854"/>
                      <a:pt x="104022" y="34263"/>
                    </a:cubicBezTo>
                    <a:lnTo>
                      <a:pt x="166139" y="150855"/>
                    </a:lnTo>
                    <a:cubicBezTo>
                      <a:pt x="169754" y="157922"/>
                      <a:pt x="173328" y="164865"/>
                      <a:pt x="176861" y="171684"/>
                    </a:cubicBezTo>
                    <a:cubicBezTo>
                      <a:pt x="180395" y="178504"/>
                      <a:pt x="183804" y="185324"/>
                      <a:pt x="187091" y="192144"/>
                    </a:cubicBezTo>
                    <a:cubicBezTo>
                      <a:pt x="190378" y="198963"/>
                      <a:pt x="193582" y="205660"/>
                      <a:pt x="196704" y="212233"/>
                    </a:cubicBezTo>
                    <a:cubicBezTo>
                      <a:pt x="199827" y="218806"/>
                      <a:pt x="202867" y="225380"/>
                      <a:pt x="205825" y="231953"/>
                    </a:cubicBezTo>
                    <a:lnTo>
                      <a:pt x="206071" y="231953"/>
                    </a:lnTo>
                    <a:cubicBezTo>
                      <a:pt x="205578" y="220450"/>
                      <a:pt x="205209" y="208453"/>
                      <a:pt x="204962" y="195964"/>
                    </a:cubicBezTo>
                    <a:cubicBezTo>
                      <a:pt x="204716" y="183475"/>
                      <a:pt x="204592" y="171561"/>
                      <a:pt x="204592" y="160222"/>
                    </a:cubicBezTo>
                    <a:lnTo>
                      <a:pt x="204592" y="10599"/>
                    </a:lnTo>
                    <a:cubicBezTo>
                      <a:pt x="204592" y="8956"/>
                      <a:pt x="205085" y="7477"/>
                      <a:pt x="206071" y="6162"/>
                    </a:cubicBezTo>
                    <a:cubicBezTo>
                      <a:pt x="207057" y="4847"/>
                      <a:pt x="208701" y="3697"/>
                      <a:pt x="211001" y="2711"/>
                    </a:cubicBezTo>
                    <a:cubicBezTo>
                      <a:pt x="213302" y="1725"/>
                      <a:pt x="216342" y="1027"/>
                      <a:pt x="220122" y="616"/>
                    </a:cubicBezTo>
                    <a:cubicBezTo>
                      <a:pt x="223901" y="205"/>
                      <a:pt x="228749" y="0"/>
                      <a:pt x="23466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C039C007-C7A7-4307-9839-C6810FDB1D3F}"/>
                  </a:ext>
                </a:extLst>
              </p:cNvPr>
              <p:cNvSpPr/>
              <p:nvPr/>
            </p:nvSpPr>
            <p:spPr>
              <a:xfrm>
                <a:off x="1653215" y="2247447"/>
                <a:ext cx="244032" cy="320445"/>
              </a:xfrm>
              <a:custGeom>
                <a:avLst/>
                <a:gdLst/>
                <a:ahLst/>
                <a:cxnLst/>
                <a:rect l="l" t="t" r="r" b="b"/>
                <a:pathLst>
                  <a:path w="244032" h="320445">
                    <a:moveTo>
                      <a:pt x="9613" y="0"/>
                    </a:moveTo>
                    <a:lnTo>
                      <a:pt x="234418" y="0"/>
                    </a:lnTo>
                    <a:cubicBezTo>
                      <a:pt x="235897" y="0"/>
                      <a:pt x="237253" y="451"/>
                      <a:pt x="238485" y="1355"/>
                    </a:cubicBezTo>
                    <a:cubicBezTo>
                      <a:pt x="239718" y="2259"/>
                      <a:pt x="240745" y="3738"/>
                      <a:pt x="241567" y="5792"/>
                    </a:cubicBezTo>
                    <a:cubicBezTo>
                      <a:pt x="242388" y="7846"/>
                      <a:pt x="243005" y="10599"/>
                      <a:pt x="243415" y="14050"/>
                    </a:cubicBezTo>
                    <a:cubicBezTo>
                      <a:pt x="243826" y="17501"/>
                      <a:pt x="244032" y="21691"/>
                      <a:pt x="244032" y="26621"/>
                    </a:cubicBezTo>
                    <a:cubicBezTo>
                      <a:pt x="244032" y="31387"/>
                      <a:pt x="243826" y="35454"/>
                      <a:pt x="243415" y="38823"/>
                    </a:cubicBezTo>
                    <a:cubicBezTo>
                      <a:pt x="243005" y="42192"/>
                      <a:pt x="242388" y="44903"/>
                      <a:pt x="241567" y="46957"/>
                    </a:cubicBezTo>
                    <a:cubicBezTo>
                      <a:pt x="240745" y="49011"/>
                      <a:pt x="239718" y="50531"/>
                      <a:pt x="238485" y="51517"/>
                    </a:cubicBezTo>
                    <a:cubicBezTo>
                      <a:pt x="237253" y="52503"/>
                      <a:pt x="235897" y="52996"/>
                      <a:pt x="234418" y="52996"/>
                    </a:cubicBezTo>
                    <a:lnTo>
                      <a:pt x="154553" y="52996"/>
                    </a:lnTo>
                    <a:lnTo>
                      <a:pt x="154553" y="310092"/>
                    </a:lnTo>
                    <a:cubicBezTo>
                      <a:pt x="154553" y="311736"/>
                      <a:pt x="154019" y="313215"/>
                      <a:pt x="152951" y="314529"/>
                    </a:cubicBezTo>
                    <a:cubicBezTo>
                      <a:pt x="151883" y="315844"/>
                      <a:pt x="150116" y="316912"/>
                      <a:pt x="147651" y="317734"/>
                    </a:cubicBezTo>
                    <a:cubicBezTo>
                      <a:pt x="145186" y="318555"/>
                      <a:pt x="141859" y="319213"/>
                      <a:pt x="137668" y="319706"/>
                    </a:cubicBezTo>
                    <a:cubicBezTo>
                      <a:pt x="133478" y="320199"/>
                      <a:pt x="128260" y="320445"/>
                      <a:pt x="122016" y="320445"/>
                    </a:cubicBezTo>
                    <a:cubicBezTo>
                      <a:pt x="115771" y="320445"/>
                      <a:pt x="110554" y="320199"/>
                      <a:pt x="106363" y="319706"/>
                    </a:cubicBezTo>
                    <a:cubicBezTo>
                      <a:pt x="102173" y="319213"/>
                      <a:pt x="98845" y="318555"/>
                      <a:pt x="96380" y="317734"/>
                    </a:cubicBezTo>
                    <a:cubicBezTo>
                      <a:pt x="93915" y="316912"/>
                      <a:pt x="92149" y="315844"/>
                      <a:pt x="91080" y="314529"/>
                    </a:cubicBezTo>
                    <a:cubicBezTo>
                      <a:pt x="90012" y="313215"/>
                      <a:pt x="89478" y="311736"/>
                      <a:pt x="89478" y="310092"/>
                    </a:cubicBezTo>
                    <a:lnTo>
                      <a:pt x="89478" y="52996"/>
                    </a:lnTo>
                    <a:lnTo>
                      <a:pt x="9613" y="52996"/>
                    </a:lnTo>
                    <a:cubicBezTo>
                      <a:pt x="7970" y="52996"/>
                      <a:pt x="6573" y="52503"/>
                      <a:pt x="5423" y="51517"/>
                    </a:cubicBezTo>
                    <a:cubicBezTo>
                      <a:pt x="4273" y="50531"/>
                      <a:pt x="3287" y="49011"/>
                      <a:pt x="2465" y="46957"/>
                    </a:cubicBezTo>
                    <a:cubicBezTo>
                      <a:pt x="1643" y="44903"/>
                      <a:pt x="1027" y="42192"/>
                      <a:pt x="616" y="38823"/>
                    </a:cubicBezTo>
                    <a:cubicBezTo>
                      <a:pt x="205" y="35454"/>
                      <a:pt x="0" y="31387"/>
                      <a:pt x="0" y="26621"/>
                    </a:cubicBezTo>
                    <a:cubicBezTo>
                      <a:pt x="0" y="21691"/>
                      <a:pt x="205" y="17501"/>
                      <a:pt x="616" y="14050"/>
                    </a:cubicBezTo>
                    <a:cubicBezTo>
                      <a:pt x="1027" y="10599"/>
                      <a:pt x="1643" y="7846"/>
                      <a:pt x="2465" y="5792"/>
                    </a:cubicBezTo>
                    <a:cubicBezTo>
                      <a:pt x="3287" y="3738"/>
                      <a:pt x="4273" y="2259"/>
                      <a:pt x="5423" y="1355"/>
                    </a:cubicBezTo>
                    <a:cubicBezTo>
                      <a:pt x="6573" y="451"/>
                      <a:pt x="7970" y="0"/>
                      <a:pt x="9613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77306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Wet Floor Sign – Slide Template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E6A0E8D-9515-44EB-90CB-9A4689A58984}"/>
              </a:ext>
            </a:extLst>
          </p:cNvPr>
          <p:cNvGrpSpPr/>
          <p:nvPr/>
        </p:nvGrpSpPr>
        <p:grpSpPr>
          <a:xfrm>
            <a:off x="6692687" y="2863547"/>
            <a:ext cx="2194560" cy="1260003"/>
            <a:chOff x="8921977" y="1394910"/>
            <a:chExt cx="2926080" cy="168000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F84AE45-2DF1-4A29-AB66-C2A419BB8A49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D626547-A063-4D1F-BADB-E9E3BC56BE4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CD1F11F-894F-4374-A0E2-47221DD5245A}"/>
              </a:ext>
            </a:extLst>
          </p:cNvPr>
          <p:cNvGrpSpPr/>
          <p:nvPr/>
        </p:nvGrpSpPr>
        <p:grpSpPr>
          <a:xfrm>
            <a:off x="6692687" y="4476376"/>
            <a:ext cx="2194560" cy="1260003"/>
            <a:chOff x="8921977" y="4001571"/>
            <a:chExt cx="2926080" cy="168000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88ECEE8-0D0A-402B-BA7B-39D3C373BBC5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20E9BF8-726D-4CA6-AC90-0DFB002877FD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2169FFF0-4A85-455E-A34E-3D7D1FB6515F}"/>
              </a:ext>
            </a:extLst>
          </p:cNvPr>
          <p:cNvGrpSpPr/>
          <p:nvPr/>
        </p:nvGrpSpPr>
        <p:grpSpPr>
          <a:xfrm>
            <a:off x="250907" y="2863548"/>
            <a:ext cx="2194560" cy="1260003"/>
            <a:chOff x="332936" y="2555951"/>
            <a:chExt cx="2926080" cy="168000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2EDC4BD-ED81-4648-A0C9-3F6EB98185E9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9421977-F635-4618-8FF3-7CC07CEB5A5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C3E68B7-62F9-4B58-8A23-9F20C8480175}"/>
              </a:ext>
            </a:extLst>
          </p:cNvPr>
          <p:cNvGrpSpPr/>
          <p:nvPr/>
        </p:nvGrpSpPr>
        <p:grpSpPr>
          <a:xfrm>
            <a:off x="250907" y="4476375"/>
            <a:ext cx="2194560" cy="1260003"/>
            <a:chOff x="332936" y="4580523"/>
            <a:chExt cx="2926080" cy="1680003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2B6793B-27E6-4268-B098-FBD2BD6CBE3A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85DB4DF-F30A-4ED0-887E-1D361E7FD1BF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5895B2D-B040-4055-A0B6-BC03EBCE585B}"/>
              </a:ext>
            </a:extLst>
          </p:cNvPr>
          <p:cNvGrpSpPr/>
          <p:nvPr/>
        </p:nvGrpSpPr>
        <p:grpSpPr>
          <a:xfrm>
            <a:off x="6698534" y="1250719"/>
            <a:ext cx="2194560" cy="1260003"/>
            <a:chOff x="8921977" y="1394910"/>
            <a:chExt cx="2926080" cy="1680003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00B5652-D56B-43D3-8F65-484060D921D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215B3C3-C079-4E3A-A0D6-F02C13824F99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369F8279-5BFB-4799-90AF-9F14E314588B}"/>
              </a:ext>
            </a:extLst>
          </p:cNvPr>
          <p:cNvGrpSpPr/>
          <p:nvPr/>
        </p:nvGrpSpPr>
        <p:grpSpPr>
          <a:xfrm>
            <a:off x="256753" y="1250721"/>
            <a:ext cx="2194560" cy="1260003"/>
            <a:chOff x="332936" y="2555951"/>
            <a:chExt cx="2926080" cy="1680003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BBA8743-DFD3-4CE5-8629-D5EADD82C727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B800912-03A0-4271-807E-AE4867E60F5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A97DBF73-6E72-4083-8836-442D2CF8C923}"/>
              </a:ext>
            </a:extLst>
          </p:cNvPr>
          <p:cNvGrpSpPr/>
          <p:nvPr/>
        </p:nvGrpSpPr>
        <p:grpSpPr>
          <a:xfrm>
            <a:off x="2968788" y="1249592"/>
            <a:ext cx="3206423" cy="4704923"/>
            <a:chOff x="3338426" y="1618924"/>
            <a:chExt cx="2467148" cy="3620153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6B15AA66-F35D-4BAD-A6B3-857EB25D46F4}"/>
                </a:ext>
              </a:extLst>
            </p:cNvPr>
            <p:cNvGrpSpPr/>
            <p:nvPr/>
          </p:nvGrpSpPr>
          <p:grpSpPr>
            <a:xfrm>
              <a:off x="3338426" y="1618924"/>
              <a:ext cx="2467148" cy="3620153"/>
              <a:chOff x="1460500" y="419099"/>
              <a:chExt cx="1514322" cy="2222031"/>
            </a:xfrm>
          </p:grpSpPr>
          <p:sp>
            <p:nvSpPr>
              <p:cNvPr id="34" name="Shape">
                <a:extLst>
                  <a:ext uri="{FF2B5EF4-FFF2-40B4-BE49-F238E27FC236}">
                    <a16:creationId xmlns:a16="http://schemas.microsoft.com/office/drawing/2014/main" id="{7E79B6B9-F6D4-4DB8-A91F-A0ECDE89BDA6}"/>
                  </a:ext>
                </a:extLst>
              </p:cNvPr>
              <p:cNvSpPr/>
              <p:nvPr/>
            </p:nvSpPr>
            <p:spPr>
              <a:xfrm>
                <a:off x="1460500" y="419099"/>
                <a:ext cx="1198581" cy="196131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58" h="21424" extrusionOk="0">
                    <a:moveTo>
                      <a:pt x="21455" y="1011"/>
                    </a:moveTo>
                    <a:cubicBezTo>
                      <a:pt x="21523" y="317"/>
                      <a:pt x="20568" y="-113"/>
                      <a:pt x="19318" y="26"/>
                    </a:cubicBezTo>
                    <a:lnTo>
                      <a:pt x="8608" y="1177"/>
                    </a:lnTo>
                    <a:cubicBezTo>
                      <a:pt x="7358" y="1316"/>
                      <a:pt x="6176" y="1996"/>
                      <a:pt x="5926" y="2731"/>
                    </a:cubicBezTo>
                    <a:lnTo>
                      <a:pt x="14" y="21015"/>
                    </a:lnTo>
                    <a:cubicBezTo>
                      <a:pt x="-77" y="21307"/>
                      <a:pt x="287" y="21487"/>
                      <a:pt x="832" y="21404"/>
                    </a:cubicBezTo>
                    <a:lnTo>
                      <a:pt x="4379" y="20863"/>
                    </a:lnTo>
                    <a:cubicBezTo>
                      <a:pt x="4902" y="20779"/>
                      <a:pt x="5380" y="20502"/>
                      <a:pt x="5448" y="20225"/>
                    </a:cubicBezTo>
                    <a:lnTo>
                      <a:pt x="6380" y="17131"/>
                    </a:lnTo>
                    <a:cubicBezTo>
                      <a:pt x="6608" y="16396"/>
                      <a:pt x="7835" y="15660"/>
                      <a:pt x="9200" y="15480"/>
                    </a:cubicBezTo>
                    <a:lnTo>
                      <a:pt x="12428" y="15022"/>
                    </a:lnTo>
                    <a:cubicBezTo>
                      <a:pt x="13792" y="14828"/>
                      <a:pt x="14793" y="15230"/>
                      <a:pt x="14702" y="15938"/>
                    </a:cubicBezTo>
                    <a:lnTo>
                      <a:pt x="14338" y="18893"/>
                    </a:lnTo>
                    <a:cubicBezTo>
                      <a:pt x="14315" y="19156"/>
                      <a:pt x="14702" y="19295"/>
                      <a:pt x="15202" y="19226"/>
                    </a:cubicBezTo>
                    <a:lnTo>
                      <a:pt x="18749" y="18685"/>
                    </a:lnTo>
                    <a:cubicBezTo>
                      <a:pt x="19295" y="18601"/>
                      <a:pt x="19772" y="18296"/>
                      <a:pt x="19795" y="18033"/>
                    </a:cubicBezTo>
                    <a:lnTo>
                      <a:pt x="21455" y="1011"/>
                    </a:lnTo>
                    <a:close/>
                    <a:moveTo>
                      <a:pt x="15907" y="3605"/>
                    </a:moveTo>
                    <a:lnTo>
                      <a:pt x="10609" y="4215"/>
                    </a:lnTo>
                    <a:cubicBezTo>
                      <a:pt x="9745" y="4312"/>
                      <a:pt x="9131" y="3993"/>
                      <a:pt x="9245" y="3508"/>
                    </a:cubicBezTo>
                    <a:cubicBezTo>
                      <a:pt x="9359" y="3008"/>
                      <a:pt x="10155" y="2537"/>
                      <a:pt x="11019" y="2440"/>
                    </a:cubicBezTo>
                    <a:lnTo>
                      <a:pt x="16271" y="1857"/>
                    </a:lnTo>
                    <a:cubicBezTo>
                      <a:pt x="17135" y="1760"/>
                      <a:pt x="17749" y="2079"/>
                      <a:pt x="17658" y="2551"/>
                    </a:cubicBezTo>
                    <a:cubicBezTo>
                      <a:pt x="17567" y="3036"/>
                      <a:pt x="16771" y="3508"/>
                      <a:pt x="15907" y="3605"/>
                    </a:cubicBez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5" name="Shape">
                <a:extLst>
                  <a:ext uri="{FF2B5EF4-FFF2-40B4-BE49-F238E27FC236}">
                    <a16:creationId xmlns:a16="http://schemas.microsoft.com/office/drawing/2014/main" id="{B708E670-0F84-4E92-8EB7-1E58CCAAC108}"/>
                  </a:ext>
                </a:extLst>
              </p:cNvPr>
              <p:cNvSpPr/>
              <p:nvPr/>
            </p:nvSpPr>
            <p:spPr>
              <a:xfrm>
                <a:off x="1866899" y="419099"/>
                <a:ext cx="1107923" cy="222203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11" h="21448" extrusionOk="0">
                    <a:moveTo>
                      <a:pt x="16768" y="1014"/>
                    </a:moveTo>
                    <a:cubicBezTo>
                      <a:pt x="16571" y="339"/>
                      <a:pt x="15362" y="-102"/>
                      <a:pt x="13981" y="21"/>
                    </a:cubicBezTo>
                    <a:lnTo>
                      <a:pt x="2368" y="1038"/>
                    </a:lnTo>
                    <a:cubicBezTo>
                      <a:pt x="1012" y="1161"/>
                      <a:pt x="-24" y="1810"/>
                      <a:pt x="1" y="2521"/>
                    </a:cubicBezTo>
                    <a:lnTo>
                      <a:pt x="1234" y="21032"/>
                    </a:lnTo>
                    <a:cubicBezTo>
                      <a:pt x="1258" y="21314"/>
                      <a:pt x="1727" y="21498"/>
                      <a:pt x="2294" y="21437"/>
                    </a:cubicBezTo>
                    <a:lnTo>
                      <a:pt x="5918" y="20995"/>
                    </a:lnTo>
                    <a:cubicBezTo>
                      <a:pt x="6436" y="20934"/>
                      <a:pt x="6855" y="20677"/>
                      <a:pt x="6831" y="20407"/>
                    </a:cubicBezTo>
                    <a:lnTo>
                      <a:pt x="6584" y="17416"/>
                    </a:lnTo>
                    <a:cubicBezTo>
                      <a:pt x="6535" y="16705"/>
                      <a:pt x="7595" y="16018"/>
                      <a:pt x="9001" y="15859"/>
                    </a:cubicBezTo>
                    <a:lnTo>
                      <a:pt x="12354" y="15479"/>
                    </a:lnTo>
                    <a:cubicBezTo>
                      <a:pt x="13760" y="15320"/>
                      <a:pt x="15017" y="15736"/>
                      <a:pt x="15190" y="16423"/>
                    </a:cubicBezTo>
                    <a:lnTo>
                      <a:pt x="15929" y="19316"/>
                    </a:lnTo>
                    <a:cubicBezTo>
                      <a:pt x="16003" y="19573"/>
                      <a:pt x="16472" y="19720"/>
                      <a:pt x="16990" y="19659"/>
                    </a:cubicBezTo>
                    <a:lnTo>
                      <a:pt x="20614" y="19218"/>
                    </a:lnTo>
                    <a:cubicBezTo>
                      <a:pt x="21181" y="19144"/>
                      <a:pt x="21576" y="18862"/>
                      <a:pt x="21502" y="18593"/>
                    </a:cubicBezTo>
                    <a:lnTo>
                      <a:pt x="16768" y="1014"/>
                    </a:lnTo>
                    <a:close/>
                    <a:moveTo>
                      <a:pt x="11565" y="3490"/>
                    </a:moveTo>
                    <a:lnTo>
                      <a:pt x="5894" y="4017"/>
                    </a:lnTo>
                    <a:cubicBezTo>
                      <a:pt x="4957" y="4103"/>
                      <a:pt x="4143" y="3784"/>
                      <a:pt x="4069" y="3306"/>
                    </a:cubicBezTo>
                    <a:cubicBezTo>
                      <a:pt x="3995" y="2828"/>
                      <a:pt x="4686" y="2374"/>
                      <a:pt x="5623" y="2288"/>
                    </a:cubicBezTo>
                    <a:lnTo>
                      <a:pt x="11294" y="1774"/>
                    </a:lnTo>
                    <a:cubicBezTo>
                      <a:pt x="12231" y="1688"/>
                      <a:pt x="13044" y="2007"/>
                      <a:pt x="13118" y="2472"/>
                    </a:cubicBezTo>
                    <a:cubicBezTo>
                      <a:pt x="13168" y="2950"/>
                      <a:pt x="12477" y="3404"/>
                      <a:pt x="11565" y="349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6" name="Shape">
                <a:extLst>
                  <a:ext uri="{FF2B5EF4-FFF2-40B4-BE49-F238E27FC236}">
                    <a16:creationId xmlns:a16="http://schemas.microsoft.com/office/drawing/2014/main" id="{245472E8-E726-4F85-9D61-0197BA56FA32}"/>
                  </a:ext>
                </a:extLst>
              </p:cNvPr>
              <p:cNvSpPr/>
              <p:nvPr/>
            </p:nvSpPr>
            <p:spPr>
              <a:xfrm>
                <a:off x="2019300" y="977899"/>
                <a:ext cx="528595" cy="5473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05" h="21254" extrusionOk="0">
                    <a:moveTo>
                      <a:pt x="3223" y="7221"/>
                    </a:moveTo>
                    <a:cubicBezTo>
                      <a:pt x="4509" y="6481"/>
                      <a:pt x="5743" y="5643"/>
                      <a:pt x="7132" y="5100"/>
                    </a:cubicBezTo>
                    <a:cubicBezTo>
                      <a:pt x="9343" y="4262"/>
                      <a:pt x="10063" y="2388"/>
                      <a:pt x="11041" y="662"/>
                    </a:cubicBezTo>
                    <a:cubicBezTo>
                      <a:pt x="11452" y="-78"/>
                      <a:pt x="12069" y="-127"/>
                      <a:pt x="12635" y="169"/>
                    </a:cubicBezTo>
                    <a:cubicBezTo>
                      <a:pt x="13252" y="465"/>
                      <a:pt x="13149" y="1057"/>
                      <a:pt x="12892" y="1599"/>
                    </a:cubicBezTo>
                    <a:cubicBezTo>
                      <a:pt x="12275" y="2783"/>
                      <a:pt x="11709" y="4114"/>
                      <a:pt x="10886" y="5150"/>
                    </a:cubicBezTo>
                    <a:cubicBezTo>
                      <a:pt x="10269" y="5889"/>
                      <a:pt x="9138" y="6333"/>
                      <a:pt x="8263" y="6876"/>
                    </a:cubicBezTo>
                    <a:cubicBezTo>
                      <a:pt x="7955" y="7073"/>
                      <a:pt x="7698" y="7270"/>
                      <a:pt x="7338" y="7468"/>
                    </a:cubicBezTo>
                    <a:lnTo>
                      <a:pt x="9961" y="10673"/>
                    </a:lnTo>
                    <a:cubicBezTo>
                      <a:pt x="10012" y="10722"/>
                      <a:pt x="10063" y="10722"/>
                      <a:pt x="10115" y="10673"/>
                    </a:cubicBezTo>
                    <a:cubicBezTo>
                      <a:pt x="10886" y="9588"/>
                      <a:pt x="11606" y="8602"/>
                      <a:pt x="12223" y="7566"/>
                    </a:cubicBezTo>
                    <a:cubicBezTo>
                      <a:pt x="12738" y="6728"/>
                      <a:pt x="13458" y="6580"/>
                      <a:pt x="14332" y="6777"/>
                    </a:cubicBezTo>
                    <a:cubicBezTo>
                      <a:pt x="16286" y="7221"/>
                      <a:pt x="18189" y="7714"/>
                      <a:pt x="20143" y="8207"/>
                    </a:cubicBezTo>
                    <a:cubicBezTo>
                      <a:pt x="21018" y="8405"/>
                      <a:pt x="21532" y="9194"/>
                      <a:pt x="21378" y="9933"/>
                    </a:cubicBezTo>
                    <a:cubicBezTo>
                      <a:pt x="21223" y="10673"/>
                      <a:pt x="20349" y="11215"/>
                      <a:pt x="19475" y="11018"/>
                    </a:cubicBezTo>
                    <a:cubicBezTo>
                      <a:pt x="18035" y="10673"/>
                      <a:pt x="16543" y="10328"/>
                      <a:pt x="15103" y="9933"/>
                    </a:cubicBezTo>
                    <a:cubicBezTo>
                      <a:pt x="14538" y="9785"/>
                      <a:pt x="14281" y="9884"/>
                      <a:pt x="13972" y="10328"/>
                    </a:cubicBezTo>
                    <a:cubicBezTo>
                      <a:pt x="13303" y="11413"/>
                      <a:pt x="12635" y="12448"/>
                      <a:pt x="11966" y="13533"/>
                    </a:cubicBezTo>
                    <a:cubicBezTo>
                      <a:pt x="12069" y="13632"/>
                      <a:pt x="12069" y="13731"/>
                      <a:pt x="12121" y="13731"/>
                    </a:cubicBezTo>
                    <a:cubicBezTo>
                      <a:pt x="14641" y="13829"/>
                      <a:pt x="15823" y="15802"/>
                      <a:pt x="17469" y="17133"/>
                    </a:cubicBezTo>
                    <a:cubicBezTo>
                      <a:pt x="18035" y="17577"/>
                      <a:pt x="18498" y="18120"/>
                      <a:pt x="19012" y="18613"/>
                    </a:cubicBezTo>
                    <a:cubicBezTo>
                      <a:pt x="19629" y="19205"/>
                      <a:pt x="19681" y="20092"/>
                      <a:pt x="19166" y="20684"/>
                    </a:cubicBezTo>
                    <a:cubicBezTo>
                      <a:pt x="18498" y="21374"/>
                      <a:pt x="17881" y="21473"/>
                      <a:pt x="17058" y="20783"/>
                    </a:cubicBezTo>
                    <a:cubicBezTo>
                      <a:pt x="15772" y="19648"/>
                      <a:pt x="14486" y="18514"/>
                      <a:pt x="13252" y="17331"/>
                    </a:cubicBezTo>
                    <a:cubicBezTo>
                      <a:pt x="12481" y="16591"/>
                      <a:pt x="11452" y="16640"/>
                      <a:pt x="10526" y="16443"/>
                    </a:cubicBezTo>
                    <a:cubicBezTo>
                      <a:pt x="9652" y="16246"/>
                      <a:pt x="8675" y="16246"/>
                      <a:pt x="7801" y="15950"/>
                    </a:cubicBezTo>
                    <a:cubicBezTo>
                      <a:pt x="7183" y="15752"/>
                      <a:pt x="6618" y="15259"/>
                      <a:pt x="6155" y="14766"/>
                    </a:cubicBezTo>
                    <a:cubicBezTo>
                      <a:pt x="5229" y="13780"/>
                      <a:pt x="4458" y="12695"/>
                      <a:pt x="3583" y="11659"/>
                    </a:cubicBezTo>
                    <a:cubicBezTo>
                      <a:pt x="3532" y="11561"/>
                      <a:pt x="3378" y="11561"/>
                      <a:pt x="3172" y="11462"/>
                    </a:cubicBezTo>
                    <a:cubicBezTo>
                      <a:pt x="2915" y="12004"/>
                      <a:pt x="2606" y="12498"/>
                      <a:pt x="2401" y="13040"/>
                    </a:cubicBezTo>
                    <a:cubicBezTo>
                      <a:pt x="2298" y="13237"/>
                      <a:pt x="2401" y="13583"/>
                      <a:pt x="2555" y="13780"/>
                    </a:cubicBezTo>
                    <a:cubicBezTo>
                      <a:pt x="3069" y="14421"/>
                      <a:pt x="3635" y="15062"/>
                      <a:pt x="4149" y="15703"/>
                    </a:cubicBezTo>
                    <a:cubicBezTo>
                      <a:pt x="4303" y="15851"/>
                      <a:pt x="4406" y="15999"/>
                      <a:pt x="4561" y="16147"/>
                    </a:cubicBezTo>
                    <a:cubicBezTo>
                      <a:pt x="4921" y="16640"/>
                      <a:pt x="4869" y="17331"/>
                      <a:pt x="4355" y="17676"/>
                    </a:cubicBezTo>
                    <a:cubicBezTo>
                      <a:pt x="3841" y="18021"/>
                      <a:pt x="3378" y="17824"/>
                      <a:pt x="3018" y="17429"/>
                    </a:cubicBezTo>
                    <a:cubicBezTo>
                      <a:pt x="2041" y="16394"/>
                      <a:pt x="1115" y="15309"/>
                      <a:pt x="241" y="14174"/>
                    </a:cubicBezTo>
                    <a:cubicBezTo>
                      <a:pt x="-17" y="13829"/>
                      <a:pt x="-68" y="13287"/>
                      <a:pt x="86" y="12892"/>
                    </a:cubicBezTo>
                    <a:cubicBezTo>
                      <a:pt x="755" y="11462"/>
                      <a:pt x="1475" y="10032"/>
                      <a:pt x="2195" y="8651"/>
                    </a:cubicBezTo>
                    <a:cubicBezTo>
                      <a:pt x="2452" y="8109"/>
                      <a:pt x="2863" y="7665"/>
                      <a:pt x="3223" y="7221"/>
                    </a:cubicBezTo>
                    <a:cubicBezTo>
                      <a:pt x="3223" y="7221"/>
                      <a:pt x="3223" y="7221"/>
                      <a:pt x="3223" y="7221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7" name="Shape">
                <a:extLst>
                  <a:ext uri="{FF2B5EF4-FFF2-40B4-BE49-F238E27FC236}">
                    <a16:creationId xmlns:a16="http://schemas.microsoft.com/office/drawing/2014/main" id="{299FE644-AF6D-47F0-9DAA-4518065DAD2D}"/>
                  </a:ext>
                </a:extLst>
              </p:cNvPr>
              <p:cNvSpPr/>
              <p:nvPr/>
            </p:nvSpPr>
            <p:spPr>
              <a:xfrm>
                <a:off x="2019299" y="1054100"/>
                <a:ext cx="112813" cy="1129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578" h="20012" extrusionOk="0">
                    <a:moveTo>
                      <a:pt x="15222" y="19233"/>
                    </a:moveTo>
                    <a:cubicBezTo>
                      <a:pt x="13900" y="19458"/>
                      <a:pt x="12357" y="19683"/>
                      <a:pt x="11034" y="19908"/>
                    </a:cubicBezTo>
                    <a:cubicBezTo>
                      <a:pt x="6847" y="20583"/>
                      <a:pt x="1998" y="17883"/>
                      <a:pt x="675" y="14283"/>
                    </a:cubicBezTo>
                    <a:cubicBezTo>
                      <a:pt x="-1088" y="9108"/>
                      <a:pt x="675" y="3483"/>
                      <a:pt x="5083" y="1008"/>
                    </a:cubicBezTo>
                    <a:cubicBezTo>
                      <a:pt x="8610" y="-1017"/>
                      <a:pt x="14120" y="108"/>
                      <a:pt x="16985" y="3483"/>
                    </a:cubicBezTo>
                    <a:cubicBezTo>
                      <a:pt x="20292" y="7308"/>
                      <a:pt x="20512" y="12483"/>
                      <a:pt x="17206" y="16758"/>
                    </a:cubicBezTo>
                    <a:cubicBezTo>
                      <a:pt x="16545" y="17433"/>
                      <a:pt x="15883" y="18333"/>
                      <a:pt x="15222" y="19233"/>
                    </a:cubicBezTo>
                    <a:cubicBezTo>
                      <a:pt x="15222" y="19233"/>
                      <a:pt x="15222" y="19233"/>
                      <a:pt x="15222" y="19233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8" name="Shape">
                <a:extLst>
                  <a:ext uri="{FF2B5EF4-FFF2-40B4-BE49-F238E27FC236}">
                    <a16:creationId xmlns:a16="http://schemas.microsoft.com/office/drawing/2014/main" id="{A1F675D7-648E-4BAC-95D1-2743F1D6C5DA}"/>
                  </a:ext>
                </a:extLst>
              </p:cNvPr>
              <p:cNvSpPr/>
              <p:nvPr/>
            </p:nvSpPr>
            <p:spPr>
              <a:xfrm>
                <a:off x="2527300" y="1397000"/>
                <a:ext cx="201930" cy="888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989" extrusionOk="0">
                    <a:moveTo>
                      <a:pt x="21600" y="3889"/>
                    </a:moveTo>
                    <a:cubicBezTo>
                      <a:pt x="17525" y="4489"/>
                      <a:pt x="13177" y="3289"/>
                      <a:pt x="9509" y="6289"/>
                    </a:cubicBezTo>
                    <a:cubicBezTo>
                      <a:pt x="5977" y="9289"/>
                      <a:pt x="3260" y="16189"/>
                      <a:pt x="0" y="20989"/>
                    </a:cubicBezTo>
                    <a:cubicBezTo>
                      <a:pt x="2581" y="9889"/>
                      <a:pt x="6521" y="2389"/>
                      <a:pt x="12226" y="289"/>
                    </a:cubicBezTo>
                    <a:cubicBezTo>
                      <a:pt x="15487" y="-611"/>
                      <a:pt x="18611" y="589"/>
                      <a:pt x="21600" y="3889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9" name="Shape">
                <a:extLst>
                  <a:ext uri="{FF2B5EF4-FFF2-40B4-BE49-F238E27FC236}">
                    <a16:creationId xmlns:a16="http://schemas.microsoft.com/office/drawing/2014/main" id="{9A292A6F-CE7B-448F-A719-AB40F16FFE0C}"/>
                  </a:ext>
                </a:extLst>
              </p:cNvPr>
              <p:cNvSpPr/>
              <p:nvPr/>
            </p:nvSpPr>
            <p:spPr>
              <a:xfrm>
                <a:off x="2552700" y="1460499"/>
                <a:ext cx="129540" cy="501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6393" extrusionOk="0">
                    <a:moveTo>
                      <a:pt x="0" y="16393"/>
                    </a:moveTo>
                    <a:cubicBezTo>
                      <a:pt x="2118" y="3516"/>
                      <a:pt x="16518" y="-5207"/>
                      <a:pt x="21600" y="3516"/>
                    </a:cubicBezTo>
                    <a:cubicBezTo>
                      <a:pt x="13553" y="2270"/>
                      <a:pt x="6565" y="7670"/>
                      <a:pt x="0" y="16393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40" name="Shape">
                <a:extLst>
                  <a:ext uri="{FF2B5EF4-FFF2-40B4-BE49-F238E27FC236}">
                    <a16:creationId xmlns:a16="http://schemas.microsoft.com/office/drawing/2014/main" id="{CE2EDA69-04C7-48F9-85D1-D73DF3901900}"/>
                  </a:ext>
                </a:extLst>
              </p:cNvPr>
              <p:cNvSpPr/>
              <p:nvPr/>
            </p:nvSpPr>
            <p:spPr>
              <a:xfrm>
                <a:off x="2514599" y="1371599"/>
                <a:ext cx="81282" cy="927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cubicBezTo>
                      <a:pt x="3713" y="11836"/>
                      <a:pt x="8775" y="3551"/>
                      <a:pt x="20250" y="0"/>
                    </a:cubicBezTo>
                    <a:cubicBezTo>
                      <a:pt x="20588" y="296"/>
                      <a:pt x="21263" y="888"/>
                      <a:pt x="21600" y="1184"/>
                    </a:cubicBezTo>
                    <a:cubicBezTo>
                      <a:pt x="17550" y="4438"/>
                      <a:pt x="13500" y="7693"/>
                      <a:pt x="9450" y="11244"/>
                    </a:cubicBezTo>
                    <a:cubicBezTo>
                      <a:pt x="6075" y="14499"/>
                      <a:pt x="5400" y="20121"/>
                      <a:pt x="0" y="21600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EC5742A9-963D-49FE-815B-41EA16278EA9}"/>
                </a:ext>
              </a:extLst>
            </p:cNvPr>
            <p:cNvGrpSpPr/>
            <p:nvPr/>
          </p:nvGrpSpPr>
          <p:grpSpPr>
            <a:xfrm>
              <a:off x="4000535" y="3569977"/>
              <a:ext cx="1805039" cy="604157"/>
              <a:chOff x="533417" y="1992192"/>
              <a:chExt cx="2406718" cy="805543"/>
            </a:xfrm>
            <a:scene3d>
              <a:camera prst="perspectiveContrastingRightFacing"/>
              <a:lightRig rig="threePt" dir="t"/>
            </a:scene3d>
          </p:grpSpPr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A31617C8-EA84-47D0-BDB9-018B40BDFFBC}"/>
                  </a:ext>
                </a:extLst>
              </p:cNvPr>
              <p:cNvSpPr/>
              <p:nvPr/>
            </p:nvSpPr>
            <p:spPr>
              <a:xfrm>
                <a:off x="533417" y="1992192"/>
                <a:ext cx="2406718" cy="805543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B1DCFF68-FA3F-4686-849B-D40363D96B5A}"/>
                  </a:ext>
                </a:extLst>
              </p:cNvPr>
              <p:cNvSpPr/>
              <p:nvPr/>
            </p:nvSpPr>
            <p:spPr>
              <a:xfrm>
                <a:off x="2050977" y="2241777"/>
                <a:ext cx="301958" cy="330306"/>
              </a:xfrm>
              <a:custGeom>
                <a:avLst/>
                <a:gdLst/>
                <a:ahLst/>
                <a:cxnLst/>
                <a:rect l="l" t="t" r="r" b="b"/>
                <a:pathLst>
                  <a:path w="301958" h="330306">
                    <a:moveTo>
                      <a:pt x="154060" y="0"/>
                    </a:moveTo>
                    <a:cubicBezTo>
                      <a:pt x="178217" y="0"/>
                      <a:pt x="199539" y="3205"/>
                      <a:pt x="218026" y="9614"/>
                    </a:cubicBezTo>
                    <a:cubicBezTo>
                      <a:pt x="236513" y="16022"/>
                      <a:pt x="251961" y="25882"/>
                      <a:pt x="264367" y="39193"/>
                    </a:cubicBezTo>
                    <a:cubicBezTo>
                      <a:pt x="276774" y="52504"/>
                      <a:pt x="286141" y="69307"/>
                      <a:pt x="292468" y="89602"/>
                    </a:cubicBezTo>
                    <a:cubicBezTo>
                      <a:pt x="298795" y="109897"/>
                      <a:pt x="301958" y="133848"/>
                      <a:pt x="301958" y="161455"/>
                    </a:cubicBezTo>
                    <a:cubicBezTo>
                      <a:pt x="301958" y="187913"/>
                      <a:pt x="298672" y="211576"/>
                      <a:pt x="292098" y="232446"/>
                    </a:cubicBezTo>
                    <a:cubicBezTo>
                      <a:pt x="285525" y="253316"/>
                      <a:pt x="275747" y="271023"/>
                      <a:pt x="262765" y="285566"/>
                    </a:cubicBezTo>
                    <a:cubicBezTo>
                      <a:pt x="249783" y="300110"/>
                      <a:pt x="233720" y="311202"/>
                      <a:pt x="214575" y="318843"/>
                    </a:cubicBezTo>
                    <a:cubicBezTo>
                      <a:pt x="195431" y="326485"/>
                      <a:pt x="173287" y="330306"/>
                      <a:pt x="148144" y="330306"/>
                    </a:cubicBezTo>
                    <a:cubicBezTo>
                      <a:pt x="123330" y="330306"/>
                      <a:pt x="101680" y="327060"/>
                      <a:pt x="83192" y="320569"/>
                    </a:cubicBezTo>
                    <a:cubicBezTo>
                      <a:pt x="64705" y="314078"/>
                      <a:pt x="49299" y="304177"/>
                      <a:pt x="36974" y="290866"/>
                    </a:cubicBezTo>
                    <a:cubicBezTo>
                      <a:pt x="24649" y="277555"/>
                      <a:pt x="15406" y="260629"/>
                      <a:pt x="9243" y="240088"/>
                    </a:cubicBezTo>
                    <a:cubicBezTo>
                      <a:pt x="3081" y="219546"/>
                      <a:pt x="0" y="195225"/>
                      <a:pt x="0" y="167125"/>
                    </a:cubicBezTo>
                    <a:cubicBezTo>
                      <a:pt x="0" y="141325"/>
                      <a:pt x="3286" y="118113"/>
                      <a:pt x="9860" y="97490"/>
                    </a:cubicBezTo>
                    <a:cubicBezTo>
                      <a:pt x="16433" y="76866"/>
                      <a:pt x="26211" y="59324"/>
                      <a:pt x="39193" y="44863"/>
                    </a:cubicBezTo>
                    <a:cubicBezTo>
                      <a:pt x="52175" y="30401"/>
                      <a:pt x="68238" y="19309"/>
                      <a:pt x="87383" y="11585"/>
                    </a:cubicBezTo>
                    <a:cubicBezTo>
                      <a:pt x="106528" y="3862"/>
                      <a:pt x="128753" y="0"/>
                      <a:pt x="154060" y="0"/>
                    </a:cubicBezTo>
                    <a:close/>
                    <a:moveTo>
                      <a:pt x="151842" y="53243"/>
                    </a:moveTo>
                    <a:cubicBezTo>
                      <a:pt x="135902" y="53243"/>
                      <a:pt x="122591" y="56242"/>
                      <a:pt x="111909" y="62241"/>
                    </a:cubicBezTo>
                    <a:cubicBezTo>
                      <a:pt x="101228" y="68239"/>
                      <a:pt x="92600" y="76250"/>
                      <a:pt x="86027" y="86274"/>
                    </a:cubicBezTo>
                    <a:cubicBezTo>
                      <a:pt x="79454" y="96298"/>
                      <a:pt x="74812" y="108007"/>
                      <a:pt x="72100" y="121400"/>
                    </a:cubicBezTo>
                    <a:cubicBezTo>
                      <a:pt x="69389" y="134793"/>
                      <a:pt x="68033" y="148966"/>
                      <a:pt x="68033" y="163920"/>
                    </a:cubicBezTo>
                    <a:cubicBezTo>
                      <a:pt x="68033" y="181339"/>
                      <a:pt x="69348" y="196992"/>
                      <a:pt x="71977" y="210878"/>
                    </a:cubicBezTo>
                    <a:cubicBezTo>
                      <a:pt x="74606" y="224764"/>
                      <a:pt x="79043" y="236637"/>
                      <a:pt x="85288" y="246497"/>
                    </a:cubicBezTo>
                    <a:cubicBezTo>
                      <a:pt x="91532" y="256357"/>
                      <a:pt x="99913" y="263875"/>
                      <a:pt x="110430" y="269051"/>
                    </a:cubicBezTo>
                    <a:cubicBezTo>
                      <a:pt x="120948" y="274228"/>
                      <a:pt x="134176" y="276816"/>
                      <a:pt x="150116" y="276816"/>
                    </a:cubicBezTo>
                    <a:cubicBezTo>
                      <a:pt x="166056" y="276816"/>
                      <a:pt x="179367" y="273858"/>
                      <a:pt x="190049" y="267942"/>
                    </a:cubicBezTo>
                    <a:cubicBezTo>
                      <a:pt x="200730" y="262026"/>
                      <a:pt x="209358" y="253974"/>
                      <a:pt x="215931" y="243785"/>
                    </a:cubicBezTo>
                    <a:cubicBezTo>
                      <a:pt x="222504" y="233597"/>
                      <a:pt x="227146" y="221724"/>
                      <a:pt x="229858" y="208167"/>
                    </a:cubicBezTo>
                    <a:cubicBezTo>
                      <a:pt x="232569" y="194609"/>
                      <a:pt x="233925" y="180189"/>
                      <a:pt x="233925" y="164906"/>
                    </a:cubicBezTo>
                    <a:cubicBezTo>
                      <a:pt x="233925" y="148145"/>
                      <a:pt x="232611" y="132903"/>
                      <a:pt x="229981" y="119181"/>
                    </a:cubicBezTo>
                    <a:cubicBezTo>
                      <a:pt x="227352" y="105460"/>
                      <a:pt x="222874" y="93710"/>
                      <a:pt x="216547" y="83932"/>
                    </a:cubicBezTo>
                    <a:cubicBezTo>
                      <a:pt x="210220" y="74155"/>
                      <a:pt x="201798" y="66595"/>
                      <a:pt x="191281" y="61255"/>
                    </a:cubicBezTo>
                    <a:cubicBezTo>
                      <a:pt x="180764" y="55914"/>
                      <a:pt x="167618" y="53243"/>
                      <a:pt x="151842" y="5324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050318FF-AF78-426D-85DB-7A14FE6EF020}"/>
                  </a:ext>
                </a:extLst>
              </p:cNvPr>
              <p:cNvSpPr/>
              <p:nvPr/>
            </p:nvSpPr>
            <p:spPr>
              <a:xfrm>
                <a:off x="774380" y="2242270"/>
                <a:ext cx="235898" cy="329320"/>
              </a:xfrm>
              <a:custGeom>
                <a:avLst/>
                <a:gdLst/>
                <a:ahLst/>
                <a:cxnLst/>
                <a:rect l="l" t="t" r="r" b="b"/>
                <a:pathLst>
                  <a:path w="235898" h="329320">
                    <a:moveTo>
                      <a:pt x="147898" y="0"/>
                    </a:moveTo>
                    <a:cubicBezTo>
                      <a:pt x="156772" y="0"/>
                      <a:pt x="165317" y="740"/>
                      <a:pt x="173534" y="2219"/>
                    </a:cubicBezTo>
                    <a:cubicBezTo>
                      <a:pt x="181750" y="3698"/>
                      <a:pt x="189351" y="5628"/>
                      <a:pt x="196335" y="8011"/>
                    </a:cubicBezTo>
                    <a:cubicBezTo>
                      <a:pt x="203319" y="10394"/>
                      <a:pt x="209605" y="13147"/>
                      <a:pt x="215192" y="16269"/>
                    </a:cubicBezTo>
                    <a:cubicBezTo>
                      <a:pt x="220779" y="19391"/>
                      <a:pt x="224682" y="22062"/>
                      <a:pt x="226900" y="24280"/>
                    </a:cubicBezTo>
                    <a:cubicBezTo>
                      <a:pt x="229119" y="26499"/>
                      <a:pt x="230639" y="28347"/>
                      <a:pt x="231461" y="29826"/>
                    </a:cubicBezTo>
                    <a:cubicBezTo>
                      <a:pt x="232282" y="31305"/>
                      <a:pt x="232940" y="33195"/>
                      <a:pt x="233433" y="35496"/>
                    </a:cubicBezTo>
                    <a:cubicBezTo>
                      <a:pt x="233926" y="37796"/>
                      <a:pt x="234295" y="40508"/>
                      <a:pt x="234542" y="43630"/>
                    </a:cubicBezTo>
                    <a:cubicBezTo>
                      <a:pt x="234788" y="46752"/>
                      <a:pt x="234912" y="50614"/>
                      <a:pt x="234912" y="55215"/>
                    </a:cubicBezTo>
                    <a:cubicBezTo>
                      <a:pt x="234912" y="60145"/>
                      <a:pt x="234747" y="64336"/>
                      <a:pt x="234419" y="67787"/>
                    </a:cubicBezTo>
                    <a:cubicBezTo>
                      <a:pt x="234090" y="71238"/>
                      <a:pt x="233515" y="74031"/>
                      <a:pt x="232693" y="76168"/>
                    </a:cubicBezTo>
                    <a:cubicBezTo>
                      <a:pt x="231871" y="78304"/>
                      <a:pt x="230885" y="79865"/>
                      <a:pt x="229735" y="80851"/>
                    </a:cubicBezTo>
                    <a:cubicBezTo>
                      <a:pt x="228585" y="81837"/>
                      <a:pt x="227270" y="82330"/>
                      <a:pt x="225791" y="82330"/>
                    </a:cubicBezTo>
                    <a:cubicBezTo>
                      <a:pt x="223326" y="82330"/>
                      <a:pt x="220204" y="80892"/>
                      <a:pt x="216424" y="78016"/>
                    </a:cubicBezTo>
                    <a:cubicBezTo>
                      <a:pt x="212645" y="75141"/>
                      <a:pt x="207756" y="71936"/>
                      <a:pt x="201758" y="68403"/>
                    </a:cubicBezTo>
                    <a:cubicBezTo>
                      <a:pt x="195760" y="64870"/>
                      <a:pt x="188611" y="61665"/>
                      <a:pt x="180313" y="58790"/>
                    </a:cubicBezTo>
                    <a:cubicBezTo>
                      <a:pt x="172014" y="55914"/>
                      <a:pt x="162113" y="54476"/>
                      <a:pt x="150610" y="54476"/>
                    </a:cubicBezTo>
                    <a:cubicBezTo>
                      <a:pt x="137956" y="54476"/>
                      <a:pt x="126658" y="57064"/>
                      <a:pt x="116716" y="62241"/>
                    </a:cubicBezTo>
                    <a:cubicBezTo>
                      <a:pt x="106774" y="67417"/>
                      <a:pt x="98311" y="74812"/>
                      <a:pt x="91327" y="84425"/>
                    </a:cubicBezTo>
                    <a:cubicBezTo>
                      <a:pt x="84343" y="94039"/>
                      <a:pt x="79044" y="105665"/>
                      <a:pt x="75428" y="119304"/>
                    </a:cubicBezTo>
                    <a:cubicBezTo>
                      <a:pt x="71813" y="132944"/>
                      <a:pt x="70005" y="148309"/>
                      <a:pt x="70005" y="165399"/>
                    </a:cubicBezTo>
                    <a:cubicBezTo>
                      <a:pt x="70005" y="184133"/>
                      <a:pt x="71936" y="200361"/>
                      <a:pt x="75798" y="214082"/>
                    </a:cubicBezTo>
                    <a:cubicBezTo>
                      <a:pt x="79660" y="227804"/>
                      <a:pt x="85165" y="239102"/>
                      <a:pt x="92313" y="247976"/>
                    </a:cubicBezTo>
                    <a:cubicBezTo>
                      <a:pt x="99462" y="256850"/>
                      <a:pt x="108089" y="263464"/>
                      <a:pt x="118195" y="267819"/>
                    </a:cubicBezTo>
                    <a:cubicBezTo>
                      <a:pt x="128302" y="272173"/>
                      <a:pt x="139682" y="274351"/>
                      <a:pt x="152335" y="274351"/>
                    </a:cubicBezTo>
                    <a:cubicBezTo>
                      <a:pt x="163838" y="274351"/>
                      <a:pt x="173780" y="272995"/>
                      <a:pt x="182161" y="270284"/>
                    </a:cubicBezTo>
                    <a:cubicBezTo>
                      <a:pt x="190542" y="267572"/>
                      <a:pt x="197732" y="264573"/>
                      <a:pt x="203730" y="261287"/>
                    </a:cubicBezTo>
                    <a:cubicBezTo>
                      <a:pt x="209728" y="258000"/>
                      <a:pt x="214658" y="255042"/>
                      <a:pt x="218520" y="252413"/>
                    </a:cubicBezTo>
                    <a:cubicBezTo>
                      <a:pt x="222381" y="249783"/>
                      <a:pt x="225380" y="248469"/>
                      <a:pt x="227517" y="248469"/>
                    </a:cubicBezTo>
                    <a:cubicBezTo>
                      <a:pt x="229160" y="248469"/>
                      <a:pt x="230475" y="248797"/>
                      <a:pt x="231461" y="249455"/>
                    </a:cubicBezTo>
                    <a:cubicBezTo>
                      <a:pt x="232447" y="250112"/>
                      <a:pt x="233268" y="251427"/>
                      <a:pt x="233926" y="253399"/>
                    </a:cubicBezTo>
                    <a:cubicBezTo>
                      <a:pt x="234583" y="255371"/>
                      <a:pt x="235076" y="258123"/>
                      <a:pt x="235405" y="261656"/>
                    </a:cubicBezTo>
                    <a:cubicBezTo>
                      <a:pt x="235733" y="265189"/>
                      <a:pt x="235898" y="269914"/>
                      <a:pt x="235898" y="275830"/>
                    </a:cubicBezTo>
                    <a:cubicBezTo>
                      <a:pt x="235898" y="279938"/>
                      <a:pt x="235774" y="283430"/>
                      <a:pt x="235528" y="286306"/>
                    </a:cubicBezTo>
                    <a:cubicBezTo>
                      <a:pt x="235281" y="289182"/>
                      <a:pt x="234912" y="291647"/>
                      <a:pt x="234419" y="293701"/>
                    </a:cubicBezTo>
                    <a:cubicBezTo>
                      <a:pt x="233926" y="295755"/>
                      <a:pt x="233268" y="297522"/>
                      <a:pt x="232447" y="299000"/>
                    </a:cubicBezTo>
                    <a:cubicBezTo>
                      <a:pt x="231625" y="300479"/>
                      <a:pt x="230310" y="302164"/>
                      <a:pt x="228503" y="304054"/>
                    </a:cubicBezTo>
                    <a:cubicBezTo>
                      <a:pt x="226695" y="305943"/>
                      <a:pt x="223203" y="308367"/>
                      <a:pt x="218027" y="311325"/>
                    </a:cubicBezTo>
                    <a:cubicBezTo>
                      <a:pt x="212850" y="314283"/>
                      <a:pt x="206523" y="317118"/>
                      <a:pt x="199046" y="319829"/>
                    </a:cubicBezTo>
                    <a:cubicBezTo>
                      <a:pt x="191569" y="322541"/>
                      <a:pt x="183024" y="324800"/>
                      <a:pt x="173411" y="326608"/>
                    </a:cubicBezTo>
                    <a:cubicBezTo>
                      <a:pt x="163797" y="328416"/>
                      <a:pt x="153403" y="329320"/>
                      <a:pt x="142229" y="329320"/>
                    </a:cubicBezTo>
                    <a:cubicBezTo>
                      <a:pt x="120373" y="329320"/>
                      <a:pt x="100653" y="325951"/>
                      <a:pt x="83070" y="319213"/>
                    </a:cubicBezTo>
                    <a:cubicBezTo>
                      <a:pt x="65486" y="312476"/>
                      <a:pt x="50532" y="302410"/>
                      <a:pt x="38207" y="289017"/>
                    </a:cubicBezTo>
                    <a:cubicBezTo>
                      <a:pt x="25882" y="275624"/>
                      <a:pt x="16433" y="258904"/>
                      <a:pt x="9860" y="238855"/>
                    </a:cubicBezTo>
                    <a:cubicBezTo>
                      <a:pt x="3287" y="218807"/>
                      <a:pt x="0" y="195472"/>
                      <a:pt x="0" y="168850"/>
                    </a:cubicBezTo>
                    <a:cubicBezTo>
                      <a:pt x="0" y="141736"/>
                      <a:pt x="3616" y="117661"/>
                      <a:pt x="10846" y="96627"/>
                    </a:cubicBezTo>
                    <a:cubicBezTo>
                      <a:pt x="18077" y="75592"/>
                      <a:pt x="28183" y="57927"/>
                      <a:pt x="41165" y="43630"/>
                    </a:cubicBezTo>
                    <a:cubicBezTo>
                      <a:pt x="54147" y="29333"/>
                      <a:pt x="69718" y="18487"/>
                      <a:pt x="87876" y="11092"/>
                    </a:cubicBezTo>
                    <a:cubicBezTo>
                      <a:pt x="106035" y="3698"/>
                      <a:pt x="126042" y="0"/>
                      <a:pt x="14789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1F86F04C-9BCB-45AD-A20D-FA245C07B5F4}"/>
                  </a:ext>
                </a:extLst>
              </p:cNvPr>
              <p:cNvSpPr/>
              <p:nvPr/>
            </p:nvSpPr>
            <p:spPr>
              <a:xfrm>
                <a:off x="1027845" y="2245968"/>
                <a:ext cx="293660" cy="321924"/>
              </a:xfrm>
              <a:custGeom>
                <a:avLst/>
                <a:gdLst/>
                <a:ahLst/>
                <a:cxnLst/>
                <a:rect l="l" t="t" r="r" b="b"/>
                <a:pathLst>
                  <a:path w="293660" h="321924">
                    <a:moveTo>
                      <a:pt x="144125" y="0"/>
                    </a:moveTo>
                    <a:cubicBezTo>
                      <a:pt x="153821" y="0"/>
                      <a:pt x="161544" y="123"/>
                      <a:pt x="167296" y="369"/>
                    </a:cubicBezTo>
                    <a:cubicBezTo>
                      <a:pt x="173047" y="616"/>
                      <a:pt x="177525" y="1191"/>
                      <a:pt x="180730" y="2095"/>
                    </a:cubicBezTo>
                    <a:cubicBezTo>
                      <a:pt x="183934" y="2999"/>
                      <a:pt x="186235" y="4354"/>
                      <a:pt x="187632" y="6162"/>
                    </a:cubicBezTo>
                    <a:cubicBezTo>
                      <a:pt x="189028" y="7970"/>
                      <a:pt x="190220" y="10435"/>
                      <a:pt x="191206" y="13557"/>
                    </a:cubicBezTo>
                    <a:lnTo>
                      <a:pt x="289804" y="296288"/>
                    </a:lnTo>
                    <a:cubicBezTo>
                      <a:pt x="291776" y="302204"/>
                      <a:pt x="293009" y="306888"/>
                      <a:pt x="293502" y="310339"/>
                    </a:cubicBezTo>
                    <a:cubicBezTo>
                      <a:pt x="293995" y="313790"/>
                      <a:pt x="293338" y="316378"/>
                      <a:pt x="291530" y="318103"/>
                    </a:cubicBezTo>
                    <a:cubicBezTo>
                      <a:pt x="289722" y="319829"/>
                      <a:pt x="286518" y="320897"/>
                      <a:pt x="281917" y="321308"/>
                    </a:cubicBezTo>
                    <a:cubicBezTo>
                      <a:pt x="277315" y="321719"/>
                      <a:pt x="270989" y="321924"/>
                      <a:pt x="262936" y="321924"/>
                    </a:cubicBezTo>
                    <a:cubicBezTo>
                      <a:pt x="254555" y="321924"/>
                      <a:pt x="248023" y="321801"/>
                      <a:pt x="243340" y="321554"/>
                    </a:cubicBezTo>
                    <a:cubicBezTo>
                      <a:pt x="238656" y="321308"/>
                      <a:pt x="235082" y="320815"/>
                      <a:pt x="232617" y="320075"/>
                    </a:cubicBezTo>
                    <a:cubicBezTo>
                      <a:pt x="230152" y="319336"/>
                      <a:pt x="228427" y="318309"/>
                      <a:pt x="227441" y="316994"/>
                    </a:cubicBezTo>
                    <a:cubicBezTo>
                      <a:pt x="226455" y="315680"/>
                      <a:pt x="225633" y="313954"/>
                      <a:pt x="224976" y="311818"/>
                    </a:cubicBezTo>
                    <a:lnTo>
                      <a:pt x="203531" y="247729"/>
                    </a:lnTo>
                    <a:lnTo>
                      <a:pt x="83733" y="247729"/>
                    </a:lnTo>
                    <a:lnTo>
                      <a:pt x="63521" y="310092"/>
                    </a:lnTo>
                    <a:cubicBezTo>
                      <a:pt x="62863" y="312393"/>
                      <a:pt x="62001" y="314324"/>
                      <a:pt x="60932" y="315885"/>
                    </a:cubicBezTo>
                    <a:cubicBezTo>
                      <a:pt x="59864" y="317446"/>
                      <a:pt x="58139" y="318679"/>
                      <a:pt x="55756" y="319582"/>
                    </a:cubicBezTo>
                    <a:cubicBezTo>
                      <a:pt x="53373" y="320486"/>
                      <a:pt x="50004" y="321102"/>
                      <a:pt x="45650" y="321431"/>
                    </a:cubicBezTo>
                    <a:cubicBezTo>
                      <a:pt x="41295" y="321760"/>
                      <a:pt x="35584" y="321924"/>
                      <a:pt x="28518" y="321924"/>
                    </a:cubicBezTo>
                    <a:cubicBezTo>
                      <a:pt x="20959" y="321924"/>
                      <a:pt x="15043" y="321678"/>
                      <a:pt x="10770" y="321185"/>
                    </a:cubicBezTo>
                    <a:cubicBezTo>
                      <a:pt x="6498" y="320692"/>
                      <a:pt x="3540" y="319500"/>
                      <a:pt x="1896" y="317610"/>
                    </a:cubicBezTo>
                    <a:cubicBezTo>
                      <a:pt x="253" y="315721"/>
                      <a:pt x="-322" y="313050"/>
                      <a:pt x="171" y="309599"/>
                    </a:cubicBezTo>
                    <a:cubicBezTo>
                      <a:pt x="664" y="306148"/>
                      <a:pt x="1896" y="301547"/>
                      <a:pt x="3868" y="295795"/>
                    </a:cubicBezTo>
                    <a:lnTo>
                      <a:pt x="102221" y="12817"/>
                    </a:lnTo>
                    <a:cubicBezTo>
                      <a:pt x="103207" y="10024"/>
                      <a:pt x="104357" y="7764"/>
                      <a:pt x="105672" y="6039"/>
                    </a:cubicBezTo>
                    <a:cubicBezTo>
                      <a:pt x="106986" y="4313"/>
                      <a:pt x="109081" y="2999"/>
                      <a:pt x="111957" y="2095"/>
                    </a:cubicBezTo>
                    <a:cubicBezTo>
                      <a:pt x="114833" y="1191"/>
                      <a:pt x="118818" y="616"/>
                      <a:pt x="123912" y="369"/>
                    </a:cubicBezTo>
                    <a:cubicBezTo>
                      <a:pt x="129007" y="123"/>
                      <a:pt x="135744" y="0"/>
                      <a:pt x="144125" y="0"/>
                    </a:cubicBezTo>
                    <a:close/>
                    <a:moveTo>
                      <a:pt x="143139" y="62363"/>
                    </a:moveTo>
                    <a:lnTo>
                      <a:pt x="98030" y="197936"/>
                    </a:lnTo>
                    <a:lnTo>
                      <a:pt x="188494" y="197936"/>
                    </a:lnTo>
                    <a:lnTo>
                      <a:pt x="143386" y="62363"/>
                    </a:lnTo>
                    <a:lnTo>
                      <a:pt x="143139" y="6236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3496455D-BCD6-45F0-BD73-360C5C115591}"/>
                  </a:ext>
                </a:extLst>
              </p:cNvPr>
              <p:cNvSpPr/>
              <p:nvPr/>
            </p:nvSpPr>
            <p:spPr>
              <a:xfrm>
                <a:off x="1351392" y="2245968"/>
                <a:ext cx="260546" cy="326115"/>
              </a:xfrm>
              <a:custGeom>
                <a:avLst/>
                <a:gdLst/>
                <a:ahLst/>
                <a:cxnLst/>
                <a:rect l="l" t="t" r="r" b="b"/>
                <a:pathLst>
                  <a:path w="260546" h="326115">
                    <a:moveTo>
                      <a:pt x="32537" y="0"/>
                    </a:moveTo>
                    <a:cubicBezTo>
                      <a:pt x="38782" y="0"/>
                      <a:pt x="43958" y="246"/>
                      <a:pt x="48066" y="739"/>
                    </a:cubicBezTo>
                    <a:cubicBezTo>
                      <a:pt x="52175" y="1232"/>
                      <a:pt x="55461" y="1889"/>
                      <a:pt x="57926" y="2711"/>
                    </a:cubicBezTo>
                    <a:cubicBezTo>
                      <a:pt x="60391" y="3533"/>
                      <a:pt x="62158" y="4601"/>
                      <a:pt x="63226" y="5915"/>
                    </a:cubicBezTo>
                    <a:cubicBezTo>
                      <a:pt x="64294" y="7230"/>
                      <a:pt x="64828" y="8709"/>
                      <a:pt x="64828" y="10352"/>
                    </a:cubicBezTo>
                    <a:lnTo>
                      <a:pt x="64828" y="198676"/>
                    </a:lnTo>
                    <a:cubicBezTo>
                      <a:pt x="64828" y="211329"/>
                      <a:pt x="66389" y="222298"/>
                      <a:pt x="69512" y="231583"/>
                    </a:cubicBezTo>
                    <a:cubicBezTo>
                      <a:pt x="72634" y="240868"/>
                      <a:pt x="77112" y="248550"/>
                      <a:pt x="82946" y="254631"/>
                    </a:cubicBezTo>
                    <a:cubicBezTo>
                      <a:pt x="88779" y="260711"/>
                      <a:pt x="95764" y="265271"/>
                      <a:pt x="103898" y="268311"/>
                    </a:cubicBezTo>
                    <a:cubicBezTo>
                      <a:pt x="112032" y="271351"/>
                      <a:pt x="121112" y="272871"/>
                      <a:pt x="131136" y="272871"/>
                    </a:cubicBezTo>
                    <a:cubicBezTo>
                      <a:pt x="141324" y="272871"/>
                      <a:pt x="150445" y="271310"/>
                      <a:pt x="158497" y="268188"/>
                    </a:cubicBezTo>
                    <a:cubicBezTo>
                      <a:pt x="166549" y="265066"/>
                      <a:pt x="173369" y="260505"/>
                      <a:pt x="178956" y="254507"/>
                    </a:cubicBezTo>
                    <a:cubicBezTo>
                      <a:pt x="184543" y="248509"/>
                      <a:pt x="188857" y="241114"/>
                      <a:pt x="191897" y="232323"/>
                    </a:cubicBezTo>
                    <a:cubicBezTo>
                      <a:pt x="194937" y="223531"/>
                      <a:pt x="196457" y="213548"/>
                      <a:pt x="196457" y="202373"/>
                    </a:cubicBezTo>
                    <a:lnTo>
                      <a:pt x="196457" y="10352"/>
                    </a:lnTo>
                    <a:cubicBezTo>
                      <a:pt x="196457" y="8709"/>
                      <a:pt x="196950" y="7230"/>
                      <a:pt x="197936" y="5915"/>
                    </a:cubicBezTo>
                    <a:cubicBezTo>
                      <a:pt x="198922" y="4601"/>
                      <a:pt x="200648" y="3533"/>
                      <a:pt x="203113" y="2711"/>
                    </a:cubicBezTo>
                    <a:cubicBezTo>
                      <a:pt x="205578" y="1889"/>
                      <a:pt x="208905" y="1232"/>
                      <a:pt x="213096" y="739"/>
                    </a:cubicBezTo>
                    <a:cubicBezTo>
                      <a:pt x="217286" y="246"/>
                      <a:pt x="222504" y="0"/>
                      <a:pt x="228748" y="0"/>
                    </a:cubicBezTo>
                    <a:cubicBezTo>
                      <a:pt x="234993" y="0"/>
                      <a:pt x="240128" y="246"/>
                      <a:pt x="244155" y="739"/>
                    </a:cubicBezTo>
                    <a:cubicBezTo>
                      <a:pt x="248181" y="1232"/>
                      <a:pt x="251426" y="1889"/>
                      <a:pt x="253891" y="2711"/>
                    </a:cubicBezTo>
                    <a:cubicBezTo>
                      <a:pt x="256356" y="3533"/>
                      <a:pt x="258082" y="4601"/>
                      <a:pt x="259068" y="5915"/>
                    </a:cubicBezTo>
                    <a:cubicBezTo>
                      <a:pt x="260053" y="7230"/>
                      <a:pt x="260546" y="8709"/>
                      <a:pt x="260546" y="10352"/>
                    </a:cubicBezTo>
                    <a:lnTo>
                      <a:pt x="260546" y="201634"/>
                    </a:lnTo>
                    <a:cubicBezTo>
                      <a:pt x="260546" y="221189"/>
                      <a:pt x="257671" y="238690"/>
                      <a:pt x="251919" y="254138"/>
                    </a:cubicBezTo>
                    <a:cubicBezTo>
                      <a:pt x="246168" y="269585"/>
                      <a:pt x="237704" y="282649"/>
                      <a:pt x="226530" y="293331"/>
                    </a:cubicBezTo>
                    <a:cubicBezTo>
                      <a:pt x="215355" y="304012"/>
                      <a:pt x="201552" y="312146"/>
                      <a:pt x="185119" y="317734"/>
                    </a:cubicBezTo>
                    <a:cubicBezTo>
                      <a:pt x="168685" y="323321"/>
                      <a:pt x="149787" y="326115"/>
                      <a:pt x="128424" y="326115"/>
                    </a:cubicBezTo>
                    <a:cubicBezTo>
                      <a:pt x="108376" y="326115"/>
                      <a:pt x="90382" y="323609"/>
                      <a:pt x="74442" y="318596"/>
                    </a:cubicBezTo>
                    <a:cubicBezTo>
                      <a:pt x="58502" y="313584"/>
                      <a:pt x="45026" y="305984"/>
                      <a:pt x="34016" y="295795"/>
                    </a:cubicBezTo>
                    <a:cubicBezTo>
                      <a:pt x="23006" y="285607"/>
                      <a:pt x="14584" y="272912"/>
                      <a:pt x="8750" y="257712"/>
                    </a:cubicBezTo>
                    <a:cubicBezTo>
                      <a:pt x="2916" y="242511"/>
                      <a:pt x="0" y="224722"/>
                      <a:pt x="0" y="204345"/>
                    </a:cubicBezTo>
                    <a:lnTo>
                      <a:pt x="0" y="10352"/>
                    </a:lnTo>
                    <a:cubicBezTo>
                      <a:pt x="0" y="8709"/>
                      <a:pt x="493" y="7230"/>
                      <a:pt x="1479" y="5915"/>
                    </a:cubicBezTo>
                    <a:cubicBezTo>
                      <a:pt x="2465" y="4601"/>
                      <a:pt x="4231" y="3533"/>
                      <a:pt x="6778" y="2711"/>
                    </a:cubicBezTo>
                    <a:cubicBezTo>
                      <a:pt x="9325" y="1889"/>
                      <a:pt x="12653" y="1232"/>
                      <a:pt x="16761" y="739"/>
                    </a:cubicBezTo>
                    <a:cubicBezTo>
                      <a:pt x="20870" y="246"/>
                      <a:pt x="26128" y="0"/>
                      <a:pt x="3253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2E454AB5-9568-41E7-99B0-8FC6ACBD7EA5}"/>
                  </a:ext>
                </a:extLst>
              </p:cNvPr>
              <p:cNvSpPr/>
              <p:nvPr/>
            </p:nvSpPr>
            <p:spPr>
              <a:xfrm>
                <a:off x="1932664" y="2245968"/>
                <a:ext cx="65075" cy="321924"/>
              </a:xfrm>
              <a:custGeom>
                <a:avLst/>
                <a:gdLst/>
                <a:ahLst/>
                <a:cxnLst/>
                <a:rect l="l" t="t" r="r" b="b"/>
                <a:pathLst>
                  <a:path w="65075" h="321924">
                    <a:moveTo>
                      <a:pt x="32538" y="0"/>
                    </a:moveTo>
                    <a:cubicBezTo>
                      <a:pt x="38947" y="0"/>
                      <a:pt x="44205" y="246"/>
                      <a:pt x="48313" y="739"/>
                    </a:cubicBezTo>
                    <a:cubicBezTo>
                      <a:pt x="52422" y="1232"/>
                      <a:pt x="55708" y="1889"/>
                      <a:pt x="58173" y="2711"/>
                    </a:cubicBezTo>
                    <a:cubicBezTo>
                      <a:pt x="60638" y="3533"/>
                      <a:pt x="62405" y="4601"/>
                      <a:pt x="63473" y="5915"/>
                    </a:cubicBezTo>
                    <a:cubicBezTo>
                      <a:pt x="64541" y="7230"/>
                      <a:pt x="65075" y="8709"/>
                      <a:pt x="65075" y="10352"/>
                    </a:cubicBezTo>
                    <a:lnTo>
                      <a:pt x="65075" y="311571"/>
                    </a:lnTo>
                    <a:cubicBezTo>
                      <a:pt x="65075" y="313215"/>
                      <a:pt x="64541" y="314694"/>
                      <a:pt x="63473" y="316008"/>
                    </a:cubicBezTo>
                    <a:cubicBezTo>
                      <a:pt x="62405" y="317323"/>
                      <a:pt x="60638" y="318391"/>
                      <a:pt x="58173" y="319213"/>
                    </a:cubicBezTo>
                    <a:cubicBezTo>
                      <a:pt x="55708" y="320034"/>
                      <a:pt x="52422" y="320692"/>
                      <a:pt x="48313" y="321185"/>
                    </a:cubicBezTo>
                    <a:cubicBezTo>
                      <a:pt x="44205" y="321678"/>
                      <a:pt x="38947" y="321924"/>
                      <a:pt x="32538" y="321924"/>
                    </a:cubicBezTo>
                    <a:cubicBezTo>
                      <a:pt x="26293" y="321924"/>
                      <a:pt x="21076" y="321678"/>
                      <a:pt x="16885" y="321185"/>
                    </a:cubicBezTo>
                    <a:cubicBezTo>
                      <a:pt x="12695" y="320692"/>
                      <a:pt x="9367" y="320034"/>
                      <a:pt x="6902" y="319213"/>
                    </a:cubicBezTo>
                    <a:cubicBezTo>
                      <a:pt x="4437" y="318391"/>
                      <a:pt x="2671" y="317323"/>
                      <a:pt x="1602" y="316008"/>
                    </a:cubicBezTo>
                    <a:cubicBezTo>
                      <a:pt x="534" y="314694"/>
                      <a:pt x="0" y="313215"/>
                      <a:pt x="0" y="311571"/>
                    </a:cubicBezTo>
                    <a:lnTo>
                      <a:pt x="0" y="10352"/>
                    </a:lnTo>
                    <a:cubicBezTo>
                      <a:pt x="0" y="8709"/>
                      <a:pt x="534" y="7230"/>
                      <a:pt x="1602" y="5915"/>
                    </a:cubicBezTo>
                    <a:cubicBezTo>
                      <a:pt x="2671" y="4601"/>
                      <a:pt x="4478" y="3533"/>
                      <a:pt x="7025" y="2711"/>
                    </a:cubicBezTo>
                    <a:cubicBezTo>
                      <a:pt x="9572" y="1889"/>
                      <a:pt x="12900" y="1232"/>
                      <a:pt x="17008" y="739"/>
                    </a:cubicBezTo>
                    <a:cubicBezTo>
                      <a:pt x="21117" y="246"/>
                      <a:pt x="26293" y="0"/>
                      <a:pt x="3253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A21570FD-B708-4A59-87A1-77411D21ADC4}"/>
                  </a:ext>
                </a:extLst>
              </p:cNvPr>
              <p:cNvSpPr/>
              <p:nvPr/>
            </p:nvSpPr>
            <p:spPr>
              <a:xfrm>
                <a:off x="2408913" y="2246461"/>
                <a:ext cx="263012" cy="321431"/>
              </a:xfrm>
              <a:custGeom>
                <a:avLst/>
                <a:gdLst/>
                <a:ahLst/>
                <a:cxnLst/>
                <a:rect l="l" t="t" r="r" b="b"/>
                <a:pathLst>
                  <a:path w="263012" h="321431">
                    <a:moveTo>
                      <a:pt x="234665" y="0"/>
                    </a:moveTo>
                    <a:cubicBezTo>
                      <a:pt x="240252" y="0"/>
                      <a:pt x="244936" y="205"/>
                      <a:pt x="248715" y="616"/>
                    </a:cubicBezTo>
                    <a:cubicBezTo>
                      <a:pt x="252495" y="1027"/>
                      <a:pt x="255412" y="1725"/>
                      <a:pt x="257466" y="2711"/>
                    </a:cubicBezTo>
                    <a:cubicBezTo>
                      <a:pt x="259520" y="3697"/>
                      <a:pt x="260958" y="4847"/>
                      <a:pt x="261780" y="6162"/>
                    </a:cubicBezTo>
                    <a:cubicBezTo>
                      <a:pt x="262601" y="7477"/>
                      <a:pt x="263012" y="8956"/>
                      <a:pt x="263012" y="10599"/>
                    </a:cubicBezTo>
                    <a:lnTo>
                      <a:pt x="263012" y="297274"/>
                    </a:lnTo>
                    <a:cubicBezTo>
                      <a:pt x="263012" y="301054"/>
                      <a:pt x="262355" y="304423"/>
                      <a:pt x="261040" y="307381"/>
                    </a:cubicBezTo>
                    <a:cubicBezTo>
                      <a:pt x="259725" y="310339"/>
                      <a:pt x="257959" y="312804"/>
                      <a:pt x="255740" y="314776"/>
                    </a:cubicBezTo>
                    <a:cubicBezTo>
                      <a:pt x="253522" y="316748"/>
                      <a:pt x="250893" y="318186"/>
                      <a:pt x="247852" y="319089"/>
                    </a:cubicBezTo>
                    <a:cubicBezTo>
                      <a:pt x="244812" y="319993"/>
                      <a:pt x="241731" y="320445"/>
                      <a:pt x="238609" y="320445"/>
                    </a:cubicBezTo>
                    <a:lnTo>
                      <a:pt x="211001" y="320445"/>
                    </a:lnTo>
                    <a:cubicBezTo>
                      <a:pt x="205250" y="320445"/>
                      <a:pt x="200279" y="319870"/>
                      <a:pt x="196088" y="318720"/>
                    </a:cubicBezTo>
                    <a:cubicBezTo>
                      <a:pt x="191898" y="317569"/>
                      <a:pt x="188036" y="315474"/>
                      <a:pt x="184503" y="312434"/>
                    </a:cubicBezTo>
                    <a:cubicBezTo>
                      <a:pt x="180970" y="309394"/>
                      <a:pt x="177560" y="305286"/>
                      <a:pt x="174273" y="300109"/>
                    </a:cubicBezTo>
                    <a:cubicBezTo>
                      <a:pt x="170987" y="294933"/>
                      <a:pt x="167289" y="288236"/>
                      <a:pt x="163181" y="280020"/>
                    </a:cubicBezTo>
                    <a:lnTo>
                      <a:pt x="83809" y="130889"/>
                    </a:lnTo>
                    <a:cubicBezTo>
                      <a:pt x="79208" y="122015"/>
                      <a:pt x="74524" y="112443"/>
                      <a:pt x="69759" y="102172"/>
                    </a:cubicBezTo>
                    <a:cubicBezTo>
                      <a:pt x="64993" y="91902"/>
                      <a:pt x="60721" y="81919"/>
                      <a:pt x="56941" y="72223"/>
                    </a:cubicBezTo>
                    <a:lnTo>
                      <a:pt x="56448" y="72223"/>
                    </a:lnTo>
                    <a:cubicBezTo>
                      <a:pt x="57105" y="84055"/>
                      <a:pt x="57598" y="95846"/>
                      <a:pt x="57927" y="107595"/>
                    </a:cubicBezTo>
                    <a:cubicBezTo>
                      <a:pt x="58256" y="119345"/>
                      <a:pt x="58420" y="131464"/>
                      <a:pt x="58420" y="143954"/>
                    </a:cubicBezTo>
                    <a:lnTo>
                      <a:pt x="58420" y="310832"/>
                    </a:lnTo>
                    <a:cubicBezTo>
                      <a:pt x="58420" y="312475"/>
                      <a:pt x="57968" y="313954"/>
                      <a:pt x="57064" y="315269"/>
                    </a:cubicBezTo>
                    <a:cubicBezTo>
                      <a:pt x="56160" y="316583"/>
                      <a:pt x="54599" y="317693"/>
                      <a:pt x="52381" y="318596"/>
                    </a:cubicBezTo>
                    <a:cubicBezTo>
                      <a:pt x="50162" y="319500"/>
                      <a:pt x="47163" y="320199"/>
                      <a:pt x="43384" y="320692"/>
                    </a:cubicBezTo>
                    <a:cubicBezTo>
                      <a:pt x="39604" y="321185"/>
                      <a:pt x="34756" y="321431"/>
                      <a:pt x="28840" y="321431"/>
                    </a:cubicBezTo>
                    <a:cubicBezTo>
                      <a:pt x="23089" y="321431"/>
                      <a:pt x="18323" y="321185"/>
                      <a:pt x="14543" y="320692"/>
                    </a:cubicBezTo>
                    <a:cubicBezTo>
                      <a:pt x="10764" y="320199"/>
                      <a:pt x="7806" y="319500"/>
                      <a:pt x="5670" y="318596"/>
                    </a:cubicBezTo>
                    <a:cubicBezTo>
                      <a:pt x="3533" y="317693"/>
                      <a:pt x="2054" y="316583"/>
                      <a:pt x="1233" y="315269"/>
                    </a:cubicBezTo>
                    <a:cubicBezTo>
                      <a:pt x="411" y="313954"/>
                      <a:pt x="0" y="312475"/>
                      <a:pt x="0" y="310832"/>
                    </a:cubicBezTo>
                    <a:lnTo>
                      <a:pt x="0" y="24156"/>
                    </a:lnTo>
                    <a:cubicBezTo>
                      <a:pt x="0" y="16433"/>
                      <a:pt x="2260" y="10640"/>
                      <a:pt x="6779" y="6778"/>
                    </a:cubicBezTo>
                    <a:cubicBezTo>
                      <a:pt x="11298" y="2916"/>
                      <a:pt x="16844" y="986"/>
                      <a:pt x="23417" y="986"/>
                    </a:cubicBezTo>
                    <a:lnTo>
                      <a:pt x="58173" y="986"/>
                    </a:lnTo>
                    <a:cubicBezTo>
                      <a:pt x="64418" y="986"/>
                      <a:pt x="69676" y="1520"/>
                      <a:pt x="73949" y="2588"/>
                    </a:cubicBezTo>
                    <a:cubicBezTo>
                      <a:pt x="78222" y="3656"/>
                      <a:pt x="82043" y="5422"/>
                      <a:pt x="85411" y="7887"/>
                    </a:cubicBezTo>
                    <a:cubicBezTo>
                      <a:pt x="88780" y="10352"/>
                      <a:pt x="91943" y="13762"/>
                      <a:pt x="94901" y="18117"/>
                    </a:cubicBezTo>
                    <a:cubicBezTo>
                      <a:pt x="97859" y="22472"/>
                      <a:pt x="100900" y="27854"/>
                      <a:pt x="104022" y="34263"/>
                    </a:cubicBezTo>
                    <a:lnTo>
                      <a:pt x="166139" y="150855"/>
                    </a:lnTo>
                    <a:cubicBezTo>
                      <a:pt x="169754" y="157922"/>
                      <a:pt x="173328" y="164865"/>
                      <a:pt x="176861" y="171684"/>
                    </a:cubicBezTo>
                    <a:cubicBezTo>
                      <a:pt x="180395" y="178504"/>
                      <a:pt x="183804" y="185324"/>
                      <a:pt x="187091" y="192144"/>
                    </a:cubicBezTo>
                    <a:cubicBezTo>
                      <a:pt x="190378" y="198963"/>
                      <a:pt x="193582" y="205660"/>
                      <a:pt x="196704" y="212233"/>
                    </a:cubicBezTo>
                    <a:cubicBezTo>
                      <a:pt x="199827" y="218806"/>
                      <a:pt x="202867" y="225380"/>
                      <a:pt x="205825" y="231953"/>
                    </a:cubicBezTo>
                    <a:lnTo>
                      <a:pt x="206071" y="231953"/>
                    </a:lnTo>
                    <a:cubicBezTo>
                      <a:pt x="205578" y="220450"/>
                      <a:pt x="205209" y="208453"/>
                      <a:pt x="204962" y="195964"/>
                    </a:cubicBezTo>
                    <a:cubicBezTo>
                      <a:pt x="204716" y="183475"/>
                      <a:pt x="204592" y="171561"/>
                      <a:pt x="204592" y="160222"/>
                    </a:cubicBezTo>
                    <a:lnTo>
                      <a:pt x="204592" y="10599"/>
                    </a:lnTo>
                    <a:cubicBezTo>
                      <a:pt x="204592" y="8956"/>
                      <a:pt x="205085" y="7477"/>
                      <a:pt x="206071" y="6162"/>
                    </a:cubicBezTo>
                    <a:cubicBezTo>
                      <a:pt x="207057" y="4847"/>
                      <a:pt x="208701" y="3697"/>
                      <a:pt x="211001" y="2711"/>
                    </a:cubicBezTo>
                    <a:cubicBezTo>
                      <a:pt x="213302" y="1725"/>
                      <a:pt x="216342" y="1027"/>
                      <a:pt x="220122" y="616"/>
                    </a:cubicBezTo>
                    <a:cubicBezTo>
                      <a:pt x="223901" y="205"/>
                      <a:pt x="228749" y="0"/>
                      <a:pt x="23466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CE21EF31-11DF-4044-8E61-3AD2EAC5B2EB}"/>
                  </a:ext>
                </a:extLst>
              </p:cNvPr>
              <p:cNvSpPr/>
              <p:nvPr/>
            </p:nvSpPr>
            <p:spPr>
              <a:xfrm>
                <a:off x="1653215" y="2247447"/>
                <a:ext cx="244032" cy="320445"/>
              </a:xfrm>
              <a:custGeom>
                <a:avLst/>
                <a:gdLst/>
                <a:ahLst/>
                <a:cxnLst/>
                <a:rect l="l" t="t" r="r" b="b"/>
                <a:pathLst>
                  <a:path w="244032" h="320445">
                    <a:moveTo>
                      <a:pt x="9613" y="0"/>
                    </a:moveTo>
                    <a:lnTo>
                      <a:pt x="234418" y="0"/>
                    </a:lnTo>
                    <a:cubicBezTo>
                      <a:pt x="235897" y="0"/>
                      <a:pt x="237253" y="451"/>
                      <a:pt x="238485" y="1355"/>
                    </a:cubicBezTo>
                    <a:cubicBezTo>
                      <a:pt x="239718" y="2259"/>
                      <a:pt x="240745" y="3738"/>
                      <a:pt x="241567" y="5792"/>
                    </a:cubicBezTo>
                    <a:cubicBezTo>
                      <a:pt x="242388" y="7846"/>
                      <a:pt x="243005" y="10599"/>
                      <a:pt x="243415" y="14050"/>
                    </a:cubicBezTo>
                    <a:cubicBezTo>
                      <a:pt x="243826" y="17501"/>
                      <a:pt x="244032" y="21691"/>
                      <a:pt x="244032" y="26621"/>
                    </a:cubicBezTo>
                    <a:cubicBezTo>
                      <a:pt x="244032" y="31387"/>
                      <a:pt x="243826" y="35454"/>
                      <a:pt x="243415" y="38823"/>
                    </a:cubicBezTo>
                    <a:cubicBezTo>
                      <a:pt x="243005" y="42192"/>
                      <a:pt x="242388" y="44903"/>
                      <a:pt x="241567" y="46957"/>
                    </a:cubicBezTo>
                    <a:cubicBezTo>
                      <a:pt x="240745" y="49011"/>
                      <a:pt x="239718" y="50531"/>
                      <a:pt x="238485" y="51517"/>
                    </a:cubicBezTo>
                    <a:cubicBezTo>
                      <a:pt x="237253" y="52503"/>
                      <a:pt x="235897" y="52996"/>
                      <a:pt x="234418" y="52996"/>
                    </a:cubicBezTo>
                    <a:lnTo>
                      <a:pt x="154553" y="52996"/>
                    </a:lnTo>
                    <a:lnTo>
                      <a:pt x="154553" y="310092"/>
                    </a:lnTo>
                    <a:cubicBezTo>
                      <a:pt x="154553" y="311736"/>
                      <a:pt x="154019" y="313215"/>
                      <a:pt x="152951" y="314529"/>
                    </a:cubicBezTo>
                    <a:cubicBezTo>
                      <a:pt x="151883" y="315844"/>
                      <a:pt x="150116" y="316912"/>
                      <a:pt x="147651" y="317734"/>
                    </a:cubicBezTo>
                    <a:cubicBezTo>
                      <a:pt x="145186" y="318555"/>
                      <a:pt x="141859" y="319213"/>
                      <a:pt x="137668" y="319706"/>
                    </a:cubicBezTo>
                    <a:cubicBezTo>
                      <a:pt x="133478" y="320199"/>
                      <a:pt x="128260" y="320445"/>
                      <a:pt x="122016" y="320445"/>
                    </a:cubicBezTo>
                    <a:cubicBezTo>
                      <a:pt x="115771" y="320445"/>
                      <a:pt x="110554" y="320199"/>
                      <a:pt x="106363" y="319706"/>
                    </a:cubicBezTo>
                    <a:cubicBezTo>
                      <a:pt x="102173" y="319213"/>
                      <a:pt x="98845" y="318555"/>
                      <a:pt x="96380" y="317734"/>
                    </a:cubicBezTo>
                    <a:cubicBezTo>
                      <a:pt x="93915" y="316912"/>
                      <a:pt x="92149" y="315844"/>
                      <a:pt x="91080" y="314529"/>
                    </a:cubicBezTo>
                    <a:cubicBezTo>
                      <a:pt x="90012" y="313215"/>
                      <a:pt x="89478" y="311736"/>
                      <a:pt x="89478" y="310092"/>
                    </a:cubicBezTo>
                    <a:lnTo>
                      <a:pt x="89478" y="52996"/>
                    </a:lnTo>
                    <a:lnTo>
                      <a:pt x="9613" y="52996"/>
                    </a:lnTo>
                    <a:cubicBezTo>
                      <a:pt x="7970" y="52996"/>
                      <a:pt x="6573" y="52503"/>
                      <a:pt x="5423" y="51517"/>
                    </a:cubicBezTo>
                    <a:cubicBezTo>
                      <a:pt x="4273" y="50531"/>
                      <a:pt x="3287" y="49011"/>
                      <a:pt x="2465" y="46957"/>
                    </a:cubicBezTo>
                    <a:cubicBezTo>
                      <a:pt x="1643" y="44903"/>
                      <a:pt x="1027" y="42192"/>
                      <a:pt x="616" y="38823"/>
                    </a:cubicBezTo>
                    <a:cubicBezTo>
                      <a:pt x="205" y="35454"/>
                      <a:pt x="0" y="31387"/>
                      <a:pt x="0" y="26621"/>
                    </a:cubicBezTo>
                    <a:cubicBezTo>
                      <a:pt x="0" y="21691"/>
                      <a:pt x="205" y="17501"/>
                      <a:pt x="616" y="14050"/>
                    </a:cubicBezTo>
                    <a:cubicBezTo>
                      <a:pt x="1027" y="10599"/>
                      <a:pt x="1643" y="7846"/>
                      <a:pt x="2465" y="5792"/>
                    </a:cubicBezTo>
                    <a:cubicBezTo>
                      <a:pt x="3287" y="3738"/>
                      <a:pt x="4273" y="2259"/>
                      <a:pt x="5423" y="1355"/>
                    </a:cubicBezTo>
                    <a:cubicBezTo>
                      <a:pt x="6573" y="451"/>
                      <a:pt x="7970" y="0"/>
                      <a:pt x="9613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</p:grpSp>
      <p:sp>
        <p:nvSpPr>
          <p:cNvPr id="6" name="Graphic 3" descr="Slippery">
            <a:extLst>
              <a:ext uri="{FF2B5EF4-FFF2-40B4-BE49-F238E27FC236}">
                <a16:creationId xmlns:a16="http://schemas.microsoft.com/office/drawing/2014/main" id="{B1E9E267-C835-423C-BD8B-01AB3ABD8CC2}"/>
              </a:ext>
            </a:extLst>
          </p:cNvPr>
          <p:cNvSpPr/>
          <p:nvPr/>
        </p:nvSpPr>
        <p:spPr>
          <a:xfrm>
            <a:off x="268628" y="1338728"/>
            <a:ext cx="310803" cy="274153"/>
          </a:xfrm>
          <a:custGeom>
            <a:avLst/>
            <a:gdLst>
              <a:gd name="connsiteX0" fmla="*/ 411827 w 414404"/>
              <a:gd name="connsiteY0" fmla="*/ 336683 h 365537"/>
              <a:gd name="connsiteX1" fmla="*/ 223891 w 414404"/>
              <a:gd name="connsiteY1" fmla="*/ 9671 h 365537"/>
              <a:gd name="connsiteX2" fmla="*/ 197635 w 414404"/>
              <a:gd name="connsiteY2" fmla="*/ 2552 h 365537"/>
              <a:gd name="connsiteX3" fmla="*/ 190516 w 414404"/>
              <a:gd name="connsiteY3" fmla="*/ 9671 h 365537"/>
              <a:gd name="connsiteX4" fmla="*/ 2580 w 414404"/>
              <a:gd name="connsiteY4" fmla="*/ 336683 h 365537"/>
              <a:gd name="connsiteX5" fmla="*/ 9621 w 414404"/>
              <a:gd name="connsiteY5" fmla="*/ 362960 h 365537"/>
              <a:gd name="connsiteX6" fmla="*/ 19220 w 414404"/>
              <a:gd name="connsiteY6" fmla="*/ 365537 h 365537"/>
              <a:gd name="connsiteX7" fmla="*/ 395188 w 414404"/>
              <a:gd name="connsiteY7" fmla="*/ 365537 h 365537"/>
              <a:gd name="connsiteX8" fmla="*/ 414404 w 414404"/>
              <a:gd name="connsiteY8" fmla="*/ 346282 h 365537"/>
              <a:gd name="connsiteX9" fmla="*/ 411827 w 414404"/>
              <a:gd name="connsiteY9" fmla="*/ 336683 h 365537"/>
              <a:gd name="connsiteX10" fmla="*/ 149880 w 414404"/>
              <a:gd name="connsiteY10" fmla="*/ 142784 h 365537"/>
              <a:gd name="connsiteX11" fmla="*/ 173880 w 414404"/>
              <a:gd name="connsiteY11" fmla="*/ 142159 h 365537"/>
              <a:gd name="connsiteX12" fmla="*/ 174504 w 414404"/>
              <a:gd name="connsiteY12" fmla="*/ 166158 h 365537"/>
              <a:gd name="connsiteX13" fmla="*/ 150554 w 414404"/>
              <a:gd name="connsiteY13" fmla="*/ 166829 h 365537"/>
              <a:gd name="connsiteX14" fmla="*/ 149835 w 414404"/>
              <a:gd name="connsiteY14" fmla="*/ 142833 h 365537"/>
              <a:gd name="connsiteX15" fmla="*/ 149880 w 414404"/>
              <a:gd name="connsiteY15" fmla="*/ 142784 h 365537"/>
              <a:gd name="connsiteX16" fmla="*/ 265729 w 414404"/>
              <a:gd name="connsiteY16" fmla="*/ 294220 h 365537"/>
              <a:gd name="connsiteX17" fmla="*/ 248465 w 414404"/>
              <a:gd name="connsiteY17" fmla="*/ 294220 h 365537"/>
              <a:gd name="connsiteX18" fmla="*/ 248898 w 414404"/>
              <a:gd name="connsiteY18" fmla="*/ 296624 h 365537"/>
              <a:gd name="connsiteX19" fmla="*/ 241684 w 414404"/>
              <a:gd name="connsiteY19" fmla="*/ 303838 h 365537"/>
              <a:gd name="connsiteX20" fmla="*/ 195999 w 414404"/>
              <a:gd name="connsiteY20" fmla="*/ 303838 h 365537"/>
              <a:gd name="connsiteX21" fmla="*/ 188785 w 414404"/>
              <a:gd name="connsiteY21" fmla="*/ 296624 h 365537"/>
              <a:gd name="connsiteX22" fmla="*/ 189218 w 414404"/>
              <a:gd name="connsiteY22" fmla="*/ 294220 h 365537"/>
              <a:gd name="connsiteX23" fmla="*/ 143100 w 414404"/>
              <a:gd name="connsiteY23" fmla="*/ 294220 h 365537"/>
              <a:gd name="connsiteX24" fmla="*/ 135886 w 414404"/>
              <a:gd name="connsiteY24" fmla="*/ 287006 h 365537"/>
              <a:gd name="connsiteX25" fmla="*/ 143100 w 414404"/>
              <a:gd name="connsiteY25" fmla="*/ 279793 h 365537"/>
              <a:gd name="connsiteX26" fmla="*/ 165173 w 414404"/>
              <a:gd name="connsiteY26" fmla="*/ 279793 h 365537"/>
              <a:gd name="connsiteX27" fmla="*/ 164740 w 414404"/>
              <a:gd name="connsiteY27" fmla="*/ 277388 h 365537"/>
              <a:gd name="connsiteX28" fmla="*/ 171954 w 414404"/>
              <a:gd name="connsiteY28" fmla="*/ 270175 h 365537"/>
              <a:gd name="connsiteX29" fmla="*/ 203212 w 414404"/>
              <a:gd name="connsiteY29" fmla="*/ 270175 h 365537"/>
              <a:gd name="connsiteX30" fmla="*/ 210426 w 414404"/>
              <a:gd name="connsiteY30" fmla="*/ 277388 h 365537"/>
              <a:gd name="connsiteX31" fmla="*/ 209993 w 414404"/>
              <a:gd name="connsiteY31" fmla="*/ 279793 h 365537"/>
              <a:gd name="connsiteX32" fmla="*/ 265729 w 414404"/>
              <a:gd name="connsiteY32" fmla="*/ 279793 h 365537"/>
              <a:gd name="connsiteX33" fmla="*/ 272943 w 414404"/>
              <a:gd name="connsiteY33" fmla="*/ 287006 h 365537"/>
              <a:gd name="connsiteX34" fmla="*/ 265729 w 414404"/>
              <a:gd name="connsiteY34" fmla="*/ 294220 h 365537"/>
              <a:gd name="connsiteX35" fmla="*/ 292275 w 414404"/>
              <a:gd name="connsiteY35" fmla="*/ 212034 h 365537"/>
              <a:gd name="connsiteX36" fmla="*/ 282717 w 414404"/>
              <a:gd name="connsiteY36" fmla="*/ 219352 h 365537"/>
              <a:gd name="connsiteX37" fmla="*/ 282657 w 414404"/>
              <a:gd name="connsiteY37" fmla="*/ 219343 h 365537"/>
              <a:gd name="connsiteX38" fmla="*/ 241925 w 414404"/>
              <a:gd name="connsiteY38" fmla="*/ 213813 h 365537"/>
              <a:gd name="connsiteX39" fmla="*/ 220813 w 414404"/>
              <a:gd name="connsiteY39" fmla="*/ 225403 h 365537"/>
              <a:gd name="connsiteX40" fmla="*/ 240049 w 414404"/>
              <a:gd name="connsiteY40" fmla="*/ 222085 h 365537"/>
              <a:gd name="connsiteX41" fmla="*/ 245435 w 414404"/>
              <a:gd name="connsiteY41" fmla="*/ 222902 h 365537"/>
              <a:gd name="connsiteX42" fmla="*/ 282176 w 414404"/>
              <a:gd name="connsiteY42" fmla="*/ 242138 h 365537"/>
              <a:gd name="connsiteX43" fmla="*/ 285901 w 414404"/>
              <a:gd name="connsiteY43" fmla="*/ 253513 h 365537"/>
              <a:gd name="connsiteX44" fmla="*/ 277079 w 414404"/>
              <a:gd name="connsiteY44" fmla="*/ 258056 h 365537"/>
              <a:gd name="connsiteX45" fmla="*/ 274241 w 414404"/>
              <a:gd name="connsiteY45" fmla="*/ 257190 h 365537"/>
              <a:gd name="connsiteX46" fmla="*/ 240097 w 414404"/>
              <a:gd name="connsiteY46" fmla="*/ 239253 h 365537"/>
              <a:gd name="connsiteX47" fmla="*/ 199750 w 414404"/>
              <a:gd name="connsiteY47" fmla="*/ 246274 h 365537"/>
              <a:gd name="connsiteX48" fmla="*/ 197778 w 414404"/>
              <a:gd name="connsiteY48" fmla="*/ 246274 h 365537"/>
              <a:gd name="connsiteX49" fmla="*/ 197778 w 414404"/>
              <a:gd name="connsiteY49" fmla="*/ 246274 h 365537"/>
              <a:gd name="connsiteX50" fmla="*/ 196239 w 414404"/>
              <a:gd name="connsiteY50" fmla="*/ 245985 h 365537"/>
              <a:gd name="connsiteX51" fmla="*/ 188593 w 414404"/>
              <a:gd name="connsiteY51" fmla="*/ 242138 h 365537"/>
              <a:gd name="connsiteX52" fmla="*/ 185227 w 414404"/>
              <a:gd name="connsiteY52" fmla="*/ 237329 h 365537"/>
              <a:gd name="connsiteX53" fmla="*/ 164211 w 414404"/>
              <a:gd name="connsiteY53" fmla="*/ 203666 h 365537"/>
              <a:gd name="connsiteX54" fmla="*/ 162288 w 414404"/>
              <a:gd name="connsiteY54" fmla="*/ 201358 h 365537"/>
              <a:gd name="connsiteX55" fmla="*/ 153343 w 414404"/>
              <a:gd name="connsiteY55" fmla="*/ 217997 h 365537"/>
              <a:gd name="connsiteX56" fmla="*/ 156757 w 414404"/>
              <a:gd name="connsiteY56" fmla="*/ 235790 h 365537"/>
              <a:gd name="connsiteX57" fmla="*/ 150025 w 414404"/>
              <a:gd name="connsiteY57" fmla="*/ 245745 h 365537"/>
              <a:gd name="connsiteX58" fmla="*/ 147283 w 414404"/>
              <a:gd name="connsiteY58" fmla="*/ 245745 h 365537"/>
              <a:gd name="connsiteX59" fmla="*/ 139878 w 414404"/>
              <a:gd name="connsiteY59" fmla="*/ 239012 h 365537"/>
              <a:gd name="connsiteX60" fmla="*/ 135886 w 414404"/>
              <a:gd name="connsiteY60" fmla="*/ 218286 h 365537"/>
              <a:gd name="connsiteX61" fmla="*/ 136752 w 414404"/>
              <a:gd name="connsiteY61" fmla="*/ 212707 h 365537"/>
              <a:gd name="connsiteX62" fmla="*/ 148293 w 414404"/>
              <a:gd name="connsiteY62" fmla="*/ 190778 h 365537"/>
              <a:gd name="connsiteX63" fmla="*/ 150602 w 414404"/>
              <a:gd name="connsiteY63" fmla="*/ 188037 h 365537"/>
              <a:gd name="connsiteX64" fmla="*/ 150602 w 414404"/>
              <a:gd name="connsiteY64" fmla="*/ 188037 h 365537"/>
              <a:gd name="connsiteX65" fmla="*/ 150938 w 414404"/>
              <a:gd name="connsiteY65" fmla="*/ 188037 h 365537"/>
              <a:gd name="connsiteX66" fmla="*/ 152141 w 414404"/>
              <a:gd name="connsiteY66" fmla="*/ 187315 h 365537"/>
              <a:gd name="connsiteX67" fmla="*/ 185804 w 414404"/>
              <a:gd name="connsiteY67" fmla="*/ 167166 h 365537"/>
              <a:gd name="connsiteX68" fmla="*/ 192777 w 414404"/>
              <a:gd name="connsiteY68" fmla="*/ 165963 h 365537"/>
              <a:gd name="connsiteX69" fmla="*/ 217351 w 414404"/>
              <a:gd name="connsiteY69" fmla="*/ 171253 h 365537"/>
              <a:gd name="connsiteX70" fmla="*/ 222496 w 414404"/>
              <a:gd name="connsiteY70" fmla="*/ 154278 h 365537"/>
              <a:gd name="connsiteX71" fmla="*/ 233124 w 414404"/>
              <a:gd name="connsiteY71" fmla="*/ 148747 h 365537"/>
              <a:gd name="connsiteX72" fmla="*/ 238856 w 414404"/>
              <a:gd name="connsiteY72" fmla="*/ 158788 h 365537"/>
              <a:gd name="connsiteX73" fmla="*/ 238655 w 414404"/>
              <a:gd name="connsiteY73" fmla="*/ 159423 h 365537"/>
              <a:gd name="connsiteX74" fmla="*/ 231345 w 414404"/>
              <a:gd name="connsiteY74" fmla="*/ 183468 h 365537"/>
              <a:gd name="connsiteX75" fmla="*/ 229469 w 414404"/>
              <a:gd name="connsiteY75" fmla="*/ 187171 h 365537"/>
              <a:gd name="connsiteX76" fmla="*/ 221535 w 414404"/>
              <a:gd name="connsiteY76" fmla="*/ 189768 h 365537"/>
              <a:gd name="connsiteX77" fmla="*/ 196912 w 414404"/>
              <a:gd name="connsiteY77" fmla="*/ 184478 h 365537"/>
              <a:gd name="connsiteX78" fmla="*/ 212013 w 414404"/>
              <a:gd name="connsiteY78" fmla="*/ 211024 h 365537"/>
              <a:gd name="connsiteX79" fmla="*/ 236058 w 414404"/>
              <a:gd name="connsiteY79" fmla="*/ 197559 h 365537"/>
              <a:gd name="connsiteX80" fmla="*/ 241300 w 414404"/>
              <a:gd name="connsiteY80" fmla="*/ 196597 h 365537"/>
              <a:gd name="connsiteX81" fmla="*/ 284821 w 414404"/>
              <a:gd name="connsiteY81" fmla="*/ 202464 h 365537"/>
              <a:gd name="connsiteX82" fmla="*/ 292291 w 414404"/>
              <a:gd name="connsiteY82" fmla="*/ 211903 h 365537"/>
              <a:gd name="connsiteX83" fmla="*/ 292275 w 414404"/>
              <a:gd name="connsiteY83" fmla="*/ 212034 h 365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414404" h="365537">
                <a:moveTo>
                  <a:pt x="411827" y="336683"/>
                </a:moveTo>
                <a:lnTo>
                  <a:pt x="223891" y="9671"/>
                </a:lnTo>
                <a:cubicBezTo>
                  <a:pt x="218606" y="455"/>
                  <a:pt x="206851" y="-2733"/>
                  <a:pt x="197635" y="2552"/>
                </a:cubicBezTo>
                <a:cubicBezTo>
                  <a:pt x="194672" y="4251"/>
                  <a:pt x="192216" y="6708"/>
                  <a:pt x="190516" y="9671"/>
                </a:cubicBezTo>
                <a:lnTo>
                  <a:pt x="2580" y="336683"/>
                </a:lnTo>
                <a:cubicBezTo>
                  <a:pt x="-2732" y="345884"/>
                  <a:pt x="421" y="357648"/>
                  <a:pt x="9621" y="362960"/>
                </a:cubicBezTo>
                <a:cubicBezTo>
                  <a:pt x="12540" y="364645"/>
                  <a:pt x="15850" y="365534"/>
                  <a:pt x="19220" y="365537"/>
                </a:cubicBezTo>
                <a:lnTo>
                  <a:pt x="395188" y="365537"/>
                </a:lnTo>
                <a:cubicBezTo>
                  <a:pt x="405812" y="365526"/>
                  <a:pt x="414415" y="356905"/>
                  <a:pt x="414404" y="346282"/>
                </a:cubicBezTo>
                <a:cubicBezTo>
                  <a:pt x="414401" y="342911"/>
                  <a:pt x="413512" y="339602"/>
                  <a:pt x="411827" y="336683"/>
                </a:cubicBezTo>
                <a:close/>
                <a:moveTo>
                  <a:pt x="149880" y="142784"/>
                </a:moveTo>
                <a:cubicBezTo>
                  <a:pt x="156335" y="135984"/>
                  <a:pt x="167080" y="135705"/>
                  <a:pt x="173880" y="142159"/>
                </a:cubicBezTo>
                <a:cubicBezTo>
                  <a:pt x="180679" y="148614"/>
                  <a:pt x="180959" y="159359"/>
                  <a:pt x="174504" y="166158"/>
                </a:cubicBezTo>
                <a:cubicBezTo>
                  <a:pt x="168068" y="172939"/>
                  <a:pt x="157360" y="173239"/>
                  <a:pt x="150554" y="166829"/>
                </a:cubicBezTo>
                <a:cubicBezTo>
                  <a:pt x="143729" y="160401"/>
                  <a:pt x="143406" y="149658"/>
                  <a:pt x="149835" y="142833"/>
                </a:cubicBezTo>
                <a:cubicBezTo>
                  <a:pt x="149850" y="142816"/>
                  <a:pt x="149865" y="142800"/>
                  <a:pt x="149880" y="142784"/>
                </a:cubicBezTo>
                <a:close/>
                <a:moveTo>
                  <a:pt x="265729" y="294220"/>
                </a:moveTo>
                <a:lnTo>
                  <a:pt x="248465" y="294220"/>
                </a:lnTo>
                <a:cubicBezTo>
                  <a:pt x="248737" y="294993"/>
                  <a:pt x="248883" y="295805"/>
                  <a:pt x="248898" y="296624"/>
                </a:cubicBezTo>
                <a:cubicBezTo>
                  <a:pt x="248898" y="300608"/>
                  <a:pt x="245668" y="303838"/>
                  <a:pt x="241684" y="303838"/>
                </a:cubicBezTo>
                <a:lnTo>
                  <a:pt x="195999" y="303838"/>
                </a:lnTo>
                <a:cubicBezTo>
                  <a:pt x="192015" y="303838"/>
                  <a:pt x="188785" y="300608"/>
                  <a:pt x="188785" y="296624"/>
                </a:cubicBezTo>
                <a:cubicBezTo>
                  <a:pt x="188776" y="295802"/>
                  <a:pt x="188923" y="294987"/>
                  <a:pt x="189218" y="294220"/>
                </a:cubicBezTo>
                <a:lnTo>
                  <a:pt x="143100" y="294220"/>
                </a:lnTo>
                <a:cubicBezTo>
                  <a:pt x="139116" y="294220"/>
                  <a:pt x="135886" y="290990"/>
                  <a:pt x="135886" y="287006"/>
                </a:cubicBezTo>
                <a:cubicBezTo>
                  <a:pt x="135886" y="283022"/>
                  <a:pt x="139116" y="279793"/>
                  <a:pt x="143100" y="279793"/>
                </a:cubicBezTo>
                <a:lnTo>
                  <a:pt x="165173" y="279793"/>
                </a:lnTo>
                <a:cubicBezTo>
                  <a:pt x="164886" y="279023"/>
                  <a:pt x="164740" y="278209"/>
                  <a:pt x="164740" y="277388"/>
                </a:cubicBezTo>
                <a:cubicBezTo>
                  <a:pt x="164740" y="273404"/>
                  <a:pt x="167970" y="270175"/>
                  <a:pt x="171954" y="270175"/>
                </a:cubicBezTo>
                <a:lnTo>
                  <a:pt x="203212" y="270175"/>
                </a:lnTo>
                <a:cubicBezTo>
                  <a:pt x="207196" y="270175"/>
                  <a:pt x="210426" y="273404"/>
                  <a:pt x="210426" y="277388"/>
                </a:cubicBezTo>
                <a:cubicBezTo>
                  <a:pt x="210403" y="278207"/>
                  <a:pt x="210257" y="279018"/>
                  <a:pt x="209993" y="279793"/>
                </a:cubicBezTo>
                <a:lnTo>
                  <a:pt x="265729" y="279793"/>
                </a:lnTo>
                <a:cubicBezTo>
                  <a:pt x="269713" y="279793"/>
                  <a:pt x="272943" y="283022"/>
                  <a:pt x="272943" y="287006"/>
                </a:cubicBezTo>
                <a:cubicBezTo>
                  <a:pt x="272943" y="290990"/>
                  <a:pt x="269713" y="294220"/>
                  <a:pt x="265729" y="294220"/>
                </a:cubicBezTo>
                <a:close/>
                <a:moveTo>
                  <a:pt x="292275" y="212034"/>
                </a:moveTo>
                <a:cubicBezTo>
                  <a:pt x="291657" y="216694"/>
                  <a:pt x="287377" y="219970"/>
                  <a:pt x="282717" y="219352"/>
                </a:cubicBezTo>
                <a:cubicBezTo>
                  <a:pt x="282697" y="219349"/>
                  <a:pt x="282677" y="219346"/>
                  <a:pt x="282657" y="219343"/>
                </a:cubicBezTo>
                <a:lnTo>
                  <a:pt x="241925" y="213813"/>
                </a:lnTo>
                <a:lnTo>
                  <a:pt x="220813" y="225403"/>
                </a:lnTo>
                <a:lnTo>
                  <a:pt x="240049" y="222085"/>
                </a:lnTo>
                <a:cubicBezTo>
                  <a:pt x="241885" y="221748"/>
                  <a:pt x="243782" y="222037"/>
                  <a:pt x="245435" y="222902"/>
                </a:cubicBezTo>
                <a:lnTo>
                  <a:pt x="282176" y="242138"/>
                </a:lnTo>
                <a:cubicBezTo>
                  <a:pt x="286346" y="244251"/>
                  <a:pt x="288014" y="249344"/>
                  <a:pt x="285901" y="253513"/>
                </a:cubicBezTo>
                <a:cubicBezTo>
                  <a:pt x="284249" y="256773"/>
                  <a:pt x="280692" y="258605"/>
                  <a:pt x="277079" y="258056"/>
                </a:cubicBezTo>
                <a:cubicBezTo>
                  <a:pt x="276086" y="257953"/>
                  <a:pt x="275122" y="257659"/>
                  <a:pt x="274241" y="257190"/>
                </a:cubicBezTo>
                <a:lnTo>
                  <a:pt x="240097" y="239253"/>
                </a:lnTo>
                <a:lnTo>
                  <a:pt x="199750" y="246274"/>
                </a:lnTo>
                <a:cubicBezTo>
                  <a:pt x="199094" y="246345"/>
                  <a:pt x="198434" y="246345"/>
                  <a:pt x="197778" y="246274"/>
                </a:cubicBezTo>
                <a:lnTo>
                  <a:pt x="197778" y="246274"/>
                </a:lnTo>
                <a:cubicBezTo>
                  <a:pt x="197257" y="246229"/>
                  <a:pt x="196741" y="246132"/>
                  <a:pt x="196239" y="245985"/>
                </a:cubicBezTo>
                <a:cubicBezTo>
                  <a:pt x="193375" y="245460"/>
                  <a:pt x="190722" y="244124"/>
                  <a:pt x="188593" y="242138"/>
                </a:cubicBezTo>
                <a:cubicBezTo>
                  <a:pt x="187239" y="240710"/>
                  <a:pt x="186105" y="239090"/>
                  <a:pt x="185227" y="237329"/>
                </a:cubicBezTo>
                <a:lnTo>
                  <a:pt x="164211" y="203666"/>
                </a:lnTo>
                <a:lnTo>
                  <a:pt x="162288" y="201358"/>
                </a:lnTo>
                <a:lnTo>
                  <a:pt x="153343" y="217997"/>
                </a:lnTo>
                <a:lnTo>
                  <a:pt x="156757" y="235790"/>
                </a:lnTo>
                <a:cubicBezTo>
                  <a:pt x="157639" y="240397"/>
                  <a:pt x="154628" y="244848"/>
                  <a:pt x="150025" y="245745"/>
                </a:cubicBezTo>
                <a:cubicBezTo>
                  <a:pt x="149117" y="245888"/>
                  <a:pt x="148191" y="245888"/>
                  <a:pt x="147283" y="245745"/>
                </a:cubicBezTo>
                <a:cubicBezTo>
                  <a:pt x="143623" y="245328"/>
                  <a:pt x="140640" y="242616"/>
                  <a:pt x="139878" y="239012"/>
                </a:cubicBezTo>
                <a:lnTo>
                  <a:pt x="135886" y="218286"/>
                </a:lnTo>
                <a:cubicBezTo>
                  <a:pt x="135543" y="216382"/>
                  <a:pt x="135848" y="214418"/>
                  <a:pt x="136752" y="212707"/>
                </a:cubicBezTo>
                <a:lnTo>
                  <a:pt x="148293" y="190778"/>
                </a:lnTo>
                <a:cubicBezTo>
                  <a:pt x="148861" y="189712"/>
                  <a:pt x="149648" y="188777"/>
                  <a:pt x="150602" y="188037"/>
                </a:cubicBezTo>
                <a:lnTo>
                  <a:pt x="150602" y="188037"/>
                </a:lnTo>
                <a:lnTo>
                  <a:pt x="150938" y="188037"/>
                </a:lnTo>
                <a:cubicBezTo>
                  <a:pt x="151310" y="187751"/>
                  <a:pt x="151714" y="187509"/>
                  <a:pt x="152141" y="187315"/>
                </a:cubicBezTo>
                <a:lnTo>
                  <a:pt x="185804" y="167166"/>
                </a:lnTo>
                <a:cubicBezTo>
                  <a:pt x="187874" y="165850"/>
                  <a:pt x="190385" y="165417"/>
                  <a:pt x="192777" y="165963"/>
                </a:cubicBezTo>
                <a:lnTo>
                  <a:pt x="217351" y="171253"/>
                </a:lnTo>
                <a:lnTo>
                  <a:pt x="222496" y="154278"/>
                </a:lnTo>
                <a:cubicBezTo>
                  <a:pt x="224200" y="150074"/>
                  <a:pt x="228704" y="147730"/>
                  <a:pt x="233124" y="148747"/>
                </a:cubicBezTo>
                <a:cubicBezTo>
                  <a:pt x="237480" y="149937"/>
                  <a:pt x="240046" y="154432"/>
                  <a:pt x="238856" y="158788"/>
                </a:cubicBezTo>
                <a:cubicBezTo>
                  <a:pt x="238798" y="159002"/>
                  <a:pt x="238731" y="159214"/>
                  <a:pt x="238655" y="159423"/>
                </a:cubicBezTo>
                <a:lnTo>
                  <a:pt x="231345" y="183468"/>
                </a:lnTo>
                <a:cubicBezTo>
                  <a:pt x="230977" y="184817"/>
                  <a:pt x="230338" y="186076"/>
                  <a:pt x="229469" y="187171"/>
                </a:cubicBezTo>
                <a:cubicBezTo>
                  <a:pt x="227482" y="189397"/>
                  <a:pt x="224454" y="190388"/>
                  <a:pt x="221535" y="189768"/>
                </a:cubicBezTo>
                <a:lnTo>
                  <a:pt x="196912" y="184478"/>
                </a:lnTo>
                <a:lnTo>
                  <a:pt x="212013" y="211024"/>
                </a:lnTo>
                <a:lnTo>
                  <a:pt x="236058" y="197559"/>
                </a:lnTo>
                <a:cubicBezTo>
                  <a:pt x="237662" y="196698"/>
                  <a:pt x="239495" y="196362"/>
                  <a:pt x="241300" y="196597"/>
                </a:cubicBezTo>
                <a:lnTo>
                  <a:pt x="284821" y="202464"/>
                </a:lnTo>
                <a:cubicBezTo>
                  <a:pt x="289491" y="203008"/>
                  <a:pt x="292835" y="207234"/>
                  <a:pt x="292291" y="211903"/>
                </a:cubicBezTo>
                <a:cubicBezTo>
                  <a:pt x="292286" y="211947"/>
                  <a:pt x="292281" y="211991"/>
                  <a:pt x="292275" y="21203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" name="Graphic 79" descr="Slippery">
            <a:extLst>
              <a:ext uri="{FF2B5EF4-FFF2-40B4-BE49-F238E27FC236}">
                <a16:creationId xmlns:a16="http://schemas.microsoft.com/office/drawing/2014/main" id="{58831187-1A79-4567-9707-CCEAC0D4E17E}"/>
              </a:ext>
            </a:extLst>
          </p:cNvPr>
          <p:cNvSpPr/>
          <p:nvPr/>
        </p:nvSpPr>
        <p:spPr>
          <a:xfrm>
            <a:off x="268628" y="2951556"/>
            <a:ext cx="310803" cy="274153"/>
          </a:xfrm>
          <a:custGeom>
            <a:avLst/>
            <a:gdLst>
              <a:gd name="connsiteX0" fmla="*/ 411827 w 414404"/>
              <a:gd name="connsiteY0" fmla="*/ 336683 h 365537"/>
              <a:gd name="connsiteX1" fmla="*/ 223891 w 414404"/>
              <a:gd name="connsiteY1" fmla="*/ 9671 h 365537"/>
              <a:gd name="connsiteX2" fmla="*/ 197635 w 414404"/>
              <a:gd name="connsiteY2" fmla="*/ 2552 h 365537"/>
              <a:gd name="connsiteX3" fmla="*/ 190516 w 414404"/>
              <a:gd name="connsiteY3" fmla="*/ 9671 h 365537"/>
              <a:gd name="connsiteX4" fmla="*/ 2580 w 414404"/>
              <a:gd name="connsiteY4" fmla="*/ 336683 h 365537"/>
              <a:gd name="connsiteX5" fmla="*/ 9621 w 414404"/>
              <a:gd name="connsiteY5" fmla="*/ 362960 h 365537"/>
              <a:gd name="connsiteX6" fmla="*/ 19220 w 414404"/>
              <a:gd name="connsiteY6" fmla="*/ 365537 h 365537"/>
              <a:gd name="connsiteX7" fmla="*/ 395188 w 414404"/>
              <a:gd name="connsiteY7" fmla="*/ 365537 h 365537"/>
              <a:gd name="connsiteX8" fmla="*/ 414404 w 414404"/>
              <a:gd name="connsiteY8" fmla="*/ 346282 h 365537"/>
              <a:gd name="connsiteX9" fmla="*/ 411827 w 414404"/>
              <a:gd name="connsiteY9" fmla="*/ 336683 h 365537"/>
              <a:gd name="connsiteX10" fmla="*/ 149880 w 414404"/>
              <a:gd name="connsiteY10" fmla="*/ 142784 h 365537"/>
              <a:gd name="connsiteX11" fmla="*/ 173880 w 414404"/>
              <a:gd name="connsiteY11" fmla="*/ 142159 h 365537"/>
              <a:gd name="connsiteX12" fmla="*/ 174504 w 414404"/>
              <a:gd name="connsiteY12" fmla="*/ 166158 h 365537"/>
              <a:gd name="connsiteX13" fmla="*/ 150554 w 414404"/>
              <a:gd name="connsiteY13" fmla="*/ 166829 h 365537"/>
              <a:gd name="connsiteX14" fmla="*/ 149835 w 414404"/>
              <a:gd name="connsiteY14" fmla="*/ 142833 h 365537"/>
              <a:gd name="connsiteX15" fmla="*/ 149880 w 414404"/>
              <a:gd name="connsiteY15" fmla="*/ 142784 h 365537"/>
              <a:gd name="connsiteX16" fmla="*/ 265729 w 414404"/>
              <a:gd name="connsiteY16" fmla="*/ 294220 h 365537"/>
              <a:gd name="connsiteX17" fmla="*/ 248465 w 414404"/>
              <a:gd name="connsiteY17" fmla="*/ 294220 h 365537"/>
              <a:gd name="connsiteX18" fmla="*/ 248898 w 414404"/>
              <a:gd name="connsiteY18" fmla="*/ 296624 h 365537"/>
              <a:gd name="connsiteX19" fmla="*/ 241684 w 414404"/>
              <a:gd name="connsiteY19" fmla="*/ 303838 h 365537"/>
              <a:gd name="connsiteX20" fmla="*/ 195999 w 414404"/>
              <a:gd name="connsiteY20" fmla="*/ 303838 h 365537"/>
              <a:gd name="connsiteX21" fmla="*/ 188785 w 414404"/>
              <a:gd name="connsiteY21" fmla="*/ 296624 h 365537"/>
              <a:gd name="connsiteX22" fmla="*/ 189218 w 414404"/>
              <a:gd name="connsiteY22" fmla="*/ 294220 h 365537"/>
              <a:gd name="connsiteX23" fmla="*/ 143100 w 414404"/>
              <a:gd name="connsiteY23" fmla="*/ 294220 h 365537"/>
              <a:gd name="connsiteX24" fmla="*/ 135886 w 414404"/>
              <a:gd name="connsiteY24" fmla="*/ 287006 h 365537"/>
              <a:gd name="connsiteX25" fmla="*/ 143100 w 414404"/>
              <a:gd name="connsiteY25" fmla="*/ 279793 h 365537"/>
              <a:gd name="connsiteX26" fmla="*/ 165173 w 414404"/>
              <a:gd name="connsiteY26" fmla="*/ 279793 h 365537"/>
              <a:gd name="connsiteX27" fmla="*/ 164740 w 414404"/>
              <a:gd name="connsiteY27" fmla="*/ 277388 h 365537"/>
              <a:gd name="connsiteX28" fmla="*/ 171954 w 414404"/>
              <a:gd name="connsiteY28" fmla="*/ 270175 h 365537"/>
              <a:gd name="connsiteX29" fmla="*/ 203212 w 414404"/>
              <a:gd name="connsiteY29" fmla="*/ 270175 h 365537"/>
              <a:gd name="connsiteX30" fmla="*/ 210426 w 414404"/>
              <a:gd name="connsiteY30" fmla="*/ 277388 h 365537"/>
              <a:gd name="connsiteX31" fmla="*/ 209993 w 414404"/>
              <a:gd name="connsiteY31" fmla="*/ 279793 h 365537"/>
              <a:gd name="connsiteX32" fmla="*/ 265729 w 414404"/>
              <a:gd name="connsiteY32" fmla="*/ 279793 h 365537"/>
              <a:gd name="connsiteX33" fmla="*/ 272943 w 414404"/>
              <a:gd name="connsiteY33" fmla="*/ 287006 h 365537"/>
              <a:gd name="connsiteX34" fmla="*/ 265729 w 414404"/>
              <a:gd name="connsiteY34" fmla="*/ 294220 h 365537"/>
              <a:gd name="connsiteX35" fmla="*/ 292275 w 414404"/>
              <a:gd name="connsiteY35" fmla="*/ 212034 h 365537"/>
              <a:gd name="connsiteX36" fmla="*/ 282717 w 414404"/>
              <a:gd name="connsiteY36" fmla="*/ 219352 h 365537"/>
              <a:gd name="connsiteX37" fmla="*/ 282657 w 414404"/>
              <a:gd name="connsiteY37" fmla="*/ 219343 h 365537"/>
              <a:gd name="connsiteX38" fmla="*/ 241925 w 414404"/>
              <a:gd name="connsiteY38" fmla="*/ 213813 h 365537"/>
              <a:gd name="connsiteX39" fmla="*/ 220813 w 414404"/>
              <a:gd name="connsiteY39" fmla="*/ 225403 h 365537"/>
              <a:gd name="connsiteX40" fmla="*/ 240049 w 414404"/>
              <a:gd name="connsiteY40" fmla="*/ 222085 h 365537"/>
              <a:gd name="connsiteX41" fmla="*/ 245435 w 414404"/>
              <a:gd name="connsiteY41" fmla="*/ 222902 h 365537"/>
              <a:gd name="connsiteX42" fmla="*/ 282176 w 414404"/>
              <a:gd name="connsiteY42" fmla="*/ 242138 h 365537"/>
              <a:gd name="connsiteX43" fmla="*/ 285901 w 414404"/>
              <a:gd name="connsiteY43" fmla="*/ 253513 h 365537"/>
              <a:gd name="connsiteX44" fmla="*/ 277079 w 414404"/>
              <a:gd name="connsiteY44" fmla="*/ 258056 h 365537"/>
              <a:gd name="connsiteX45" fmla="*/ 274241 w 414404"/>
              <a:gd name="connsiteY45" fmla="*/ 257190 h 365537"/>
              <a:gd name="connsiteX46" fmla="*/ 240097 w 414404"/>
              <a:gd name="connsiteY46" fmla="*/ 239253 h 365537"/>
              <a:gd name="connsiteX47" fmla="*/ 199750 w 414404"/>
              <a:gd name="connsiteY47" fmla="*/ 246274 h 365537"/>
              <a:gd name="connsiteX48" fmla="*/ 197778 w 414404"/>
              <a:gd name="connsiteY48" fmla="*/ 246274 h 365537"/>
              <a:gd name="connsiteX49" fmla="*/ 197778 w 414404"/>
              <a:gd name="connsiteY49" fmla="*/ 246274 h 365537"/>
              <a:gd name="connsiteX50" fmla="*/ 196239 w 414404"/>
              <a:gd name="connsiteY50" fmla="*/ 245985 h 365537"/>
              <a:gd name="connsiteX51" fmla="*/ 188593 w 414404"/>
              <a:gd name="connsiteY51" fmla="*/ 242138 h 365537"/>
              <a:gd name="connsiteX52" fmla="*/ 185227 w 414404"/>
              <a:gd name="connsiteY52" fmla="*/ 237329 h 365537"/>
              <a:gd name="connsiteX53" fmla="*/ 164211 w 414404"/>
              <a:gd name="connsiteY53" fmla="*/ 203666 h 365537"/>
              <a:gd name="connsiteX54" fmla="*/ 162288 w 414404"/>
              <a:gd name="connsiteY54" fmla="*/ 201358 h 365537"/>
              <a:gd name="connsiteX55" fmla="*/ 153343 w 414404"/>
              <a:gd name="connsiteY55" fmla="*/ 217997 h 365537"/>
              <a:gd name="connsiteX56" fmla="*/ 156757 w 414404"/>
              <a:gd name="connsiteY56" fmla="*/ 235790 h 365537"/>
              <a:gd name="connsiteX57" fmla="*/ 150025 w 414404"/>
              <a:gd name="connsiteY57" fmla="*/ 245745 h 365537"/>
              <a:gd name="connsiteX58" fmla="*/ 147283 w 414404"/>
              <a:gd name="connsiteY58" fmla="*/ 245745 h 365537"/>
              <a:gd name="connsiteX59" fmla="*/ 139878 w 414404"/>
              <a:gd name="connsiteY59" fmla="*/ 239012 h 365537"/>
              <a:gd name="connsiteX60" fmla="*/ 135886 w 414404"/>
              <a:gd name="connsiteY60" fmla="*/ 218286 h 365537"/>
              <a:gd name="connsiteX61" fmla="*/ 136752 w 414404"/>
              <a:gd name="connsiteY61" fmla="*/ 212707 h 365537"/>
              <a:gd name="connsiteX62" fmla="*/ 148293 w 414404"/>
              <a:gd name="connsiteY62" fmla="*/ 190778 h 365537"/>
              <a:gd name="connsiteX63" fmla="*/ 150602 w 414404"/>
              <a:gd name="connsiteY63" fmla="*/ 188037 h 365537"/>
              <a:gd name="connsiteX64" fmla="*/ 150602 w 414404"/>
              <a:gd name="connsiteY64" fmla="*/ 188037 h 365537"/>
              <a:gd name="connsiteX65" fmla="*/ 150938 w 414404"/>
              <a:gd name="connsiteY65" fmla="*/ 188037 h 365537"/>
              <a:gd name="connsiteX66" fmla="*/ 152141 w 414404"/>
              <a:gd name="connsiteY66" fmla="*/ 187315 h 365537"/>
              <a:gd name="connsiteX67" fmla="*/ 185804 w 414404"/>
              <a:gd name="connsiteY67" fmla="*/ 167166 h 365537"/>
              <a:gd name="connsiteX68" fmla="*/ 192777 w 414404"/>
              <a:gd name="connsiteY68" fmla="*/ 165963 h 365537"/>
              <a:gd name="connsiteX69" fmla="*/ 217351 w 414404"/>
              <a:gd name="connsiteY69" fmla="*/ 171253 h 365537"/>
              <a:gd name="connsiteX70" fmla="*/ 222496 w 414404"/>
              <a:gd name="connsiteY70" fmla="*/ 154278 h 365537"/>
              <a:gd name="connsiteX71" fmla="*/ 233124 w 414404"/>
              <a:gd name="connsiteY71" fmla="*/ 148747 h 365537"/>
              <a:gd name="connsiteX72" fmla="*/ 238856 w 414404"/>
              <a:gd name="connsiteY72" fmla="*/ 158788 h 365537"/>
              <a:gd name="connsiteX73" fmla="*/ 238655 w 414404"/>
              <a:gd name="connsiteY73" fmla="*/ 159423 h 365537"/>
              <a:gd name="connsiteX74" fmla="*/ 231345 w 414404"/>
              <a:gd name="connsiteY74" fmla="*/ 183468 h 365537"/>
              <a:gd name="connsiteX75" fmla="*/ 229469 w 414404"/>
              <a:gd name="connsiteY75" fmla="*/ 187171 h 365537"/>
              <a:gd name="connsiteX76" fmla="*/ 221535 w 414404"/>
              <a:gd name="connsiteY76" fmla="*/ 189768 h 365537"/>
              <a:gd name="connsiteX77" fmla="*/ 196912 w 414404"/>
              <a:gd name="connsiteY77" fmla="*/ 184478 h 365537"/>
              <a:gd name="connsiteX78" fmla="*/ 212013 w 414404"/>
              <a:gd name="connsiteY78" fmla="*/ 211024 h 365537"/>
              <a:gd name="connsiteX79" fmla="*/ 236058 w 414404"/>
              <a:gd name="connsiteY79" fmla="*/ 197559 h 365537"/>
              <a:gd name="connsiteX80" fmla="*/ 241300 w 414404"/>
              <a:gd name="connsiteY80" fmla="*/ 196597 h 365537"/>
              <a:gd name="connsiteX81" fmla="*/ 284821 w 414404"/>
              <a:gd name="connsiteY81" fmla="*/ 202464 h 365537"/>
              <a:gd name="connsiteX82" fmla="*/ 292291 w 414404"/>
              <a:gd name="connsiteY82" fmla="*/ 211903 h 365537"/>
              <a:gd name="connsiteX83" fmla="*/ 292275 w 414404"/>
              <a:gd name="connsiteY83" fmla="*/ 212034 h 365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414404" h="365537">
                <a:moveTo>
                  <a:pt x="411827" y="336683"/>
                </a:moveTo>
                <a:lnTo>
                  <a:pt x="223891" y="9671"/>
                </a:lnTo>
                <a:cubicBezTo>
                  <a:pt x="218606" y="455"/>
                  <a:pt x="206851" y="-2733"/>
                  <a:pt x="197635" y="2552"/>
                </a:cubicBezTo>
                <a:cubicBezTo>
                  <a:pt x="194672" y="4251"/>
                  <a:pt x="192216" y="6708"/>
                  <a:pt x="190516" y="9671"/>
                </a:cubicBezTo>
                <a:lnTo>
                  <a:pt x="2580" y="336683"/>
                </a:lnTo>
                <a:cubicBezTo>
                  <a:pt x="-2732" y="345884"/>
                  <a:pt x="421" y="357648"/>
                  <a:pt x="9621" y="362960"/>
                </a:cubicBezTo>
                <a:cubicBezTo>
                  <a:pt x="12540" y="364645"/>
                  <a:pt x="15850" y="365534"/>
                  <a:pt x="19220" y="365537"/>
                </a:cubicBezTo>
                <a:lnTo>
                  <a:pt x="395188" y="365537"/>
                </a:lnTo>
                <a:cubicBezTo>
                  <a:pt x="405812" y="365526"/>
                  <a:pt x="414415" y="356905"/>
                  <a:pt x="414404" y="346282"/>
                </a:cubicBezTo>
                <a:cubicBezTo>
                  <a:pt x="414401" y="342911"/>
                  <a:pt x="413512" y="339602"/>
                  <a:pt x="411827" y="336683"/>
                </a:cubicBezTo>
                <a:close/>
                <a:moveTo>
                  <a:pt x="149880" y="142784"/>
                </a:moveTo>
                <a:cubicBezTo>
                  <a:pt x="156335" y="135984"/>
                  <a:pt x="167080" y="135705"/>
                  <a:pt x="173880" y="142159"/>
                </a:cubicBezTo>
                <a:cubicBezTo>
                  <a:pt x="180679" y="148614"/>
                  <a:pt x="180959" y="159359"/>
                  <a:pt x="174504" y="166158"/>
                </a:cubicBezTo>
                <a:cubicBezTo>
                  <a:pt x="168068" y="172939"/>
                  <a:pt x="157360" y="173239"/>
                  <a:pt x="150554" y="166829"/>
                </a:cubicBezTo>
                <a:cubicBezTo>
                  <a:pt x="143729" y="160401"/>
                  <a:pt x="143406" y="149658"/>
                  <a:pt x="149835" y="142833"/>
                </a:cubicBezTo>
                <a:cubicBezTo>
                  <a:pt x="149850" y="142816"/>
                  <a:pt x="149865" y="142800"/>
                  <a:pt x="149880" y="142784"/>
                </a:cubicBezTo>
                <a:close/>
                <a:moveTo>
                  <a:pt x="265729" y="294220"/>
                </a:moveTo>
                <a:lnTo>
                  <a:pt x="248465" y="294220"/>
                </a:lnTo>
                <a:cubicBezTo>
                  <a:pt x="248737" y="294993"/>
                  <a:pt x="248883" y="295805"/>
                  <a:pt x="248898" y="296624"/>
                </a:cubicBezTo>
                <a:cubicBezTo>
                  <a:pt x="248898" y="300608"/>
                  <a:pt x="245668" y="303838"/>
                  <a:pt x="241684" y="303838"/>
                </a:cubicBezTo>
                <a:lnTo>
                  <a:pt x="195999" y="303838"/>
                </a:lnTo>
                <a:cubicBezTo>
                  <a:pt x="192015" y="303838"/>
                  <a:pt x="188785" y="300608"/>
                  <a:pt x="188785" y="296624"/>
                </a:cubicBezTo>
                <a:cubicBezTo>
                  <a:pt x="188776" y="295802"/>
                  <a:pt x="188923" y="294987"/>
                  <a:pt x="189218" y="294220"/>
                </a:cubicBezTo>
                <a:lnTo>
                  <a:pt x="143100" y="294220"/>
                </a:lnTo>
                <a:cubicBezTo>
                  <a:pt x="139116" y="294220"/>
                  <a:pt x="135886" y="290990"/>
                  <a:pt x="135886" y="287006"/>
                </a:cubicBezTo>
                <a:cubicBezTo>
                  <a:pt x="135886" y="283022"/>
                  <a:pt x="139116" y="279793"/>
                  <a:pt x="143100" y="279793"/>
                </a:cubicBezTo>
                <a:lnTo>
                  <a:pt x="165173" y="279793"/>
                </a:lnTo>
                <a:cubicBezTo>
                  <a:pt x="164886" y="279023"/>
                  <a:pt x="164740" y="278209"/>
                  <a:pt x="164740" y="277388"/>
                </a:cubicBezTo>
                <a:cubicBezTo>
                  <a:pt x="164740" y="273404"/>
                  <a:pt x="167970" y="270175"/>
                  <a:pt x="171954" y="270175"/>
                </a:cubicBezTo>
                <a:lnTo>
                  <a:pt x="203212" y="270175"/>
                </a:lnTo>
                <a:cubicBezTo>
                  <a:pt x="207196" y="270175"/>
                  <a:pt x="210426" y="273404"/>
                  <a:pt x="210426" y="277388"/>
                </a:cubicBezTo>
                <a:cubicBezTo>
                  <a:pt x="210403" y="278207"/>
                  <a:pt x="210257" y="279018"/>
                  <a:pt x="209993" y="279793"/>
                </a:cubicBezTo>
                <a:lnTo>
                  <a:pt x="265729" y="279793"/>
                </a:lnTo>
                <a:cubicBezTo>
                  <a:pt x="269713" y="279793"/>
                  <a:pt x="272943" y="283022"/>
                  <a:pt x="272943" y="287006"/>
                </a:cubicBezTo>
                <a:cubicBezTo>
                  <a:pt x="272943" y="290990"/>
                  <a:pt x="269713" y="294220"/>
                  <a:pt x="265729" y="294220"/>
                </a:cubicBezTo>
                <a:close/>
                <a:moveTo>
                  <a:pt x="292275" y="212034"/>
                </a:moveTo>
                <a:cubicBezTo>
                  <a:pt x="291657" y="216694"/>
                  <a:pt x="287377" y="219970"/>
                  <a:pt x="282717" y="219352"/>
                </a:cubicBezTo>
                <a:cubicBezTo>
                  <a:pt x="282697" y="219349"/>
                  <a:pt x="282677" y="219346"/>
                  <a:pt x="282657" y="219343"/>
                </a:cubicBezTo>
                <a:lnTo>
                  <a:pt x="241925" y="213813"/>
                </a:lnTo>
                <a:lnTo>
                  <a:pt x="220813" y="225403"/>
                </a:lnTo>
                <a:lnTo>
                  <a:pt x="240049" y="222085"/>
                </a:lnTo>
                <a:cubicBezTo>
                  <a:pt x="241885" y="221748"/>
                  <a:pt x="243782" y="222037"/>
                  <a:pt x="245435" y="222902"/>
                </a:cubicBezTo>
                <a:lnTo>
                  <a:pt x="282176" y="242138"/>
                </a:lnTo>
                <a:cubicBezTo>
                  <a:pt x="286346" y="244251"/>
                  <a:pt x="288014" y="249344"/>
                  <a:pt x="285901" y="253513"/>
                </a:cubicBezTo>
                <a:cubicBezTo>
                  <a:pt x="284249" y="256773"/>
                  <a:pt x="280692" y="258605"/>
                  <a:pt x="277079" y="258056"/>
                </a:cubicBezTo>
                <a:cubicBezTo>
                  <a:pt x="276086" y="257953"/>
                  <a:pt x="275122" y="257659"/>
                  <a:pt x="274241" y="257190"/>
                </a:cubicBezTo>
                <a:lnTo>
                  <a:pt x="240097" y="239253"/>
                </a:lnTo>
                <a:lnTo>
                  <a:pt x="199750" y="246274"/>
                </a:lnTo>
                <a:cubicBezTo>
                  <a:pt x="199094" y="246345"/>
                  <a:pt x="198434" y="246345"/>
                  <a:pt x="197778" y="246274"/>
                </a:cubicBezTo>
                <a:lnTo>
                  <a:pt x="197778" y="246274"/>
                </a:lnTo>
                <a:cubicBezTo>
                  <a:pt x="197257" y="246229"/>
                  <a:pt x="196741" y="246132"/>
                  <a:pt x="196239" y="245985"/>
                </a:cubicBezTo>
                <a:cubicBezTo>
                  <a:pt x="193375" y="245460"/>
                  <a:pt x="190722" y="244124"/>
                  <a:pt x="188593" y="242138"/>
                </a:cubicBezTo>
                <a:cubicBezTo>
                  <a:pt x="187239" y="240710"/>
                  <a:pt x="186105" y="239090"/>
                  <a:pt x="185227" y="237329"/>
                </a:cubicBezTo>
                <a:lnTo>
                  <a:pt x="164211" y="203666"/>
                </a:lnTo>
                <a:lnTo>
                  <a:pt x="162288" y="201358"/>
                </a:lnTo>
                <a:lnTo>
                  <a:pt x="153343" y="217997"/>
                </a:lnTo>
                <a:lnTo>
                  <a:pt x="156757" y="235790"/>
                </a:lnTo>
                <a:cubicBezTo>
                  <a:pt x="157639" y="240397"/>
                  <a:pt x="154628" y="244848"/>
                  <a:pt x="150025" y="245745"/>
                </a:cubicBezTo>
                <a:cubicBezTo>
                  <a:pt x="149117" y="245888"/>
                  <a:pt x="148191" y="245888"/>
                  <a:pt x="147283" y="245745"/>
                </a:cubicBezTo>
                <a:cubicBezTo>
                  <a:pt x="143623" y="245328"/>
                  <a:pt x="140640" y="242616"/>
                  <a:pt x="139878" y="239012"/>
                </a:cubicBezTo>
                <a:lnTo>
                  <a:pt x="135886" y="218286"/>
                </a:lnTo>
                <a:cubicBezTo>
                  <a:pt x="135543" y="216382"/>
                  <a:pt x="135848" y="214418"/>
                  <a:pt x="136752" y="212707"/>
                </a:cubicBezTo>
                <a:lnTo>
                  <a:pt x="148293" y="190778"/>
                </a:lnTo>
                <a:cubicBezTo>
                  <a:pt x="148861" y="189712"/>
                  <a:pt x="149648" y="188777"/>
                  <a:pt x="150602" y="188037"/>
                </a:cubicBezTo>
                <a:lnTo>
                  <a:pt x="150602" y="188037"/>
                </a:lnTo>
                <a:lnTo>
                  <a:pt x="150938" y="188037"/>
                </a:lnTo>
                <a:cubicBezTo>
                  <a:pt x="151310" y="187751"/>
                  <a:pt x="151714" y="187509"/>
                  <a:pt x="152141" y="187315"/>
                </a:cubicBezTo>
                <a:lnTo>
                  <a:pt x="185804" y="167166"/>
                </a:lnTo>
                <a:cubicBezTo>
                  <a:pt x="187874" y="165850"/>
                  <a:pt x="190385" y="165417"/>
                  <a:pt x="192777" y="165963"/>
                </a:cubicBezTo>
                <a:lnTo>
                  <a:pt x="217351" y="171253"/>
                </a:lnTo>
                <a:lnTo>
                  <a:pt x="222496" y="154278"/>
                </a:lnTo>
                <a:cubicBezTo>
                  <a:pt x="224200" y="150074"/>
                  <a:pt x="228704" y="147730"/>
                  <a:pt x="233124" y="148747"/>
                </a:cubicBezTo>
                <a:cubicBezTo>
                  <a:pt x="237480" y="149937"/>
                  <a:pt x="240046" y="154432"/>
                  <a:pt x="238856" y="158788"/>
                </a:cubicBezTo>
                <a:cubicBezTo>
                  <a:pt x="238798" y="159002"/>
                  <a:pt x="238731" y="159214"/>
                  <a:pt x="238655" y="159423"/>
                </a:cubicBezTo>
                <a:lnTo>
                  <a:pt x="231345" y="183468"/>
                </a:lnTo>
                <a:cubicBezTo>
                  <a:pt x="230977" y="184817"/>
                  <a:pt x="230338" y="186076"/>
                  <a:pt x="229469" y="187171"/>
                </a:cubicBezTo>
                <a:cubicBezTo>
                  <a:pt x="227482" y="189397"/>
                  <a:pt x="224454" y="190388"/>
                  <a:pt x="221535" y="189768"/>
                </a:cubicBezTo>
                <a:lnTo>
                  <a:pt x="196912" y="184478"/>
                </a:lnTo>
                <a:lnTo>
                  <a:pt x="212013" y="211024"/>
                </a:lnTo>
                <a:lnTo>
                  <a:pt x="236058" y="197559"/>
                </a:lnTo>
                <a:cubicBezTo>
                  <a:pt x="237662" y="196698"/>
                  <a:pt x="239495" y="196362"/>
                  <a:pt x="241300" y="196597"/>
                </a:cubicBezTo>
                <a:lnTo>
                  <a:pt x="284821" y="202464"/>
                </a:lnTo>
                <a:cubicBezTo>
                  <a:pt x="289491" y="203008"/>
                  <a:pt x="292835" y="207234"/>
                  <a:pt x="292291" y="211903"/>
                </a:cubicBezTo>
                <a:cubicBezTo>
                  <a:pt x="292286" y="211947"/>
                  <a:pt x="292281" y="211991"/>
                  <a:pt x="292275" y="212034"/>
                </a:cubicBezTo>
                <a:close/>
              </a:path>
            </a:pathLst>
          </a:custGeom>
          <a:solidFill>
            <a:schemeClr val="accent5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" name="Graphic 80" descr="Slippery">
            <a:extLst>
              <a:ext uri="{FF2B5EF4-FFF2-40B4-BE49-F238E27FC236}">
                <a16:creationId xmlns:a16="http://schemas.microsoft.com/office/drawing/2014/main" id="{60DBF67D-22AA-4662-A5FE-2C6B404700B8}"/>
              </a:ext>
            </a:extLst>
          </p:cNvPr>
          <p:cNvSpPr/>
          <p:nvPr/>
        </p:nvSpPr>
        <p:spPr>
          <a:xfrm>
            <a:off x="268628" y="4564384"/>
            <a:ext cx="310803" cy="274153"/>
          </a:xfrm>
          <a:custGeom>
            <a:avLst/>
            <a:gdLst>
              <a:gd name="connsiteX0" fmla="*/ 411827 w 414404"/>
              <a:gd name="connsiteY0" fmla="*/ 336683 h 365537"/>
              <a:gd name="connsiteX1" fmla="*/ 223891 w 414404"/>
              <a:gd name="connsiteY1" fmla="*/ 9671 h 365537"/>
              <a:gd name="connsiteX2" fmla="*/ 197635 w 414404"/>
              <a:gd name="connsiteY2" fmla="*/ 2552 h 365537"/>
              <a:gd name="connsiteX3" fmla="*/ 190516 w 414404"/>
              <a:gd name="connsiteY3" fmla="*/ 9671 h 365537"/>
              <a:gd name="connsiteX4" fmla="*/ 2580 w 414404"/>
              <a:gd name="connsiteY4" fmla="*/ 336683 h 365537"/>
              <a:gd name="connsiteX5" fmla="*/ 9621 w 414404"/>
              <a:gd name="connsiteY5" fmla="*/ 362960 h 365537"/>
              <a:gd name="connsiteX6" fmla="*/ 19220 w 414404"/>
              <a:gd name="connsiteY6" fmla="*/ 365537 h 365537"/>
              <a:gd name="connsiteX7" fmla="*/ 395188 w 414404"/>
              <a:gd name="connsiteY7" fmla="*/ 365537 h 365537"/>
              <a:gd name="connsiteX8" fmla="*/ 414404 w 414404"/>
              <a:gd name="connsiteY8" fmla="*/ 346282 h 365537"/>
              <a:gd name="connsiteX9" fmla="*/ 411827 w 414404"/>
              <a:gd name="connsiteY9" fmla="*/ 336683 h 365537"/>
              <a:gd name="connsiteX10" fmla="*/ 149880 w 414404"/>
              <a:gd name="connsiteY10" fmla="*/ 142784 h 365537"/>
              <a:gd name="connsiteX11" fmla="*/ 173880 w 414404"/>
              <a:gd name="connsiteY11" fmla="*/ 142159 h 365537"/>
              <a:gd name="connsiteX12" fmla="*/ 174504 w 414404"/>
              <a:gd name="connsiteY12" fmla="*/ 166158 h 365537"/>
              <a:gd name="connsiteX13" fmla="*/ 150554 w 414404"/>
              <a:gd name="connsiteY13" fmla="*/ 166829 h 365537"/>
              <a:gd name="connsiteX14" fmla="*/ 149835 w 414404"/>
              <a:gd name="connsiteY14" fmla="*/ 142833 h 365537"/>
              <a:gd name="connsiteX15" fmla="*/ 149880 w 414404"/>
              <a:gd name="connsiteY15" fmla="*/ 142784 h 365537"/>
              <a:gd name="connsiteX16" fmla="*/ 265729 w 414404"/>
              <a:gd name="connsiteY16" fmla="*/ 294220 h 365537"/>
              <a:gd name="connsiteX17" fmla="*/ 248465 w 414404"/>
              <a:gd name="connsiteY17" fmla="*/ 294220 h 365537"/>
              <a:gd name="connsiteX18" fmla="*/ 248898 w 414404"/>
              <a:gd name="connsiteY18" fmla="*/ 296624 h 365537"/>
              <a:gd name="connsiteX19" fmla="*/ 241684 w 414404"/>
              <a:gd name="connsiteY19" fmla="*/ 303838 h 365537"/>
              <a:gd name="connsiteX20" fmla="*/ 195999 w 414404"/>
              <a:gd name="connsiteY20" fmla="*/ 303838 h 365537"/>
              <a:gd name="connsiteX21" fmla="*/ 188785 w 414404"/>
              <a:gd name="connsiteY21" fmla="*/ 296624 h 365537"/>
              <a:gd name="connsiteX22" fmla="*/ 189218 w 414404"/>
              <a:gd name="connsiteY22" fmla="*/ 294220 h 365537"/>
              <a:gd name="connsiteX23" fmla="*/ 143100 w 414404"/>
              <a:gd name="connsiteY23" fmla="*/ 294220 h 365537"/>
              <a:gd name="connsiteX24" fmla="*/ 135886 w 414404"/>
              <a:gd name="connsiteY24" fmla="*/ 287006 h 365537"/>
              <a:gd name="connsiteX25" fmla="*/ 143100 w 414404"/>
              <a:gd name="connsiteY25" fmla="*/ 279793 h 365537"/>
              <a:gd name="connsiteX26" fmla="*/ 165173 w 414404"/>
              <a:gd name="connsiteY26" fmla="*/ 279793 h 365537"/>
              <a:gd name="connsiteX27" fmla="*/ 164740 w 414404"/>
              <a:gd name="connsiteY27" fmla="*/ 277388 h 365537"/>
              <a:gd name="connsiteX28" fmla="*/ 171954 w 414404"/>
              <a:gd name="connsiteY28" fmla="*/ 270175 h 365537"/>
              <a:gd name="connsiteX29" fmla="*/ 203212 w 414404"/>
              <a:gd name="connsiteY29" fmla="*/ 270175 h 365537"/>
              <a:gd name="connsiteX30" fmla="*/ 210426 w 414404"/>
              <a:gd name="connsiteY30" fmla="*/ 277388 h 365537"/>
              <a:gd name="connsiteX31" fmla="*/ 209993 w 414404"/>
              <a:gd name="connsiteY31" fmla="*/ 279793 h 365537"/>
              <a:gd name="connsiteX32" fmla="*/ 265729 w 414404"/>
              <a:gd name="connsiteY32" fmla="*/ 279793 h 365537"/>
              <a:gd name="connsiteX33" fmla="*/ 272943 w 414404"/>
              <a:gd name="connsiteY33" fmla="*/ 287006 h 365537"/>
              <a:gd name="connsiteX34" fmla="*/ 265729 w 414404"/>
              <a:gd name="connsiteY34" fmla="*/ 294220 h 365537"/>
              <a:gd name="connsiteX35" fmla="*/ 292275 w 414404"/>
              <a:gd name="connsiteY35" fmla="*/ 212034 h 365537"/>
              <a:gd name="connsiteX36" fmla="*/ 282717 w 414404"/>
              <a:gd name="connsiteY36" fmla="*/ 219352 h 365537"/>
              <a:gd name="connsiteX37" fmla="*/ 282657 w 414404"/>
              <a:gd name="connsiteY37" fmla="*/ 219343 h 365537"/>
              <a:gd name="connsiteX38" fmla="*/ 241925 w 414404"/>
              <a:gd name="connsiteY38" fmla="*/ 213813 h 365537"/>
              <a:gd name="connsiteX39" fmla="*/ 220813 w 414404"/>
              <a:gd name="connsiteY39" fmla="*/ 225403 h 365537"/>
              <a:gd name="connsiteX40" fmla="*/ 240049 w 414404"/>
              <a:gd name="connsiteY40" fmla="*/ 222085 h 365537"/>
              <a:gd name="connsiteX41" fmla="*/ 245435 w 414404"/>
              <a:gd name="connsiteY41" fmla="*/ 222902 h 365537"/>
              <a:gd name="connsiteX42" fmla="*/ 282176 w 414404"/>
              <a:gd name="connsiteY42" fmla="*/ 242138 h 365537"/>
              <a:gd name="connsiteX43" fmla="*/ 285901 w 414404"/>
              <a:gd name="connsiteY43" fmla="*/ 253513 h 365537"/>
              <a:gd name="connsiteX44" fmla="*/ 277079 w 414404"/>
              <a:gd name="connsiteY44" fmla="*/ 258056 h 365537"/>
              <a:gd name="connsiteX45" fmla="*/ 274241 w 414404"/>
              <a:gd name="connsiteY45" fmla="*/ 257190 h 365537"/>
              <a:gd name="connsiteX46" fmla="*/ 240097 w 414404"/>
              <a:gd name="connsiteY46" fmla="*/ 239253 h 365537"/>
              <a:gd name="connsiteX47" fmla="*/ 199750 w 414404"/>
              <a:gd name="connsiteY47" fmla="*/ 246274 h 365537"/>
              <a:gd name="connsiteX48" fmla="*/ 197778 w 414404"/>
              <a:gd name="connsiteY48" fmla="*/ 246274 h 365537"/>
              <a:gd name="connsiteX49" fmla="*/ 197778 w 414404"/>
              <a:gd name="connsiteY49" fmla="*/ 246274 h 365537"/>
              <a:gd name="connsiteX50" fmla="*/ 196239 w 414404"/>
              <a:gd name="connsiteY50" fmla="*/ 245985 h 365537"/>
              <a:gd name="connsiteX51" fmla="*/ 188593 w 414404"/>
              <a:gd name="connsiteY51" fmla="*/ 242138 h 365537"/>
              <a:gd name="connsiteX52" fmla="*/ 185227 w 414404"/>
              <a:gd name="connsiteY52" fmla="*/ 237329 h 365537"/>
              <a:gd name="connsiteX53" fmla="*/ 164211 w 414404"/>
              <a:gd name="connsiteY53" fmla="*/ 203666 h 365537"/>
              <a:gd name="connsiteX54" fmla="*/ 162288 w 414404"/>
              <a:gd name="connsiteY54" fmla="*/ 201358 h 365537"/>
              <a:gd name="connsiteX55" fmla="*/ 153343 w 414404"/>
              <a:gd name="connsiteY55" fmla="*/ 217997 h 365537"/>
              <a:gd name="connsiteX56" fmla="*/ 156757 w 414404"/>
              <a:gd name="connsiteY56" fmla="*/ 235790 h 365537"/>
              <a:gd name="connsiteX57" fmla="*/ 150025 w 414404"/>
              <a:gd name="connsiteY57" fmla="*/ 245745 h 365537"/>
              <a:gd name="connsiteX58" fmla="*/ 147283 w 414404"/>
              <a:gd name="connsiteY58" fmla="*/ 245745 h 365537"/>
              <a:gd name="connsiteX59" fmla="*/ 139878 w 414404"/>
              <a:gd name="connsiteY59" fmla="*/ 239012 h 365537"/>
              <a:gd name="connsiteX60" fmla="*/ 135886 w 414404"/>
              <a:gd name="connsiteY60" fmla="*/ 218286 h 365537"/>
              <a:gd name="connsiteX61" fmla="*/ 136752 w 414404"/>
              <a:gd name="connsiteY61" fmla="*/ 212707 h 365537"/>
              <a:gd name="connsiteX62" fmla="*/ 148293 w 414404"/>
              <a:gd name="connsiteY62" fmla="*/ 190778 h 365537"/>
              <a:gd name="connsiteX63" fmla="*/ 150602 w 414404"/>
              <a:gd name="connsiteY63" fmla="*/ 188037 h 365537"/>
              <a:gd name="connsiteX64" fmla="*/ 150602 w 414404"/>
              <a:gd name="connsiteY64" fmla="*/ 188037 h 365537"/>
              <a:gd name="connsiteX65" fmla="*/ 150938 w 414404"/>
              <a:gd name="connsiteY65" fmla="*/ 188037 h 365537"/>
              <a:gd name="connsiteX66" fmla="*/ 152141 w 414404"/>
              <a:gd name="connsiteY66" fmla="*/ 187315 h 365537"/>
              <a:gd name="connsiteX67" fmla="*/ 185804 w 414404"/>
              <a:gd name="connsiteY67" fmla="*/ 167166 h 365537"/>
              <a:gd name="connsiteX68" fmla="*/ 192777 w 414404"/>
              <a:gd name="connsiteY68" fmla="*/ 165963 h 365537"/>
              <a:gd name="connsiteX69" fmla="*/ 217351 w 414404"/>
              <a:gd name="connsiteY69" fmla="*/ 171253 h 365537"/>
              <a:gd name="connsiteX70" fmla="*/ 222496 w 414404"/>
              <a:gd name="connsiteY70" fmla="*/ 154278 h 365537"/>
              <a:gd name="connsiteX71" fmla="*/ 233124 w 414404"/>
              <a:gd name="connsiteY71" fmla="*/ 148747 h 365537"/>
              <a:gd name="connsiteX72" fmla="*/ 238856 w 414404"/>
              <a:gd name="connsiteY72" fmla="*/ 158788 h 365537"/>
              <a:gd name="connsiteX73" fmla="*/ 238655 w 414404"/>
              <a:gd name="connsiteY73" fmla="*/ 159423 h 365537"/>
              <a:gd name="connsiteX74" fmla="*/ 231345 w 414404"/>
              <a:gd name="connsiteY74" fmla="*/ 183468 h 365537"/>
              <a:gd name="connsiteX75" fmla="*/ 229469 w 414404"/>
              <a:gd name="connsiteY75" fmla="*/ 187171 h 365537"/>
              <a:gd name="connsiteX76" fmla="*/ 221535 w 414404"/>
              <a:gd name="connsiteY76" fmla="*/ 189768 h 365537"/>
              <a:gd name="connsiteX77" fmla="*/ 196912 w 414404"/>
              <a:gd name="connsiteY77" fmla="*/ 184478 h 365537"/>
              <a:gd name="connsiteX78" fmla="*/ 212013 w 414404"/>
              <a:gd name="connsiteY78" fmla="*/ 211024 h 365537"/>
              <a:gd name="connsiteX79" fmla="*/ 236058 w 414404"/>
              <a:gd name="connsiteY79" fmla="*/ 197559 h 365537"/>
              <a:gd name="connsiteX80" fmla="*/ 241300 w 414404"/>
              <a:gd name="connsiteY80" fmla="*/ 196597 h 365537"/>
              <a:gd name="connsiteX81" fmla="*/ 284821 w 414404"/>
              <a:gd name="connsiteY81" fmla="*/ 202464 h 365537"/>
              <a:gd name="connsiteX82" fmla="*/ 292291 w 414404"/>
              <a:gd name="connsiteY82" fmla="*/ 211903 h 365537"/>
              <a:gd name="connsiteX83" fmla="*/ 292275 w 414404"/>
              <a:gd name="connsiteY83" fmla="*/ 212034 h 365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414404" h="365537">
                <a:moveTo>
                  <a:pt x="411827" y="336683"/>
                </a:moveTo>
                <a:lnTo>
                  <a:pt x="223891" y="9671"/>
                </a:lnTo>
                <a:cubicBezTo>
                  <a:pt x="218606" y="455"/>
                  <a:pt x="206851" y="-2733"/>
                  <a:pt x="197635" y="2552"/>
                </a:cubicBezTo>
                <a:cubicBezTo>
                  <a:pt x="194672" y="4251"/>
                  <a:pt x="192216" y="6708"/>
                  <a:pt x="190516" y="9671"/>
                </a:cubicBezTo>
                <a:lnTo>
                  <a:pt x="2580" y="336683"/>
                </a:lnTo>
                <a:cubicBezTo>
                  <a:pt x="-2732" y="345884"/>
                  <a:pt x="421" y="357648"/>
                  <a:pt x="9621" y="362960"/>
                </a:cubicBezTo>
                <a:cubicBezTo>
                  <a:pt x="12540" y="364645"/>
                  <a:pt x="15850" y="365534"/>
                  <a:pt x="19220" y="365537"/>
                </a:cubicBezTo>
                <a:lnTo>
                  <a:pt x="395188" y="365537"/>
                </a:lnTo>
                <a:cubicBezTo>
                  <a:pt x="405812" y="365526"/>
                  <a:pt x="414415" y="356905"/>
                  <a:pt x="414404" y="346282"/>
                </a:cubicBezTo>
                <a:cubicBezTo>
                  <a:pt x="414401" y="342911"/>
                  <a:pt x="413512" y="339602"/>
                  <a:pt x="411827" y="336683"/>
                </a:cubicBezTo>
                <a:close/>
                <a:moveTo>
                  <a:pt x="149880" y="142784"/>
                </a:moveTo>
                <a:cubicBezTo>
                  <a:pt x="156335" y="135984"/>
                  <a:pt x="167080" y="135705"/>
                  <a:pt x="173880" y="142159"/>
                </a:cubicBezTo>
                <a:cubicBezTo>
                  <a:pt x="180679" y="148614"/>
                  <a:pt x="180959" y="159359"/>
                  <a:pt x="174504" y="166158"/>
                </a:cubicBezTo>
                <a:cubicBezTo>
                  <a:pt x="168068" y="172939"/>
                  <a:pt x="157360" y="173239"/>
                  <a:pt x="150554" y="166829"/>
                </a:cubicBezTo>
                <a:cubicBezTo>
                  <a:pt x="143729" y="160401"/>
                  <a:pt x="143406" y="149658"/>
                  <a:pt x="149835" y="142833"/>
                </a:cubicBezTo>
                <a:cubicBezTo>
                  <a:pt x="149850" y="142816"/>
                  <a:pt x="149865" y="142800"/>
                  <a:pt x="149880" y="142784"/>
                </a:cubicBezTo>
                <a:close/>
                <a:moveTo>
                  <a:pt x="265729" y="294220"/>
                </a:moveTo>
                <a:lnTo>
                  <a:pt x="248465" y="294220"/>
                </a:lnTo>
                <a:cubicBezTo>
                  <a:pt x="248737" y="294993"/>
                  <a:pt x="248883" y="295805"/>
                  <a:pt x="248898" y="296624"/>
                </a:cubicBezTo>
                <a:cubicBezTo>
                  <a:pt x="248898" y="300608"/>
                  <a:pt x="245668" y="303838"/>
                  <a:pt x="241684" y="303838"/>
                </a:cubicBezTo>
                <a:lnTo>
                  <a:pt x="195999" y="303838"/>
                </a:lnTo>
                <a:cubicBezTo>
                  <a:pt x="192015" y="303838"/>
                  <a:pt x="188785" y="300608"/>
                  <a:pt x="188785" y="296624"/>
                </a:cubicBezTo>
                <a:cubicBezTo>
                  <a:pt x="188776" y="295802"/>
                  <a:pt x="188923" y="294987"/>
                  <a:pt x="189218" y="294220"/>
                </a:cubicBezTo>
                <a:lnTo>
                  <a:pt x="143100" y="294220"/>
                </a:lnTo>
                <a:cubicBezTo>
                  <a:pt x="139116" y="294220"/>
                  <a:pt x="135886" y="290990"/>
                  <a:pt x="135886" y="287006"/>
                </a:cubicBezTo>
                <a:cubicBezTo>
                  <a:pt x="135886" y="283022"/>
                  <a:pt x="139116" y="279793"/>
                  <a:pt x="143100" y="279793"/>
                </a:cubicBezTo>
                <a:lnTo>
                  <a:pt x="165173" y="279793"/>
                </a:lnTo>
                <a:cubicBezTo>
                  <a:pt x="164886" y="279023"/>
                  <a:pt x="164740" y="278209"/>
                  <a:pt x="164740" y="277388"/>
                </a:cubicBezTo>
                <a:cubicBezTo>
                  <a:pt x="164740" y="273404"/>
                  <a:pt x="167970" y="270175"/>
                  <a:pt x="171954" y="270175"/>
                </a:cubicBezTo>
                <a:lnTo>
                  <a:pt x="203212" y="270175"/>
                </a:lnTo>
                <a:cubicBezTo>
                  <a:pt x="207196" y="270175"/>
                  <a:pt x="210426" y="273404"/>
                  <a:pt x="210426" y="277388"/>
                </a:cubicBezTo>
                <a:cubicBezTo>
                  <a:pt x="210403" y="278207"/>
                  <a:pt x="210257" y="279018"/>
                  <a:pt x="209993" y="279793"/>
                </a:cubicBezTo>
                <a:lnTo>
                  <a:pt x="265729" y="279793"/>
                </a:lnTo>
                <a:cubicBezTo>
                  <a:pt x="269713" y="279793"/>
                  <a:pt x="272943" y="283022"/>
                  <a:pt x="272943" y="287006"/>
                </a:cubicBezTo>
                <a:cubicBezTo>
                  <a:pt x="272943" y="290990"/>
                  <a:pt x="269713" y="294220"/>
                  <a:pt x="265729" y="294220"/>
                </a:cubicBezTo>
                <a:close/>
                <a:moveTo>
                  <a:pt x="292275" y="212034"/>
                </a:moveTo>
                <a:cubicBezTo>
                  <a:pt x="291657" y="216694"/>
                  <a:pt x="287377" y="219970"/>
                  <a:pt x="282717" y="219352"/>
                </a:cubicBezTo>
                <a:cubicBezTo>
                  <a:pt x="282697" y="219349"/>
                  <a:pt x="282677" y="219346"/>
                  <a:pt x="282657" y="219343"/>
                </a:cubicBezTo>
                <a:lnTo>
                  <a:pt x="241925" y="213813"/>
                </a:lnTo>
                <a:lnTo>
                  <a:pt x="220813" y="225403"/>
                </a:lnTo>
                <a:lnTo>
                  <a:pt x="240049" y="222085"/>
                </a:lnTo>
                <a:cubicBezTo>
                  <a:pt x="241885" y="221748"/>
                  <a:pt x="243782" y="222037"/>
                  <a:pt x="245435" y="222902"/>
                </a:cubicBezTo>
                <a:lnTo>
                  <a:pt x="282176" y="242138"/>
                </a:lnTo>
                <a:cubicBezTo>
                  <a:pt x="286346" y="244251"/>
                  <a:pt x="288014" y="249344"/>
                  <a:pt x="285901" y="253513"/>
                </a:cubicBezTo>
                <a:cubicBezTo>
                  <a:pt x="284249" y="256773"/>
                  <a:pt x="280692" y="258605"/>
                  <a:pt x="277079" y="258056"/>
                </a:cubicBezTo>
                <a:cubicBezTo>
                  <a:pt x="276086" y="257953"/>
                  <a:pt x="275122" y="257659"/>
                  <a:pt x="274241" y="257190"/>
                </a:cubicBezTo>
                <a:lnTo>
                  <a:pt x="240097" y="239253"/>
                </a:lnTo>
                <a:lnTo>
                  <a:pt x="199750" y="246274"/>
                </a:lnTo>
                <a:cubicBezTo>
                  <a:pt x="199094" y="246345"/>
                  <a:pt x="198434" y="246345"/>
                  <a:pt x="197778" y="246274"/>
                </a:cubicBezTo>
                <a:lnTo>
                  <a:pt x="197778" y="246274"/>
                </a:lnTo>
                <a:cubicBezTo>
                  <a:pt x="197257" y="246229"/>
                  <a:pt x="196741" y="246132"/>
                  <a:pt x="196239" y="245985"/>
                </a:cubicBezTo>
                <a:cubicBezTo>
                  <a:pt x="193375" y="245460"/>
                  <a:pt x="190722" y="244124"/>
                  <a:pt x="188593" y="242138"/>
                </a:cubicBezTo>
                <a:cubicBezTo>
                  <a:pt x="187239" y="240710"/>
                  <a:pt x="186105" y="239090"/>
                  <a:pt x="185227" y="237329"/>
                </a:cubicBezTo>
                <a:lnTo>
                  <a:pt x="164211" y="203666"/>
                </a:lnTo>
                <a:lnTo>
                  <a:pt x="162288" y="201358"/>
                </a:lnTo>
                <a:lnTo>
                  <a:pt x="153343" y="217997"/>
                </a:lnTo>
                <a:lnTo>
                  <a:pt x="156757" y="235790"/>
                </a:lnTo>
                <a:cubicBezTo>
                  <a:pt x="157639" y="240397"/>
                  <a:pt x="154628" y="244848"/>
                  <a:pt x="150025" y="245745"/>
                </a:cubicBezTo>
                <a:cubicBezTo>
                  <a:pt x="149117" y="245888"/>
                  <a:pt x="148191" y="245888"/>
                  <a:pt x="147283" y="245745"/>
                </a:cubicBezTo>
                <a:cubicBezTo>
                  <a:pt x="143623" y="245328"/>
                  <a:pt x="140640" y="242616"/>
                  <a:pt x="139878" y="239012"/>
                </a:cubicBezTo>
                <a:lnTo>
                  <a:pt x="135886" y="218286"/>
                </a:lnTo>
                <a:cubicBezTo>
                  <a:pt x="135543" y="216382"/>
                  <a:pt x="135848" y="214418"/>
                  <a:pt x="136752" y="212707"/>
                </a:cubicBezTo>
                <a:lnTo>
                  <a:pt x="148293" y="190778"/>
                </a:lnTo>
                <a:cubicBezTo>
                  <a:pt x="148861" y="189712"/>
                  <a:pt x="149648" y="188777"/>
                  <a:pt x="150602" y="188037"/>
                </a:cubicBezTo>
                <a:lnTo>
                  <a:pt x="150602" y="188037"/>
                </a:lnTo>
                <a:lnTo>
                  <a:pt x="150938" y="188037"/>
                </a:lnTo>
                <a:cubicBezTo>
                  <a:pt x="151310" y="187751"/>
                  <a:pt x="151714" y="187509"/>
                  <a:pt x="152141" y="187315"/>
                </a:cubicBezTo>
                <a:lnTo>
                  <a:pt x="185804" y="167166"/>
                </a:lnTo>
                <a:cubicBezTo>
                  <a:pt x="187874" y="165850"/>
                  <a:pt x="190385" y="165417"/>
                  <a:pt x="192777" y="165963"/>
                </a:cubicBezTo>
                <a:lnTo>
                  <a:pt x="217351" y="171253"/>
                </a:lnTo>
                <a:lnTo>
                  <a:pt x="222496" y="154278"/>
                </a:lnTo>
                <a:cubicBezTo>
                  <a:pt x="224200" y="150074"/>
                  <a:pt x="228704" y="147730"/>
                  <a:pt x="233124" y="148747"/>
                </a:cubicBezTo>
                <a:cubicBezTo>
                  <a:pt x="237480" y="149937"/>
                  <a:pt x="240046" y="154432"/>
                  <a:pt x="238856" y="158788"/>
                </a:cubicBezTo>
                <a:cubicBezTo>
                  <a:pt x="238798" y="159002"/>
                  <a:pt x="238731" y="159214"/>
                  <a:pt x="238655" y="159423"/>
                </a:cubicBezTo>
                <a:lnTo>
                  <a:pt x="231345" y="183468"/>
                </a:lnTo>
                <a:cubicBezTo>
                  <a:pt x="230977" y="184817"/>
                  <a:pt x="230338" y="186076"/>
                  <a:pt x="229469" y="187171"/>
                </a:cubicBezTo>
                <a:cubicBezTo>
                  <a:pt x="227482" y="189397"/>
                  <a:pt x="224454" y="190388"/>
                  <a:pt x="221535" y="189768"/>
                </a:cubicBezTo>
                <a:lnTo>
                  <a:pt x="196912" y="184478"/>
                </a:lnTo>
                <a:lnTo>
                  <a:pt x="212013" y="211024"/>
                </a:lnTo>
                <a:lnTo>
                  <a:pt x="236058" y="197559"/>
                </a:lnTo>
                <a:cubicBezTo>
                  <a:pt x="237662" y="196698"/>
                  <a:pt x="239495" y="196362"/>
                  <a:pt x="241300" y="196597"/>
                </a:cubicBezTo>
                <a:lnTo>
                  <a:pt x="284821" y="202464"/>
                </a:lnTo>
                <a:cubicBezTo>
                  <a:pt x="289491" y="203008"/>
                  <a:pt x="292835" y="207234"/>
                  <a:pt x="292291" y="211903"/>
                </a:cubicBezTo>
                <a:cubicBezTo>
                  <a:pt x="292286" y="211947"/>
                  <a:pt x="292281" y="211991"/>
                  <a:pt x="292275" y="212034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" name="Graphic 82" descr="Slippery">
            <a:extLst>
              <a:ext uri="{FF2B5EF4-FFF2-40B4-BE49-F238E27FC236}">
                <a16:creationId xmlns:a16="http://schemas.microsoft.com/office/drawing/2014/main" id="{F299CD97-38E1-4EC1-9362-A670535196E1}"/>
              </a:ext>
            </a:extLst>
          </p:cNvPr>
          <p:cNvSpPr/>
          <p:nvPr/>
        </p:nvSpPr>
        <p:spPr>
          <a:xfrm>
            <a:off x="8564566" y="1338728"/>
            <a:ext cx="310803" cy="274153"/>
          </a:xfrm>
          <a:custGeom>
            <a:avLst/>
            <a:gdLst>
              <a:gd name="connsiteX0" fmla="*/ 411827 w 414404"/>
              <a:gd name="connsiteY0" fmla="*/ 336683 h 365537"/>
              <a:gd name="connsiteX1" fmla="*/ 223891 w 414404"/>
              <a:gd name="connsiteY1" fmla="*/ 9671 h 365537"/>
              <a:gd name="connsiteX2" fmla="*/ 197635 w 414404"/>
              <a:gd name="connsiteY2" fmla="*/ 2552 h 365537"/>
              <a:gd name="connsiteX3" fmla="*/ 190516 w 414404"/>
              <a:gd name="connsiteY3" fmla="*/ 9671 h 365537"/>
              <a:gd name="connsiteX4" fmla="*/ 2580 w 414404"/>
              <a:gd name="connsiteY4" fmla="*/ 336683 h 365537"/>
              <a:gd name="connsiteX5" fmla="*/ 9621 w 414404"/>
              <a:gd name="connsiteY5" fmla="*/ 362960 h 365537"/>
              <a:gd name="connsiteX6" fmla="*/ 19220 w 414404"/>
              <a:gd name="connsiteY6" fmla="*/ 365537 h 365537"/>
              <a:gd name="connsiteX7" fmla="*/ 395188 w 414404"/>
              <a:gd name="connsiteY7" fmla="*/ 365537 h 365537"/>
              <a:gd name="connsiteX8" fmla="*/ 414404 w 414404"/>
              <a:gd name="connsiteY8" fmla="*/ 346282 h 365537"/>
              <a:gd name="connsiteX9" fmla="*/ 411827 w 414404"/>
              <a:gd name="connsiteY9" fmla="*/ 336683 h 365537"/>
              <a:gd name="connsiteX10" fmla="*/ 149880 w 414404"/>
              <a:gd name="connsiteY10" fmla="*/ 142784 h 365537"/>
              <a:gd name="connsiteX11" fmla="*/ 173880 w 414404"/>
              <a:gd name="connsiteY11" fmla="*/ 142159 h 365537"/>
              <a:gd name="connsiteX12" fmla="*/ 174504 w 414404"/>
              <a:gd name="connsiteY12" fmla="*/ 166158 h 365537"/>
              <a:gd name="connsiteX13" fmla="*/ 150554 w 414404"/>
              <a:gd name="connsiteY13" fmla="*/ 166829 h 365537"/>
              <a:gd name="connsiteX14" fmla="*/ 149835 w 414404"/>
              <a:gd name="connsiteY14" fmla="*/ 142833 h 365537"/>
              <a:gd name="connsiteX15" fmla="*/ 149880 w 414404"/>
              <a:gd name="connsiteY15" fmla="*/ 142784 h 365537"/>
              <a:gd name="connsiteX16" fmla="*/ 265729 w 414404"/>
              <a:gd name="connsiteY16" fmla="*/ 294220 h 365537"/>
              <a:gd name="connsiteX17" fmla="*/ 248465 w 414404"/>
              <a:gd name="connsiteY17" fmla="*/ 294220 h 365537"/>
              <a:gd name="connsiteX18" fmla="*/ 248898 w 414404"/>
              <a:gd name="connsiteY18" fmla="*/ 296624 h 365537"/>
              <a:gd name="connsiteX19" fmla="*/ 241684 w 414404"/>
              <a:gd name="connsiteY19" fmla="*/ 303838 h 365537"/>
              <a:gd name="connsiteX20" fmla="*/ 195999 w 414404"/>
              <a:gd name="connsiteY20" fmla="*/ 303838 h 365537"/>
              <a:gd name="connsiteX21" fmla="*/ 188785 w 414404"/>
              <a:gd name="connsiteY21" fmla="*/ 296624 h 365537"/>
              <a:gd name="connsiteX22" fmla="*/ 189218 w 414404"/>
              <a:gd name="connsiteY22" fmla="*/ 294220 h 365537"/>
              <a:gd name="connsiteX23" fmla="*/ 143100 w 414404"/>
              <a:gd name="connsiteY23" fmla="*/ 294220 h 365537"/>
              <a:gd name="connsiteX24" fmla="*/ 135886 w 414404"/>
              <a:gd name="connsiteY24" fmla="*/ 287006 h 365537"/>
              <a:gd name="connsiteX25" fmla="*/ 143100 w 414404"/>
              <a:gd name="connsiteY25" fmla="*/ 279793 h 365537"/>
              <a:gd name="connsiteX26" fmla="*/ 165173 w 414404"/>
              <a:gd name="connsiteY26" fmla="*/ 279793 h 365537"/>
              <a:gd name="connsiteX27" fmla="*/ 164740 w 414404"/>
              <a:gd name="connsiteY27" fmla="*/ 277388 h 365537"/>
              <a:gd name="connsiteX28" fmla="*/ 171954 w 414404"/>
              <a:gd name="connsiteY28" fmla="*/ 270175 h 365537"/>
              <a:gd name="connsiteX29" fmla="*/ 203212 w 414404"/>
              <a:gd name="connsiteY29" fmla="*/ 270175 h 365537"/>
              <a:gd name="connsiteX30" fmla="*/ 210426 w 414404"/>
              <a:gd name="connsiteY30" fmla="*/ 277388 h 365537"/>
              <a:gd name="connsiteX31" fmla="*/ 209993 w 414404"/>
              <a:gd name="connsiteY31" fmla="*/ 279793 h 365537"/>
              <a:gd name="connsiteX32" fmla="*/ 265729 w 414404"/>
              <a:gd name="connsiteY32" fmla="*/ 279793 h 365537"/>
              <a:gd name="connsiteX33" fmla="*/ 272943 w 414404"/>
              <a:gd name="connsiteY33" fmla="*/ 287006 h 365537"/>
              <a:gd name="connsiteX34" fmla="*/ 265729 w 414404"/>
              <a:gd name="connsiteY34" fmla="*/ 294220 h 365537"/>
              <a:gd name="connsiteX35" fmla="*/ 292275 w 414404"/>
              <a:gd name="connsiteY35" fmla="*/ 212034 h 365537"/>
              <a:gd name="connsiteX36" fmla="*/ 282717 w 414404"/>
              <a:gd name="connsiteY36" fmla="*/ 219352 h 365537"/>
              <a:gd name="connsiteX37" fmla="*/ 282657 w 414404"/>
              <a:gd name="connsiteY37" fmla="*/ 219343 h 365537"/>
              <a:gd name="connsiteX38" fmla="*/ 241925 w 414404"/>
              <a:gd name="connsiteY38" fmla="*/ 213813 h 365537"/>
              <a:gd name="connsiteX39" fmla="*/ 220813 w 414404"/>
              <a:gd name="connsiteY39" fmla="*/ 225403 h 365537"/>
              <a:gd name="connsiteX40" fmla="*/ 240049 w 414404"/>
              <a:gd name="connsiteY40" fmla="*/ 222085 h 365537"/>
              <a:gd name="connsiteX41" fmla="*/ 245435 w 414404"/>
              <a:gd name="connsiteY41" fmla="*/ 222902 h 365537"/>
              <a:gd name="connsiteX42" fmla="*/ 282176 w 414404"/>
              <a:gd name="connsiteY42" fmla="*/ 242138 h 365537"/>
              <a:gd name="connsiteX43" fmla="*/ 285901 w 414404"/>
              <a:gd name="connsiteY43" fmla="*/ 253513 h 365537"/>
              <a:gd name="connsiteX44" fmla="*/ 277079 w 414404"/>
              <a:gd name="connsiteY44" fmla="*/ 258056 h 365537"/>
              <a:gd name="connsiteX45" fmla="*/ 274241 w 414404"/>
              <a:gd name="connsiteY45" fmla="*/ 257190 h 365537"/>
              <a:gd name="connsiteX46" fmla="*/ 240097 w 414404"/>
              <a:gd name="connsiteY46" fmla="*/ 239253 h 365537"/>
              <a:gd name="connsiteX47" fmla="*/ 199750 w 414404"/>
              <a:gd name="connsiteY47" fmla="*/ 246274 h 365537"/>
              <a:gd name="connsiteX48" fmla="*/ 197778 w 414404"/>
              <a:gd name="connsiteY48" fmla="*/ 246274 h 365537"/>
              <a:gd name="connsiteX49" fmla="*/ 197778 w 414404"/>
              <a:gd name="connsiteY49" fmla="*/ 246274 h 365537"/>
              <a:gd name="connsiteX50" fmla="*/ 196239 w 414404"/>
              <a:gd name="connsiteY50" fmla="*/ 245985 h 365537"/>
              <a:gd name="connsiteX51" fmla="*/ 188593 w 414404"/>
              <a:gd name="connsiteY51" fmla="*/ 242138 h 365537"/>
              <a:gd name="connsiteX52" fmla="*/ 185227 w 414404"/>
              <a:gd name="connsiteY52" fmla="*/ 237329 h 365537"/>
              <a:gd name="connsiteX53" fmla="*/ 164211 w 414404"/>
              <a:gd name="connsiteY53" fmla="*/ 203666 h 365537"/>
              <a:gd name="connsiteX54" fmla="*/ 162288 w 414404"/>
              <a:gd name="connsiteY54" fmla="*/ 201358 h 365537"/>
              <a:gd name="connsiteX55" fmla="*/ 153343 w 414404"/>
              <a:gd name="connsiteY55" fmla="*/ 217997 h 365537"/>
              <a:gd name="connsiteX56" fmla="*/ 156757 w 414404"/>
              <a:gd name="connsiteY56" fmla="*/ 235790 h 365537"/>
              <a:gd name="connsiteX57" fmla="*/ 150025 w 414404"/>
              <a:gd name="connsiteY57" fmla="*/ 245745 h 365537"/>
              <a:gd name="connsiteX58" fmla="*/ 147283 w 414404"/>
              <a:gd name="connsiteY58" fmla="*/ 245745 h 365537"/>
              <a:gd name="connsiteX59" fmla="*/ 139878 w 414404"/>
              <a:gd name="connsiteY59" fmla="*/ 239012 h 365537"/>
              <a:gd name="connsiteX60" fmla="*/ 135886 w 414404"/>
              <a:gd name="connsiteY60" fmla="*/ 218286 h 365537"/>
              <a:gd name="connsiteX61" fmla="*/ 136752 w 414404"/>
              <a:gd name="connsiteY61" fmla="*/ 212707 h 365537"/>
              <a:gd name="connsiteX62" fmla="*/ 148293 w 414404"/>
              <a:gd name="connsiteY62" fmla="*/ 190778 h 365537"/>
              <a:gd name="connsiteX63" fmla="*/ 150602 w 414404"/>
              <a:gd name="connsiteY63" fmla="*/ 188037 h 365537"/>
              <a:gd name="connsiteX64" fmla="*/ 150602 w 414404"/>
              <a:gd name="connsiteY64" fmla="*/ 188037 h 365537"/>
              <a:gd name="connsiteX65" fmla="*/ 150938 w 414404"/>
              <a:gd name="connsiteY65" fmla="*/ 188037 h 365537"/>
              <a:gd name="connsiteX66" fmla="*/ 152141 w 414404"/>
              <a:gd name="connsiteY66" fmla="*/ 187315 h 365537"/>
              <a:gd name="connsiteX67" fmla="*/ 185804 w 414404"/>
              <a:gd name="connsiteY67" fmla="*/ 167166 h 365537"/>
              <a:gd name="connsiteX68" fmla="*/ 192777 w 414404"/>
              <a:gd name="connsiteY68" fmla="*/ 165963 h 365537"/>
              <a:gd name="connsiteX69" fmla="*/ 217351 w 414404"/>
              <a:gd name="connsiteY69" fmla="*/ 171253 h 365537"/>
              <a:gd name="connsiteX70" fmla="*/ 222496 w 414404"/>
              <a:gd name="connsiteY70" fmla="*/ 154278 h 365537"/>
              <a:gd name="connsiteX71" fmla="*/ 233124 w 414404"/>
              <a:gd name="connsiteY71" fmla="*/ 148747 h 365537"/>
              <a:gd name="connsiteX72" fmla="*/ 238856 w 414404"/>
              <a:gd name="connsiteY72" fmla="*/ 158788 h 365537"/>
              <a:gd name="connsiteX73" fmla="*/ 238655 w 414404"/>
              <a:gd name="connsiteY73" fmla="*/ 159423 h 365537"/>
              <a:gd name="connsiteX74" fmla="*/ 231345 w 414404"/>
              <a:gd name="connsiteY74" fmla="*/ 183468 h 365537"/>
              <a:gd name="connsiteX75" fmla="*/ 229469 w 414404"/>
              <a:gd name="connsiteY75" fmla="*/ 187171 h 365537"/>
              <a:gd name="connsiteX76" fmla="*/ 221535 w 414404"/>
              <a:gd name="connsiteY76" fmla="*/ 189768 h 365537"/>
              <a:gd name="connsiteX77" fmla="*/ 196912 w 414404"/>
              <a:gd name="connsiteY77" fmla="*/ 184478 h 365537"/>
              <a:gd name="connsiteX78" fmla="*/ 212013 w 414404"/>
              <a:gd name="connsiteY78" fmla="*/ 211024 h 365537"/>
              <a:gd name="connsiteX79" fmla="*/ 236058 w 414404"/>
              <a:gd name="connsiteY79" fmla="*/ 197559 h 365537"/>
              <a:gd name="connsiteX80" fmla="*/ 241300 w 414404"/>
              <a:gd name="connsiteY80" fmla="*/ 196597 h 365537"/>
              <a:gd name="connsiteX81" fmla="*/ 284821 w 414404"/>
              <a:gd name="connsiteY81" fmla="*/ 202464 h 365537"/>
              <a:gd name="connsiteX82" fmla="*/ 292291 w 414404"/>
              <a:gd name="connsiteY82" fmla="*/ 211903 h 365537"/>
              <a:gd name="connsiteX83" fmla="*/ 292275 w 414404"/>
              <a:gd name="connsiteY83" fmla="*/ 212034 h 365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414404" h="365537">
                <a:moveTo>
                  <a:pt x="411827" y="336683"/>
                </a:moveTo>
                <a:lnTo>
                  <a:pt x="223891" y="9671"/>
                </a:lnTo>
                <a:cubicBezTo>
                  <a:pt x="218606" y="455"/>
                  <a:pt x="206851" y="-2733"/>
                  <a:pt x="197635" y="2552"/>
                </a:cubicBezTo>
                <a:cubicBezTo>
                  <a:pt x="194672" y="4251"/>
                  <a:pt x="192216" y="6708"/>
                  <a:pt x="190516" y="9671"/>
                </a:cubicBezTo>
                <a:lnTo>
                  <a:pt x="2580" y="336683"/>
                </a:lnTo>
                <a:cubicBezTo>
                  <a:pt x="-2732" y="345884"/>
                  <a:pt x="421" y="357648"/>
                  <a:pt x="9621" y="362960"/>
                </a:cubicBezTo>
                <a:cubicBezTo>
                  <a:pt x="12540" y="364645"/>
                  <a:pt x="15850" y="365534"/>
                  <a:pt x="19220" y="365537"/>
                </a:cubicBezTo>
                <a:lnTo>
                  <a:pt x="395188" y="365537"/>
                </a:lnTo>
                <a:cubicBezTo>
                  <a:pt x="405812" y="365526"/>
                  <a:pt x="414415" y="356905"/>
                  <a:pt x="414404" y="346282"/>
                </a:cubicBezTo>
                <a:cubicBezTo>
                  <a:pt x="414401" y="342911"/>
                  <a:pt x="413512" y="339602"/>
                  <a:pt x="411827" y="336683"/>
                </a:cubicBezTo>
                <a:close/>
                <a:moveTo>
                  <a:pt x="149880" y="142784"/>
                </a:moveTo>
                <a:cubicBezTo>
                  <a:pt x="156335" y="135984"/>
                  <a:pt x="167080" y="135705"/>
                  <a:pt x="173880" y="142159"/>
                </a:cubicBezTo>
                <a:cubicBezTo>
                  <a:pt x="180679" y="148614"/>
                  <a:pt x="180959" y="159359"/>
                  <a:pt x="174504" y="166158"/>
                </a:cubicBezTo>
                <a:cubicBezTo>
                  <a:pt x="168068" y="172939"/>
                  <a:pt x="157360" y="173239"/>
                  <a:pt x="150554" y="166829"/>
                </a:cubicBezTo>
                <a:cubicBezTo>
                  <a:pt x="143729" y="160401"/>
                  <a:pt x="143406" y="149658"/>
                  <a:pt x="149835" y="142833"/>
                </a:cubicBezTo>
                <a:cubicBezTo>
                  <a:pt x="149850" y="142816"/>
                  <a:pt x="149865" y="142800"/>
                  <a:pt x="149880" y="142784"/>
                </a:cubicBezTo>
                <a:close/>
                <a:moveTo>
                  <a:pt x="265729" y="294220"/>
                </a:moveTo>
                <a:lnTo>
                  <a:pt x="248465" y="294220"/>
                </a:lnTo>
                <a:cubicBezTo>
                  <a:pt x="248737" y="294993"/>
                  <a:pt x="248883" y="295805"/>
                  <a:pt x="248898" y="296624"/>
                </a:cubicBezTo>
                <a:cubicBezTo>
                  <a:pt x="248898" y="300608"/>
                  <a:pt x="245668" y="303838"/>
                  <a:pt x="241684" y="303838"/>
                </a:cubicBezTo>
                <a:lnTo>
                  <a:pt x="195999" y="303838"/>
                </a:lnTo>
                <a:cubicBezTo>
                  <a:pt x="192015" y="303838"/>
                  <a:pt x="188785" y="300608"/>
                  <a:pt x="188785" y="296624"/>
                </a:cubicBezTo>
                <a:cubicBezTo>
                  <a:pt x="188776" y="295802"/>
                  <a:pt x="188923" y="294987"/>
                  <a:pt x="189218" y="294220"/>
                </a:cubicBezTo>
                <a:lnTo>
                  <a:pt x="143100" y="294220"/>
                </a:lnTo>
                <a:cubicBezTo>
                  <a:pt x="139116" y="294220"/>
                  <a:pt x="135886" y="290990"/>
                  <a:pt x="135886" y="287006"/>
                </a:cubicBezTo>
                <a:cubicBezTo>
                  <a:pt x="135886" y="283022"/>
                  <a:pt x="139116" y="279793"/>
                  <a:pt x="143100" y="279793"/>
                </a:cubicBezTo>
                <a:lnTo>
                  <a:pt x="165173" y="279793"/>
                </a:lnTo>
                <a:cubicBezTo>
                  <a:pt x="164886" y="279023"/>
                  <a:pt x="164740" y="278209"/>
                  <a:pt x="164740" y="277388"/>
                </a:cubicBezTo>
                <a:cubicBezTo>
                  <a:pt x="164740" y="273404"/>
                  <a:pt x="167970" y="270175"/>
                  <a:pt x="171954" y="270175"/>
                </a:cubicBezTo>
                <a:lnTo>
                  <a:pt x="203212" y="270175"/>
                </a:lnTo>
                <a:cubicBezTo>
                  <a:pt x="207196" y="270175"/>
                  <a:pt x="210426" y="273404"/>
                  <a:pt x="210426" y="277388"/>
                </a:cubicBezTo>
                <a:cubicBezTo>
                  <a:pt x="210403" y="278207"/>
                  <a:pt x="210257" y="279018"/>
                  <a:pt x="209993" y="279793"/>
                </a:cubicBezTo>
                <a:lnTo>
                  <a:pt x="265729" y="279793"/>
                </a:lnTo>
                <a:cubicBezTo>
                  <a:pt x="269713" y="279793"/>
                  <a:pt x="272943" y="283022"/>
                  <a:pt x="272943" y="287006"/>
                </a:cubicBezTo>
                <a:cubicBezTo>
                  <a:pt x="272943" y="290990"/>
                  <a:pt x="269713" y="294220"/>
                  <a:pt x="265729" y="294220"/>
                </a:cubicBezTo>
                <a:close/>
                <a:moveTo>
                  <a:pt x="292275" y="212034"/>
                </a:moveTo>
                <a:cubicBezTo>
                  <a:pt x="291657" y="216694"/>
                  <a:pt x="287377" y="219970"/>
                  <a:pt x="282717" y="219352"/>
                </a:cubicBezTo>
                <a:cubicBezTo>
                  <a:pt x="282697" y="219349"/>
                  <a:pt x="282677" y="219346"/>
                  <a:pt x="282657" y="219343"/>
                </a:cubicBezTo>
                <a:lnTo>
                  <a:pt x="241925" y="213813"/>
                </a:lnTo>
                <a:lnTo>
                  <a:pt x="220813" y="225403"/>
                </a:lnTo>
                <a:lnTo>
                  <a:pt x="240049" y="222085"/>
                </a:lnTo>
                <a:cubicBezTo>
                  <a:pt x="241885" y="221748"/>
                  <a:pt x="243782" y="222037"/>
                  <a:pt x="245435" y="222902"/>
                </a:cubicBezTo>
                <a:lnTo>
                  <a:pt x="282176" y="242138"/>
                </a:lnTo>
                <a:cubicBezTo>
                  <a:pt x="286346" y="244251"/>
                  <a:pt x="288014" y="249344"/>
                  <a:pt x="285901" y="253513"/>
                </a:cubicBezTo>
                <a:cubicBezTo>
                  <a:pt x="284249" y="256773"/>
                  <a:pt x="280692" y="258605"/>
                  <a:pt x="277079" y="258056"/>
                </a:cubicBezTo>
                <a:cubicBezTo>
                  <a:pt x="276086" y="257953"/>
                  <a:pt x="275122" y="257659"/>
                  <a:pt x="274241" y="257190"/>
                </a:cubicBezTo>
                <a:lnTo>
                  <a:pt x="240097" y="239253"/>
                </a:lnTo>
                <a:lnTo>
                  <a:pt x="199750" y="246274"/>
                </a:lnTo>
                <a:cubicBezTo>
                  <a:pt x="199094" y="246345"/>
                  <a:pt x="198434" y="246345"/>
                  <a:pt x="197778" y="246274"/>
                </a:cubicBezTo>
                <a:lnTo>
                  <a:pt x="197778" y="246274"/>
                </a:lnTo>
                <a:cubicBezTo>
                  <a:pt x="197257" y="246229"/>
                  <a:pt x="196741" y="246132"/>
                  <a:pt x="196239" y="245985"/>
                </a:cubicBezTo>
                <a:cubicBezTo>
                  <a:pt x="193375" y="245460"/>
                  <a:pt x="190722" y="244124"/>
                  <a:pt x="188593" y="242138"/>
                </a:cubicBezTo>
                <a:cubicBezTo>
                  <a:pt x="187239" y="240710"/>
                  <a:pt x="186105" y="239090"/>
                  <a:pt x="185227" y="237329"/>
                </a:cubicBezTo>
                <a:lnTo>
                  <a:pt x="164211" y="203666"/>
                </a:lnTo>
                <a:lnTo>
                  <a:pt x="162288" y="201358"/>
                </a:lnTo>
                <a:lnTo>
                  <a:pt x="153343" y="217997"/>
                </a:lnTo>
                <a:lnTo>
                  <a:pt x="156757" y="235790"/>
                </a:lnTo>
                <a:cubicBezTo>
                  <a:pt x="157639" y="240397"/>
                  <a:pt x="154628" y="244848"/>
                  <a:pt x="150025" y="245745"/>
                </a:cubicBezTo>
                <a:cubicBezTo>
                  <a:pt x="149117" y="245888"/>
                  <a:pt x="148191" y="245888"/>
                  <a:pt x="147283" y="245745"/>
                </a:cubicBezTo>
                <a:cubicBezTo>
                  <a:pt x="143623" y="245328"/>
                  <a:pt x="140640" y="242616"/>
                  <a:pt x="139878" y="239012"/>
                </a:cubicBezTo>
                <a:lnTo>
                  <a:pt x="135886" y="218286"/>
                </a:lnTo>
                <a:cubicBezTo>
                  <a:pt x="135543" y="216382"/>
                  <a:pt x="135848" y="214418"/>
                  <a:pt x="136752" y="212707"/>
                </a:cubicBezTo>
                <a:lnTo>
                  <a:pt x="148293" y="190778"/>
                </a:lnTo>
                <a:cubicBezTo>
                  <a:pt x="148861" y="189712"/>
                  <a:pt x="149648" y="188777"/>
                  <a:pt x="150602" y="188037"/>
                </a:cubicBezTo>
                <a:lnTo>
                  <a:pt x="150602" y="188037"/>
                </a:lnTo>
                <a:lnTo>
                  <a:pt x="150938" y="188037"/>
                </a:lnTo>
                <a:cubicBezTo>
                  <a:pt x="151310" y="187751"/>
                  <a:pt x="151714" y="187509"/>
                  <a:pt x="152141" y="187315"/>
                </a:cubicBezTo>
                <a:lnTo>
                  <a:pt x="185804" y="167166"/>
                </a:lnTo>
                <a:cubicBezTo>
                  <a:pt x="187874" y="165850"/>
                  <a:pt x="190385" y="165417"/>
                  <a:pt x="192777" y="165963"/>
                </a:cubicBezTo>
                <a:lnTo>
                  <a:pt x="217351" y="171253"/>
                </a:lnTo>
                <a:lnTo>
                  <a:pt x="222496" y="154278"/>
                </a:lnTo>
                <a:cubicBezTo>
                  <a:pt x="224200" y="150074"/>
                  <a:pt x="228704" y="147730"/>
                  <a:pt x="233124" y="148747"/>
                </a:cubicBezTo>
                <a:cubicBezTo>
                  <a:pt x="237480" y="149937"/>
                  <a:pt x="240046" y="154432"/>
                  <a:pt x="238856" y="158788"/>
                </a:cubicBezTo>
                <a:cubicBezTo>
                  <a:pt x="238798" y="159002"/>
                  <a:pt x="238731" y="159214"/>
                  <a:pt x="238655" y="159423"/>
                </a:cubicBezTo>
                <a:lnTo>
                  <a:pt x="231345" y="183468"/>
                </a:lnTo>
                <a:cubicBezTo>
                  <a:pt x="230977" y="184817"/>
                  <a:pt x="230338" y="186076"/>
                  <a:pt x="229469" y="187171"/>
                </a:cubicBezTo>
                <a:cubicBezTo>
                  <a:pt x="227482" y="189397"/>
                  <a:pt x="224454" y="190388"/>
                  <a:pt x="221535" y="189768"/>
                </a:cubicBezTo>
                <a:lnTo>
                  <a:pt x="196912" y="184478"/>
                </a:lnTo>
                <a:lnTo>
                  <a:pt x="212013" y="211024"/>
                </a:lnTo>
                <a:lnTo>
                  <a:pt x="236058" y="197559"/>
                </a:lnTo>
                <a:cubicBezTo>
                  <a:pt x="237662" y="196698"/>
                  <a:pt x="239495" y="196362"/>
                  <a:pt x="241300" y="196597"/>
                </a:cubicBezTo>
                <a:lnTo>
                  <a:pt x="284821" y="202464"/>
                </a:lnTo>
                <a:cubicBezTo>
                  <a:pt x="289491" y="203008"/>
                  <a:pt x="292835" y="207234"/>
                  <a:pt x="292291" y="211903"/>
                </a:cubicBezTo>
                <a:cubicBezTo>
                  <a:pt x="292286" y="211947"/>
                  <a:pt x="292281" y="211991"/>
                  <a:pt x="292275" y="21203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0" name="Graphic 83" descr="Slippery">
            <a:extLst>
              <a:ext uri="{FF2B5EF4-FFF2-40B4-BE49-F238E27FC236}">
                <a16:creationId xmlns:a16="http://schemas.microsoft.com/office/drawing/2014/main" id="{DDFA3690-F01F-4996-8FCF-E0E32FA48F64}"/>
              </a:ext>
            </a:extLst>
          </p:cNvPr>
          <p:cNvSpPr/>
          <p:nvPr/>
        </p:nvSpPr>
        <p:spPr>
          <a:xfrm>
            <a:off x="8564566" y="2951556"/>
            <a:ext cx="310803" cy="274153"/>
          </a:xfrm>
          <a:custGeom>
            <a:avLst/>
            <a:gdLst>
              <a:gd name="connsiteX0" fmla="*/ 411827 w 414404"/>
              <a:gd name="connsiteY0" fmla="*/ 336683 h 365537"/>
              <a:gd name="connsiteX1" fmla="*/ 223891 w 414404"/>
              <a:gd name="connsiteY1" fmla="*/ 9671 h 365537"/>
              <a:gd name="connsiteX2" fmla="*/ 197635 w 414404"/>
              <a:gd name="connsiteY2" fmla="*/ 2552 h 365537"/>
              <a:gd name="connsiteX3" fmla="*/ 190516 w 414404"/>
              <a:gd name="connsiteY3" fmla="*/ 9671 h 365537"/>
              <a:gd name="connsiteX4" fmla="*/ 2580 w 414404"/>
              <a:gd name="connsiteY4" fmla="*/ 336683 h 365537"/>
              <a:gd name="connsiteX5" fmla="*/ 9621 w 414404"/>
              <a:gd name="connsiteY5" fmla="*/ 362960 h 365537"/>
              <a:gd name="connsiteX6" fmla="*/ 19220 w 414404"/>
              <a:gd name="connsiteY6" fmla="*/ 365537 h 365537"/>
              <a:gd name="connsiteX7" fmla="*/ 395188 w 414404"/>
              <a:gd name="connsiteY7" fmla="*/ 365537 h 365537"/>
              <a:gd name="connsiteX8" fmla="*/ 414404 w 414404"/>
              <a:gd name="connsiteY8" fmla="*/ 346282 h 365537"/>
              <a:gd name="connsiteX9" fmla="*/ 411827 w 414404"/>
              <a:gd name="connsiteY9" fmla="*/ 336683 h 365537"/>
              <a:gd name="connsiteX10" fmla="*/ 149880 w 414404"/>
              <a:gd name="connsiteY10" fmla="*/ 142784 h 365537"/>
              <a:gd name="connsiteX11" fmla="*/ 173880 w 414404"/>
              <a:gd name="connsiteY11" fmla="*/ 142159 h 365537"/>
              <a:gd name="connsiteX12" fmla="*/ 174504 w 414404"/>
              <a:gd name="connsiteY12" fmla="*/ 166158 h 365537"/>
              <a:gd name="connsiteX13" fmla="*/ 150554 w 414404"/>
              <a:gd name="connsiteY13" fmla="*/ 166829 h 365537"/>
              <a:gd name="connsiteX14" fmla="*/ 149835 w 414404"/>
              <a:gd name="connsiteY14" fmla="*/ 142833 h 365537"/>
              <a:gd name="connsiteX15" fmla="*/ 149880 w 414404"/>
              <a:gd name="connsiteY15" fmla="*/ 142784 h 365537"/>
              <a:gd name="connsiteX16" fmla="*/ 265729 w 414404"/>
              <a:gd name="connsiteY16" fmla="*/ 294220 h 365537"/>
              <a:gd name="connsiteX17" fmla="*/ 248465 w 414404"/>
              <a:gd name="connsiteY17" fmla="*/ 294220 h 365537"/>
              <a:gd name="connsiteX18" fmla="*/ 248898 w 414404"/>
              <a:gd name="connsiteY18" fmla="*/ 296624 h 365537"/>
              <a:gd name="connsiteX19" fmla="*/ 241684 w 414404"/>
              <a:gd name="connsiteY19" fmla="*/ 303838 h 365537"/>
              <a:gd name="connsiteX20" fmla="*/ 195999 w 414404"/>
              <a:gd name="connsiteY20" fmla="*/ 303838 h 365537"/>
              <a:gd name="connsiteX21" fmla="*/ 188785 w 414404"/>
              <a:gd name="connsiteY21" fmla="*/ 296624 h 365537"/>
              <a:gd name="connsiteX22" fmla="*/ 189218 w 414404"/>
              <a:gd name="connsiteY22" fmla="*/ 294220 h 365537"/>
              <a:gd name="connsiteX23" fmla="*/ 143100 w 414404"/>
              <a:gd name="connsiteY23" fmla="*/ 294220 h 365537"/>
              <a:gd name="connsiteX24" fmla="*/ 135886 w 414404"/>
              <a:gd name="connsiteY24" fmla="*/ 287006 h 365537"/>
              <a:gd name="connsiteX25" fmla="*/ 143100 w 414404"/>
              <a:gd name="connsiteY25" fmla="*/ 279793 h 365537"/>
              <a:gd name="connsiteX26" fmla="*/ 165173 w 414404"/>
              <a:gd name="connsiteY26" fmla="*/ 279793 h 365537"/>
              <a:gd name="connsiteX27" fmla="*/ 164740 w 414404"/>
              <a:gd name="connsiteY27" fmla="*/ 277388 h 365537"/>
              <a:gd name="connsiteX28" fmla="*/ 171954 w 414404"/>
              <a:gd name="connsiteY28" fmla="*/ 270175 h 365537"/>
              <a:gd name="connsiteX29" fmla="*/ 203212 w 414404"/>
              <a:gd name="connsiteY29" fmla="*/ 270175 h 365537"/>
              <a:gd name="connsiteX30" fmla="*/ 210426 w 414404"/>
              <a:gd name="connsiteY30" fmla="*/ 277388 h 365537"/>
              <a:gd name="connsiteX31" fmla="*/ 209993 w 414404"/>
              <a:gd name="connsiteY31" fmla="*/ 279793 h 365537"/>
              <a:gd name="connsiteX32" fmla="*/ 265729 w 414404"/>
              <a:gd name="connsiteY32" fmla="*/ 279793 h 365537"/>
              <a:gd name="connsiteX33" fmla="*/ 272943 w 414404"/>
              <a:gd name="connsiteY33" fmla="*/ 287006 h 365537"/>
              <a:gd name="connsiteX34" fmla="*/ 265729 w 414404"/>
              <a:gd name="connsiteY34" fmla="*/ 294220 h 365537"/>
              <a:gd name="connsiteX35" fmla="*/ 292275 w 414404"/>
              <a:gd name="connsiteY35" fmla="*/ 212034 h 365537"/>
              <a:gd name="connsiteX36" fmla="*/ 282717 w 414404"/>
              <a:gd name="connsiteY36" fmla="*/ 219352 h 365537"/>
              <a:gd name="connsiteX37" fmla="*/ 282657 w 414404"/>
              <a:gd name="connsiteY37" fmla="*/ 219343 h 365537"/>
              <a:gd name="connsiteX38" fmla="*/ 241925 w 414404"/>
              <a:gd name="connsiteY38" fmla="*/ 213813 h 365537"/>
              <a:gd name="connsiteX39" fmla="*/ 220813 w 414404"/>
              <a:gd name="connsiteY39" fmla="*/ 225403 h 365537"/>
              <a:gd name="connsiteX40" fmla="*/ 240049 w 414404"/>
              <a:gd name="connsiteY40" fmla="*/ 222085 h 365537"/>
              <a:gd name="connsiteX41" fmla="*/ 245435 w 414404"/>
              <a:gd name="connsiteY41" fmla="*/ 222902 h 365537"/>
              <a:gd name="connsiteX42" fmla="*/ 282176 w 414404"/>
              <a:gd name="connsiteY42" fmla="*/ 242138 h 365537"/>
              <a:gd name="connsiteX43" fmla="*/ 285901 w 414404"/>
              <a:gd name="connsiteY43" fmla="*/ 253513 h 365537"/>
              <a:gd name="connsiteX44" fmla="*/ 277079 w 414404"/>
              <a:gd name="connsiteY44" fmla="*/ 258056 h 365537"/>
              <a:gd name="connsiteX45" fmla="*/ 274241 w 414404"/>
              <a:gd name="connsiteY45" fmla="*/ 257190 h 365537"/>
              <a:gd name="connsiteX46" fmla="*/ 240097 w 414404"/>
              <a:gd name="connsiteY46" fmla="*/ 239253 h 365537"/>
              <a:gd name="connsiteX47" fmla="*/ 199750 w 414404"/>
              <a:gd name="connsiteY47" fmla="*/ 246274 h 365537"/>
              <a:gd name="connsiteX48" fmla="*/ 197778 w 414404"/>
              <a:gd name="connsiteY48" fmla="*/ 246274 h 365537"/>
              <a:gd name="connsiteX49" fmla="*/ 197778 w 414404"/>
              <a:gd name="connsiteY49" fmla="*/ 246274 h 365537"/>
              <a:gd name="connsiteX50" fmla="*/ 196239 w 414404"/>
              <a:gd name="connsiteY50" fmla="*/ 245985 h 365537"/>
              <a:gd name="connsiteX51" fmla="*/ 188593 w 414404"/>
              <a:gd name="connsiteY51" fmla="*/ 242138 h 365537"/>
              <a:gd name="connsiteX52" fmla="*/ 185227 w 414404"/>
              <a:gd name="connsiteY52" fmla="*/ 237329 h 365537"/>
              <a:gd name="connsiteX53" fmla="*/ 164211 w 414404"/>
              <a:gd name="connsiteY53" fmla="*/ 203666 h 365537"/>
              <a:gd name="connsiteX54" fmla="*/ 162288 w 414404"/>
              <a:gd name="connsiteY54" fmla="*/ 201358 h 365537"/>
              <a:gd name="connsiteX55" fmla="*/ 153343 w 414404"/>
              <a:gd name="connsiteY55" fmla="*/ 217997 h 365537"/>
              <a:gd name="connsiteX56" fmla="*/ 156757 w 414404"/>
              <a:gd name="connsiteY56" fmla="*/ 235790 h 365537"/>
              <a:gd name="connsiteX57" fmla="*/ 150025 w 414404"/>
              <a:gd name="connsiteY57" fmla="*/ 245745 h 365537"/>
              <a:gd name="connsiteX58" fmla="*/ 147283 w 414404"/>
              <a:gd name="connsiteY58" fmla="*/ 245745 h 365537"/>
              <a:gd name="connsiteX59" fmla="*/ 139878 w 414404"/>
              <a:gd name="connsiteY59" fmla="*/ 239012 h 365537"/>
              <a:gd name="connsiteX60" fmla="*/ 135886 w 414404"/>
              <a:gd name="connsiteY60" fmla="*/ 218286 h 365537"/>
              <a:gd name="connsiteX61" fmla="*/ 136752 w 414404"/>
              <a:gd name="connsiteY61" fmla="*/ 212707 h 365537"/>
              <a:gd name="connsiteX62" fmla="*/ 148293 w 414404"/>
              <a:gd name="connsiteY62" fmla="*/ 190778 h 365537"/>
              <a:gd name="connsiteX63" fmla="*/ 150602 w 414404"/>
              <a:gd name="connsiteY63" fmla="*/ 188037 h 365537"/>
              <a:gd name="connsiteX64" fmla="*/ 150602 w 414404"/>
              <a:gd name="connsiteY64" fmla="*/ 188037 h 365537"/>
              <a:gd name="connsiteX65" fmla="*/ 150938 w 414404"/>
              <a:gd name="connsiteY65" fmla="*/ 188037 h 365537"/>
              <a:gd name="connsiteX66" fmla="*/ 152141 w 414404"/>
              <a:gd name="connsiteY66" fmla="*/ 187315 h 365537"/>
              <a:gd name="connsiteX67" fmla="*/ 185804 w 414404"/>
              <a:gd name="connsiteY67" fmla="*/ 167166 h 365537"/>
              <a:gd name="connsiteX68" fmla="*/ 192777 w 414404"/>
              <a:gd name="connsiteY68" fmla="*/ 165963 h 365537"/>
              <a:gd name="connsiteX69" fmla="*/ 217351 w 414404"/>
              <a:gd name="connsiteY69" fmla="*/ 171253 h 365537"/>
              <a:gd name="connsiteX70" fmla="*/ 222496 w 414404"/>
              <a:gd name="connsiteY70" fmla="*/ 154278 h 365537"/>
              <a:gd name="connsiteX71" fmla="*/ 233124 w 414404"/>
              <a:gd name="connsiteY71" fmla="*/ 148747 h 365537"/>
              <a:gd name="connsiteX72" fmla="*/ 238856 w 414404"/>
              <a:gd name="connsiteY72" fmla="*/ 158788 h 365537"/>
              <a:gd name="connsiteX73" fmla="*/ 238655 w 414404"/>
              <a:gd name="connsiteY73" fmla="*/ 159423 h 365537"/>
              <a:gd name="connsiteX74" fmla="*/ 231345 w 414404"/>
              <a:gd name="connsiteY74" fmla="*/ 183468 h 365537"/>
              <a:gd name="connsiteX75" fmla="*/ 229469 w 414404"/>
              <a:gd name="connsiteY75" fmla="*/ 187171 h 365537"/>
              <a:gd name="connsiteX76" fmla="*/ 221535 w 414404"/>
              <a:gd name="connsiteY76" fmla="*/ 189768 h 365537"/>
              <a:gd name="connsiteX77" fmla="*/ 196912 w 414404"/>
              <a:gd name="connsiteY77" fmla="*/ 184478 h 365537"/>
              <a:gd name="connsiteX78" fmla="*/ 212013 w 414404"/>
              <a:gd name="connsiteY78" fmla="*/ 211024 h 365537"/>
              <a:gd name="connsiteX79" fmla="*/ 236058 w 414404"/>
              <a:gd name="connsiteY79" fmla="*/ 197559 h 365537"/>
              <a:gd name="connsiteX80" fmla="*/ 241300 w 414404"/>
              <a:gd name="connsiteY80" fmla="*/ 196597 h 365537"/>
              <a:gd name="connsiteX81" fmla="*/ 284821 w 414404"/>
              <a:gd name="connsiteY81" fmla="*/ 202464 h 365537"/>
              <a:gd name="connsiteX82" fmla="*/ 292291 w 414404"/>
              <a:gd name="connsiteY82" fmla="*/ 211903 h 365537"/>
              <a:gd name="connsiteX83" fmla="*/ 292275 w 414404"/>
              <a:gd name="connsiteY83" fmla="*/ 212034 h 365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414404" h="365537">
                <a:moveTo>
                  <a:pt x="411827" y="336683"/>
                </a:moveTo>
                <a:lnTo>
                  <a:pt x="223891" y="9671"/>
                </a:lnTo>
                <a:cubicBezTo>
                  <a:pt x="218606" y="455"/>
                  <a:pt x="206851" y="-2733"/>
                  <a:pt x="197635" y="2552"/>
                </a:cubicBezTo>
                <a:cubicBezTo>
                  <a:pt x="194672" y="4251"/>
                  <a:pt x="192216" y="6708"/>
                  <a:pt x="190516" y="9671"/>
                </a:cubicBezTo>
                <a:lnTo>
                  <a:pt x="2580" y="336683"/>
                </a:lnTo>
                <a:cubicBezTo>
                  <a:pt x="-2732" y="345884"/>
                  <a:pt x="421" y="357648"/>
                  <a:pt x="9621" y="362960"/>
                </a:cubicBezTo>
                <a:cubicBezTo>
                  <a:pt x="12540" y="364645"/>
                  <a:pt x="15850" y="365534"/>
                  <a:pt x="19220" y="365537"/>
                </a:cubicBezTo>
                <a:lnTo>
                  <a:pt x="395188" y="365537"/>
                </a:lnTo>
                <a:cubicBezTo>
                  <a:pt x="405812" y="365526"/>
                  <a:pt x="414415" y="356905"/>
                  <a:pt x="414404" y="346282"/>
                </a:cubicBezTo>
                <a:cubicBezTo>
                  <a:pt x="414401" y="342911"/>
                  <a:pt x="413512" y="339602"/>
                  <a:pt x="411827" y="336683"/>
                </a:cubicBezTo>
                <a:close/>
                <a:moveTo>
                  <a:pt x="149880" y="142784"/>
                </a:moveTo>
                <a:cubicBezTo>
                  <a:pt x="156335" y="135984"/>
                  <a:pt x="167080" y="135705"/>
                  <a:pt x="173880" y="142159"/>
                </a:cubicBezTo>
                <a:cubicBezTo>
                  <a:pt x="180679" y="148614"/>
                  <a:pt x="180959" y="159359"/>
                  <a:pt x="174504" y="166158"/>
                </a:cubicBezTo>
                <a:cubicBezTo>
                  <a:pt x="168068" y="172939"/>
                  <a:pt x="157360" y="173239"/>
                  <a:pt x="150554" y="166829"/>
                </a:cubicBezTo>
                <a:cubicBezTo>
                  <a:pt x="143729" y="160401"/>
                  <a:pt x="143406" y="149658"/>
                  <a:pt x="149835" y="142833"/>
                </a:cubicBezTo>
                <a:cubicBezTo>
                  <a:pt x="149850" y="142816"/>
                  <a:pt x="149865" y="142800"/>
                  <a:pt x="149880" y="142784"/>
                </a:cubicBezTo>
                <a:close/>
                <a:moveTo>
                  <a:pt x="265729" y="294220"/>
                </a:moveTo>
                <a:lnTo>
                  <a:pt x="248465" y="294220"/>
                </a:lnTo>
                <a:cubicBezTo>
                  <a:pt x="248737" y="294993"/>
                  <a:pt x="248883" y="295805"/>
                  <a:pt x="248898" y="296624"/>
                </a:cubicBezTo>
                <a:cubicBezTo>
                  <a:pt x="248898" y="300608"/>
                  <a:pt x="245668" y="303838"/>
                  <a:pt x="241684" y="303838"/>
                </a:cubicBezTo>
                <a:lnTo>
                  <a:pt x="195999" y="303838"/>
                </a:lnTo>
                <a:cubicBezTo>
                  <a:pt x="192015" y="303838"/>
                  <a:pt x="188785" y="300608"/>
                  <a:pt x="188785" y="296624"/>
                </a:cubicBezTo>
                <a:cubicBezTo>
                  <a:pt x="188776" y="295802"/>
                  <a:pt x="188923" y="294987"/>
                  <a:pt x="189218" y="294220"/>
                </a:cubicBezTo>
                <a:lnTo>
                  <a:pt x="143100" y="294220"/>
                </a:lnTo>
                <a:cubicBezTo>
                  <a:pt x="139116" y="294220"/>
                  <a:pt x="135886" y="290990"/>
                  <a:pt x="135886" y="287006"/>
                </a:cubicBezTo>
                <a:cubicBezTo>
                  <a:pt x="135886" y="283022"/>
                  <a:pt x="139116" y="279793"/>
                  <a:pt x="143100" y="279793"/>
                </a:cubicBezTo>
                <a:lnTo>
                  <a:pt x="165173" y="279793"/>
                </a:lnTo>
                <a:cubicBezTo>
                  <a:pt x="164886" y="279023"/>
                  <a:pt x="164740" y="278209"/>
                  <a:pt x="164740" y="277388"/>
                </a:cubicBezTo>
                <a:cubicBezTo>
                  <a:pt x="164740" y="273404"/>
                  <a:pt x="167970" y="270175"/>
                  <a:pt x="171954" y="270175"/>
                </a:cubicBezTo>
                <a:lnTo>
                  <a:pt x="203212" y="270175"/>
                </a:lnTo>
                <a:cubicBezTo>
                  <a:pt x="207196" y="270175"/>
                  <a:pt x="210426" y="273404"/>
                  <a:pt x="210426" y="277388"/>
                </a:cubicBezTo>
                <a:cubicBezTo>
                  <a:pt x="210403" y="278207"/>
                  <a:pt x="210257" y="279018"/>
                  <a:pt x="209993" y="279793"/>
                </a:cubicBezTo>
                <a:lnTo>
                  <a:pt x="265729" y="279793"/>
                </a:lnTo>
                <a:cubicBezTo>
                  <a:pt x="269713" y="279793"/>
                  <a:pt x="272943" y="283022"/>
                  <a:pt x="272943" y="287006"/>
                </a:cubicBezTo>
                <a:cubicBezTo>
                  <a:pt x="272943" y="290990"/>
                  <a:pt x="269713" y="294220"/>
                  <a:pt x="265729" y="294220"/>
                </a:cubicBezTo>
                <a:close/>
                <a:moveTo>
                  <a:pt x="292275" y="212034"/>
                </a:moveTo>
                <a:cubicBezTo>
                  <a:pt x="291657" y="216694"/>
                  <a:pt x="287377" y="219970"/>
                  <a:pt x="282717" y="219352"/>
                </a:cubicBezTo>
                <a:cubicBezTo>
                  <a:pt x="282697" y="219349"/>
                  <a:pt x="282677" y="219346"/>
                  <a:pt x="282657" y="219343"/>
                </a:cubicBezTo>
                <a:lnTo>
                  <a:pt x="241925" y="213813"/>
                </a:lnTo>
                <a:lnTo>
                  <a:pt x="220813" y="225403"/>
                </a:lnTo>
                <a:lnTo>
                  <a:pt x="240049" y="222085"/>
                </a:lnTo>
                <a:cubicBezTo>
                  <a:pt x="241885" y="221748"/>
                  <a:pt x="243782" y="222037"/>
                  <a:pt x="245435" y="222902"/>
                </a:cubicBezTo>
                <a:lnTo>
                  <a:pt x="282176" y="242138"/>
                </a:lnTo>
                <a:cubicBezTo>
                  <a:pt x="286346" y="244251"/>
                  <a:pt x="288014" y="249344"/>
                  <a:pt x="285901" y="253513"/>
                </a:cubicBezTo>
                <a:cubicBezTo>
                  <a:pt x="284249" y="256773"/>
                  <a:pt x="280692" y="258605"/>
                  <a:pt x="277079" y="258056"/>
                </a:cubicBezTo>
                <a:cubicBezTo>
                  <a:pt x="276086" y="257953"/>
                  <a:pt x="275122" y="257659"/>
                  <a:pt x="274241" y="257190"/>
                </a:cubicBezTo>
                <a:lnTo>
                  <a:pt x="240097" y="239253"/>
                </a:lnTo>
                <a:lnTo>
                  <a:pt x="199750" y="246274"/>
                </a:lnTo>
                <a:cubicBezTo>
                  <a:pt x="199094" y="246345"/>
                  <a:pt x="198434" y="246345"/>
                  <a:pt x="197778" y="246274"/>
                </a:cubicBezTo>
                <a:lnTo>
                  <a:pt x="197778" y="246274"/>
                </a:lnTo>
                <a:cubicBezTo>
                  <a:pt x="197257" y="246229"/>
                  <a:pt x="196741" y="246132"/>
                  <a:pt x="196239" y="245985"/>
                </a:cubicBezTo>
                <a:cubicBezTo>
                  <a:pt x="193375" y="245460"/>
                  <a:pt x="190722" y="244124"/>
                  <a:pt x="188593" y="242138"/>
                </a:cubicBezTo>
                <a:cubicBezTo>
                  <a:pt x="187239" y="240710"/>
                  <a:pt x="186105" y="239090"/>
                  <a:pt x="185227" y="237329"/>
                </a:cubicBezTo>
                <a:lnTo>
                  <a:pt x="164211" y="203666"/>
                </a:lnTo>
                <a:lnTo>
                  <a:pt x="162288" y="201358"/>
                </a:lnTo>
                <a:lnTo>
                  <a:pt x="153343" y="217997"/>
                </a:lnTo>
                <a:lnTo>
                  <a:pt x="156757" y="235790"/>
                </a:lnTo>
                <a:cubicBezTo>
                  <a:pt x="157639" y="240397"/>
                  <a:pt x="154628" y="244848"/>
                  <a:pt x="150025" y="245745"/>
                </a:cubicBezTo>
                <a:cubicBezTo>
                  <a:pt x="149117" y="245888"/>
                  <a:pt x="148191" y="245888"/>
                  <a:pt x="147283" y="245745"/>
                </a:cubicBezTo>
                <a:cubicBezTo>
                  <a:pt x="143623" y="245328"/>
                  <a:pt x="140640" y="242616"/>
                  <a:pt x="139878" y="239012"/>
                </a:cubicBezTo>
                <a:lnTo>
                  <a:pt x="135886" y="218286"/>
                </a:lnTo>
                <a:cubicBezTo>
                  <a:pt x="135543" y="216382"/>
                  <a:pt x="135848" y="214418"/>
                  <a:pt x="136752" y="212707"/>
                </a:cubicBezTo>
                <a:lnTo>
                  <a:pt x="148293" y="190778"/>
                </a:lnTo>
                <a:cubicBezTo>
                  <a:pt x="148861" y="189712"/>
                  <a:pt x="149648" y="188777"/>
                  <a:pt x="150602" y="188037"/>
                </a:cubicBezTo>
                <a:lnTo>
                  <a:pt x="150602" y="188037"/>
                </a:lnTo>
                <a:lnTo>
                  <a:pt x="150938" y="188037"/>
                </a:lnTo>
                <a:cubicBezTo>
                  <a:pt x="151310" y="187751"/>
                  <a:pt x="151714" y="187509"/>
                  <a:pt x="152141" y="187315"/>
                </a:cubicBezTo>
                <a:lnTo>
                  <a:pt x="185804" y="167166"/>
                </a:lnTo>
                <a:cubicBezTo>
                  <a:pt x="187874" y="165850"/>
                  <a:pt x="190385" y="165417"/>
                  <a:pt x="192777" y="165963"/>
                </a:cubicBezTo>
                <a:lnTo>
                  <a:pt x="217351" y="171253"/>
                </a:lnTo>
                <a:lnTo>
                  <a:pt x="222496" y="154278"/>
                </a:lnTo>
                <a:cubicBezTo>
                  <a:pt x="224200" y="150074"/>
                  <a:pt x="228704" y="147730"/>
                  <a:pt x="233124" y="148747"/>
                </a:cubicBezTo>
                <a:cubicBezTo>
                  <a:pt x="237480" y="149937"/>
                  <a:pt x="240046" y="154432"/>
                  <a:pt x="238856" y="158788"/>
                </a:cubicBezTo>
                <a:cubicBezTo>
                  <a:pt x="238798" y="159002"/>
                  <a:pt x="238731" y="159214"/>
                  <a:pt x="238655" y="159423"/>
                </a:cubicBezTo>
                <a:lnTo>
                  <a:pt x="231345" y="183468"/>
                </a:lnTo>
                <a:cubicBezTo>
                  <a:pt x="230977" y="184817"/>
                  <a:pt x="230338" y="186076"/>
                  <a:pt x="229469" y="187171"/>
                </a:cubicBezTo>
                <a:cubicBezTo>
                  <a:pt x="227482" y="189397"/>
                  <a:pt x="224454" y="190388"/>
                  <a:pt x="221535" y="189768"/>
                </a:cubicBezTo>
                <a:lnTo>
                  <a:pt x="196912" y="184478"/>
                </a:lnTo>
                <a:lnTo>
                  <a:pt x="212013" y="211024"/>
                </a:lnTo>
                <a:lnTo>
                  <a:pt x="236058" y="197559"/>
                </a:lnTo>
                <a:cubicBezTo>
                  <a:pt x="237662" y="196698"/>
                  <a:pt x="239495" y="196362"/>
                  <a:pt x="241300" y="196597"/>
                </a:cubicBezTo>
                <a:lnTo>
                  <a:pt x="284821" y="202464"/>
                </a:lnTo>
                <a:cubicBezTo>
                  <a:pt x="289491" y="203008"/>
                  <a:pt x="292835" y="207234"/>
                  <a:pt x="292291" y="211903"/>
                </a:cubicBezTo>
                <a:cubicBezTo>
                  <a:pt x="292286" y="211947"/>
                  <a:pt x="292281" y="211991"/>
                  <a:pt x="292275" y="212034"/>
                </a:cubicBezTo>
                <a:close/>
              </a:path>
            </a:pathLst>
          </a:custGeom>
          <a:solidFill>
            <a:schemeClr val="accent3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" name="Graphic 84" descr="Slippery">
            <a:extLst>
              <a:ext uri="{FF2B5EF4-FFF2-40B4-BE49-F238E27FC236}">
                <a16:creationId xmlns:a16="http://schemas.microsoft.com/office/drawing/2014/main" id="{096E9BC0-BD87-4078-B53A-F71D15AB4391}"/>
              </a:ext>
            </a:extLst>
          </p:cNvPr>
          <p:cNvSpPr/>
          <p:nvPr/>
        </p:nvSpPr>
        <p:spPr>
          <a:xfrm>
            <a:off x="8564566" y="4564384"/>
            <a:ext cx="310803" cy="274153"/>
          </a:xfrm>
          <a:custGeom>
            <a:avLst/>
            <a:gdLst>
              <a:gd name="connsiteX0" fmla="*/ 411827 w 414404"/>
              <a:gd name="connsiteY0" fmla="*/ 336683 h 365537"/>
              <a:gd name="connsiteX1" fmla="*/ 223891 w 414404"/>
              <a:gd name="connsiteY1" fmla="*/ 9671 h 365537"/>
              <a:gd name="connsiteX2" fmla="*/ 197635 w 414404"/>
              <a:gd name="connsiteY2" fmla="*/ 2552 h 365537"/>
              <a:gd name="connsiteX3" fmla="*/ 190516 w 414404"/>
              <a:gd name="connsiteY3" fmla="*/ 9671 h 365537"/>
              <a:gd name="connsiteX4" fmla="*/ 2580 w 414404"/>
              <a:gd name="connsiteY4" fmla="*/ 336683 h 365537"/>
              <a:gd name="connsiteX5" fmla="*/ 9621 w 414404"/>
              <a:gd name="connsiteY5" fmla="*/ 362960 h 365537"/>
              <a:gd name="connsiteX6" fmla="*/ 19220 w 414404"/>
              <a:gd name="connsiteY6" fmla="*/ 365537 h 365537"/>
              <a:gd name="connsiteX7" fmla="*/ 395188 w 414404"/>
              <a:gd name="connsiteY7" fmla="*/ 365537 h 365537"/>
              <a:gd name="connsiteX8" fmla="*/ 414404 w 414404"/>
              <a:gd name="connsiteY8" fmla="*/ 346282 h 365537"/>
              <a:gd name="connsiteX9" fmla="*/ 411827 w 414404"/>
              <a:gd name="connsiteY9" fmla="*/ 336683 h 365537"/>
              <a:gd name="connsiteX10" fmla="*/ 149880 w 414404"/>
              <a:gd name="connsiteY10" fmla="*/ 142784 h 365537"/>
              <a:gd name="connsiteX11" fmla="*/ 173880 w 414404"/>
              <a:gd name="connsiteY11" fmla="*/ 142159 h 365537"/>
              <a:gd name="connsiteX12" fmla="*/ 174504 w 414404"/>
              <a:gd name="connsiteY12" fmla="*/ 166158 h 365537"/>
              <a:gd name="connsiteX13" fmla="*/ 150554 w 414404"/>
              <a:gd name="connsiteY13" fmla="*/ 166829 h 365537"/>
              <a:gd name="connsiteX14" fmla="*/ 149835 w 414404"/>
              <a:gd name="connsiteY14" fmla="*/ 142833 h 365537"/>
              <a:gd name="connsiteX15" fmla="*/ 149880 w 414404"/>
              <a:gd name="connsiteY15" fmla="*/ 142784 h 365537"/>
              <a:gd name="connsiteX16" fmla="*/ 265729 w 414404"/>
              <a:gd name="connsiteY16" fmla="*/ 294220 h 365537"/>
              <a:gd name="connsiteX17" fmla="*/ 248465 w 414404"/>
              <a:gd name="connsiteY17" fmla="*/ 294220 h 365537"/>
              <a:gd name="connsiteX18" fmla="*/ 248898 w 414404"/>
              <a:gd name="connsiteY18" fmla="*/ 296624 h 365537"/>
              <a:gd name="connsiteX19" fmla="*/ 241684 w 414404"/>
              <a:gd name="connsiteY19" fmla="*/ 303838 h 365537"/>
              <a:gd name="connsiteX20" fmla="*/ 195999 w 414404"/>
              <a:gd name="connsiteY20" fmla="*/ 303838 h 365537"/>
              <a:gd name="connsiteX21" fmla="*/ 188785 w 414404"/>
              <a:gd name="connsiteY21" fmla="*/ 296624 h 365537"/>
              <a:gd name="connsiteX22" fmla="*/ 189218 w 414404"/>
              <a:gd name="connsiteY22" fmla="*/ 294220 h 365537"/>
              <a:gd name="connsiteX23" fmla="*/ 143100 w 414404"/>
              <a:gd name="connsiteY23" fmla="*/ 294220 h 365537"/>
              <a:gd name="connsiteX24" fmla="*/ 135886 w 414404"/>
              <a:gd name="connsiteY24" fmla="*/ 287006 h 365537"/>
              <a:gd name="connsiteX25" fmla="*/ 143100 w 414404"/>
              <a:gd name="connsiteY25" fmla="*/ 279793 h 365537"/>
              <a:gd name="connsiteX26" fmla="*/ 165173 w 414404"/>
              <a:gd name="connsiteY26" fmla="*/ 279793 h 365537"/>
              <a:gd name="connsiteX27" fmla="*/ 164740 w 414404"/>
              <a:gd name="connsiteY27" fmla="*/ 277388 h 365537"/>
              <a:gd name="connsiteX28" fmla="*/ 171954 w 414404"/>
              <a:gd name="connsiteY28" fmla="*/ 270175 h 365537"/>
              <a:gd name="connsiteX29" fmla="*/ 203212 w 414404"/>
              <a:gd name="connsiteY29" fmla="*/ 270175 h 365537"/>
              <a:gd name="connsiteX30" fmla="*/ 210426 w 414404"/>
              <a:gd name="connsiteY30" fmla="*/ 277388 h 365537"/>
              <a:gd name="connsiteX31" fmla="*/ 209993 w 414404"/>
              <a:gd name="connsiteY31" fmla="*/ 279793 h 365537"/>
              <a:gd name="connsiteX32" fmla="*/ 265729 w 414404"/>
              <a:gd name="connsiteY32" fmla="*/ 279793 h 365537"/>
              <a:gd name="connsiteX33" fmla="*/ 272943 w 414404"/>
              <a:gd name="connsiteY33" fmla="*/ 287006 h 365537"/>
              <a:gd name="connsiteX34" fmla="*/ 265729 w 414404"/>
              <a:gd name="connsiteY34" fmla="*/ 294220 h 365537"/>
              <a:gd name="connsiteX35" fmla="*/ 292275 w 414404"/>
              <a:gd name="connsiteY35" fmla="*/ 212034 h 365537"/>
              <a:gd name="connsiteX36" fmla="*/ 282717 w 414404"/>
              <a:gd name="connsiteY36" fmla="*/ 219352 h 365537"/>
              <a:gd name="connsiteX37" fmla="*/ 282657 w 414404"/>
              <a:gd name="connsiteY37" fmla="*/ 219343 h 365537"/>
              <a:gd name="connsiteX38" fmla="*/ 241925 w 414404"/>
              <a:gd name="connsiteY38" fmla="*/ 213813 h 365537"/>
              <a:gd name="connsiteX39" fmla="*/ 220813 w 414404"/>
              <a:gd name="connsiteY39" fmla="*/ 225403 h 365537"/>
              <a:gd name="connsiteX40" fmla="*/ 240049 w 414404"/>
              <a:gd name="connsiteY40" fmla="*/ 222085 h 365537"/>
              <a:gd name="connsiteX41" fmla="*/ 245435 w 414404"/>
              <a:gd name="connsiteY41" fmla="*/ 222902 h 365537"/>
              <a:gd name="connsiteX42" fmla="*/ 282176 w 414404"/>
              <a:gd name="connsiteY42" fmla="*/ 242138 h 365537"/>
              <a:gd name="connsiteX43" fmla="*/ 285901 w 414404"/>
              <a:gd name="connsiteY43" fmla="*/ 253513 h 365537"/>
              <a:gd name="connsiteX44" fmla="*/ 277079 w 414404"/>
              <a:gd name="connsiteY44" fmla="*/ 258056 h 365537"/>
              <a:gd name="connsiteX45" fmla="*/ 274241 w 414404"/>
              <a:gd name="connsiteY45" fmla="*/ 257190 h 365537"/>
              <a:gd name="connsiteX46" fmla="*/ 240097 w 414404"/>
              <a:gd name="connsiteY46" fmla="*/ 239253 h 365537"/>
              <a:gd name="connsiteX47" fmla="*/ 199750 w 414404"/>
              <a:gd name="connsiteY47" fmla="*/ 246274 h 365537"/>
              <a:gd name="connsiteX48" fmla="*/ 197778 w 414404"/>
              <a:gd name="connsiteY48" fmla="*/ 246274 h 365537"/>
              <a:gd name="connsiteX49" fmla="*/ 197778 w 414404"/>
              <a:gd name="connsiteY49" fmla="*/ 246274 h 365537"/>
              <a:gd name="connsiteX50" fmla="*/ 196239 w 414404"/>
              <a:gd name="connsiteY50" fmla="*/ 245985 h 365537"/>
              <a:gd name="connsiteX51" fmla="*/ 188593 w 414404"/>
              <a:gd name="connsiteY51" fmla="*/ 242138 h 365537"/>
              <a:gd name="connsiteX52" fmla="*/ 185227 w 414404"/>
              <a:gd name="connsiteY52" fmla="*/ 237329 h 365537"/>
              <a:gd name="connsiteX53" fmla="*/ 164211 w 414404"/>
              <a:gd name="connsiteY53" fmla="*/ 203666 h 365537"/>
              <a:gd name="connsiteX54" fmla="*/ 162288 w 414404"/>
              <a:gd name="connsiteY54" fmla="*/ 201358 h 365537"/>
              <a:gd name="connsiteX55" fmla="*/ 153343 w 414404"/>
              <a:gd name="connsiteY55" fmla="*/ 217997 h 365537"/>
              <a:gd name="connsiteX56" fmla="*/ 156757 w 414404"/>
              <a:gd name="connsiteY56" fmla="*/ 235790 h 365537"/>
              <a:gd name="connsiteX57" fmla="*/ 150025 w 414404"/>
              <a:gd name="connsiteY57" fmla="*/ 245745 h 365537"/>
              <a:gd name="connsiteX58" fmla="*/ 147283 w 414404"/>
              <a:gd name="connsiteY58" fmla="*/ 245745 h 365537"/>
              <a:gd name="connsiteX59" fmla="*/ 139878 w 414404"/>
              <a:gd name="connsiteY59" fmla="*/ 239012 h 365537"/>
              <a:gd name="connsiteX60" fmla="*/ 135886 w 414404"/>
              <a:gd name="connsiteY60" fmla="*/ 218286 h 365537"/>
              <a:gd name="connsiteX61" fmla="*/ 136752 w 414404"/>
              <a:gd name="connsiteY61" fmla="*/ 212707 h 365537"/>
              <a:gd name="connsiteX62" fmla="*/ 148293 w 414404"/>
              <a:gd name="connsiteY62" fmla="*/ 190778 h 365537"/>
              <a:gd name="connsiteX63" fmla="*/ 150602 w 414404"/>
              <a:gd name="connsiteY63" fmla="*/ 188037 h 365537"/>
              <a:gd name="connsiteX64" fmla="*/ 150602 w 414404"/>
              <a:gd name="connsiteY64" fmla="*/ 188037 h 365537"/>
              <a:gd name="connsiteX65" fmla="*/ 150938 w 414404"/>
              <a:gd name="connsiteY65" fmla="*/ 188037 h 365537"/>
              <a:gd name="connsiteX66" fmla="*/ 152141 w 414404"/>
              <a:gd name="connsiteY66" fmla="*/ 187315 h 365537"/>
              <a:gd name="connsiteX67" fmla="*/ 185804 w 414404"/>
              <a:gd name="connsiteY67" fmla="*/ 167166 h 365537"/>
              <a:gd name="connsiteX68" fmla="*/ 192777 w 414404"/>
              <a:gd name="connsiteY68" fmla="*/ 165963 h 365537"/>
              <a:gd name="connsiteX69" fmla="*/ 217351 w 414404"/>
              <a:gd name="connsiteY69" fmla="*/ 171253 h 365537"/>
              <a:gd name="connsiteX70" fmla="*/ 222496 w 414404"/>
              <a:gd name="connsiteY70" fmla="*/ 154278 h 365537"/>
              <a:gd name="connsiteX71" fmla="*/ 233124 w 414404"/>
              <a:gd name="connsiteY71" fmla="*/ 148747 h 365537"/>
              <a:gd name="connsiteX72" fmla="*/ 238856 w 414404"/>
              <a:gd name="connsiteY72" fmla="*/ 158788 h 365537"/>
              <a:gd name="connsiteX73" fmla="*/ 238655 w 414404"/>
              <a:gd name="connsiteY73" fmla="*/ 159423 h 365537"/>
              <a:gd name="connsiteX74" fmla="*/ 231345 w 414404"/>
              <a:gd name="connsiteY74" fmla="*/ 183468 h 365537"/>
              <a:gd name="connsiteX75" fmla="*/ 229469 w 414404"/>
              <a:gd name="connsiteY75" fmla="*/ 187171 h 365537"/>
              <a:gd name="connsiteX76" fmla="*/ 221535 w 414404"/>
              <a:gd name="connsiteY76" fmla="*/ 189768 h 365537"/>
              <a:gd name="connsiteX77" fmla="*/ 196912 w 414404"/>
              <a:gd name="connsiteY77" fmla="*/ 184478 h 365537"/>
              <a:gd name="connsiteX78" fmla="*/ 212013 w 414404"/>
              <a:gd name="connsiteY78" fmla="*/ 211024 h 365537"/>
              <a:gd name="connsiteX79" fmla="*/ 236058 w 414404"/>
              <a:gd name="connsiteY79" fmla="*/ 197559 h 365537"/>
              <a:gd name="connsiteX80" fmla="*/ 241300 w 414404"/>
              <a:gd name="connsiteY80" fmla="*/ 196597 h 365537"/>
              <a:gd name="connsiteX81" fmla="*/ 284821 w 414404"/>
              <a:gd name="connsiteY81" fmla="*/ 202464 h 365537"/>
              <a:gd name="connsiteX82" fmla="*/ 292291 w 414404"/>
              <a:gd name="connsiteY82" fmla="*/ 211903 h 365537"/>
              <a:gd name="connsiteX83" fmla="*/ 292275 w 414404"/>
              <a:gd name="connsiteY83" fmla="*/ 212034 h 365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414404" h="365537">
                <a:moveTo>
                  <a:pt x="411827" y="336683"/>
                </a:moveTo>
                <a:lnTo>
                  <a:pt x="223891" y="9671"/>
                </a:lnTo>
                <a:cubicBezTo>
                  <a:pt x="218606" y="455"/>
                  <a:pt x="206851" y="-2733"/>
                  <a:pt x="197635" y="2552"/>
                </a:cubicBezTo>
                <a:cubicBezTo>
                  <a:pt x="194672" y="4251"/>
                  <a:pt x="192216" y="6708"/>
                  <a:pt x="190516" y="9671"/>
                </a:cubicBezTo>
                <a:lnTo>
                  <a:pt x="2580" y="336683"/>
                </a:lnTo>
                <a:cubicBezTo>
                  <a:pt x="-2732" y="345884"/>
                  <a:pt x="421" y="357648"/>
                  <a:pt x="9621" y="362960"/>
                </a:cubicBezTo>
                <a:cubicBezTo>
                  <a:pt x="12540" y="364645"/>
                  <a:pt x="15850" y="365534"/>
                  <a:pt x="19220" y="365537"/>
                </a:cubicBezTo>
                <a:lnTo>
                  <a:pt x="395188" y="365537"/>
                </a:lnTo>
                <a:cubicBezTo>
                  <a:pt x="405812" y="365526"/>
                  <a:pt x="414415" y="356905"/>
                  <a:pt x="414404" y="346282"/>
                </a:cubicBezTo>
                <a:cubicBezTo>
                  <a:pt x="414401" y="342911"/>
                  <a:pt x="413512" y="339602"/>
                  <a:pt x="411827" y="336683"/>
                </a:cubicBezTo>
                <a:close/>
                <a:moveTo>
                  <a:pt x="149880" y="142784"/>
                </a:moveTo>
                <a:cubicBezTo>
                  <a:pt x="156335" y="135984"/>
                  <a:pt x="167080" y="135705"/>
                  <a:pt x="173880" y="142159"/>
                </a:cubicBezTo>
                <a:cubicBezTo>
                  <a:pt x="180679" y="148614"/>
                  <a:pt x="180959" y="159359"/>
                  <a:pt x="174504" y="166158"/>
                </a:cubicBezTo>
                <a:cubicBezTo>
                  <a:pt x="168068" y="172939"/>
                  <a:pt x="157360" y="173239"/>
                  <a:pt x="150554" y="166829"/>
                </a:cubicBezTo>
                <a:cubicBezTo>
                  <a:pt x="143729" y="160401"/>
                  <a:pt x="143406" y="149658"/>
                  <a:pt x="149835" y="142833"/>
                </a:cubicBezTo>
                <a:cubicBezTo>
                  <a:pt x="149850" y="142816"/>
                  <a:pt x="149865" y="142800"/>
                  <a:pt x="149880" y="142784"/>
                </a:cubicBezTo>
                <a:close/>
                <a:moveTo>
                  <a:pt x="265729" y="294220"/>
                </a:moveTo>
                <a:lnTo>
                  <a:pt x="248465" y="294220"/>
                </a:lnTo>
                <a:cubicBezTo>
                  <a:pt x="248737" y="294993"/>
                  <a:pt x="248883" y="295805"/>
                  <a:pt x="248898" y="296624"/>
                </a:cubicBezTo>
                <a:cubicBezTo>
                  <a:pt x="248898" y="300608"/>
                  <a:pt x="245668" y="303838"/>
                  <a:pt x="241684" y="303838"/>
                </a:cubicBezTo>
                <a:lnTo>
                  <a:pt x="195999" y="303838"/>
                </a:lnTo>
                <a:cubicBezTo>
                  <a:pt x="192015" y="303838"/>
                  <a:pt x="188785" y="300608"/>
                  <a:pt x="188785" y="296624"/>
                </a:cubicBezTo>
                <a:cubicBezTo>
                  <a:pt x="188776" y="295802"/>
                  <a:pt x="188923" y="294987"/>
                  <a:pt x="189218" y="294220"/>
                </a:cubicBezTo>
                <a:lnTo>
                  <a:pt x="143100" y="294220"/>
                </a:lnTo>
                <a:cubicBezTo>
                  <a:pt x="139116" y="294220"/>
                  <a:pt x="135886" y="290990"/>
                  <a:pt x="135886" y="287006"/>
                </a:cubicBezTo>
                <a:cubicBezTo>
                  <a:pt x="135886" y="283022"/>
                  <a:pt x="139116" y="279793"/>
                  <a:pt x="143100" y="279793"/>
                </a:cubicBezTo>
                <a:lnTo>
                  <a:pt x="165173" y="279793"/>
                </a:lnTo>
                <a:cubicBezTo>
                  <a:pt x="164886" y="279023"/>
                  <a:pt x="164740" y="278209"/>
                  <a:pt x="164740" y="277388"/>
                </a:cubicBezTo>
                <a:cubicBezTo>
                  <a:pt x="164740" y="273404"/>
                  <a:pt x="167970" y="270175"/>
                  <a:pt x="171954" y="270175"/>
                </a:cubicBezTo>
                <a:lnTo>
                  <a:pt x="203212" y="270175"/>
                </a:lnTo>
                <a:cubicBezTo>
                  <a:pt x="207196" y="270175"/>
                  <a:pt x="210426" y="273404"/>
                  <a:pt x="210426" y="277388"/>
                </a:cubicBezTo>
                <a:cubicBezTo>
                  <a:pt x="210403" y="278207"/>
                  <a:pt x="210257" y="279018"/>
                  <a:pt x="209993" y="279793"/>
                </a:cubicBezTo>
                <a:lnTo>
                  <a:pt x="265729" y="279793"/>
                </a:lnTo>
                <a:cubicBezTo>
                  <a:pt x="269713" y="279793"/>
                  <a:pt x="272943" y="283022"/>
                  <a:pt x="272943" y="287006"/>
                </a:cubicBezTo>
                <a:cubicBezTo>
                  <a:pt x="272943" y="290990"/>
                  <a:pt x="269713" y="294220"/>
                  <a:pt x="265729" y="294220"/>
                </a:cubicBezTo>
                <a:close/>
                <a:moveTo>
                  <a:pt x="292275" y="212034"/>
                </a:moveTo>
                <a:cubicBezTo>
                  <a:pt x="291657" y="216694"/>
                  <a:pt x="287377" y="219970"/>
                  <a:pt x="282717" y="219352"/>
                </a:cubicBezTo>
                <a:cubicBezTo>
                  <a:pt x="282697" y="219349"/>
                  <a:pt x="282677" y="219346"/>
                  <a:pt x="282657" y="219343"/>
                </a:cubicBezTo>
                <a:lnTo>
                  <a:pt x="241925" y="213813"/>
                </a:lnTo>
                <a:lnTo>
                  <a:pt x="220813" y="225403"/>
                </a:lnTo>
                <a:lnTo>
                  <a:pt x="240049" y="222085"/>
                </a:lnTo>
                <a:cubicBezTo>
                  <a:pt x="241885" y="221748"/>
                  <a:pt x="243782" y="222037"/>
                  <a:pt x="245435" y="222902"/>
                </a:cubicBezTo>
                <a:lnTo>
                  <a:pt x="282176" y="242138"/>
                </a:lnTo>
                <a:cubicBezTo>
                  <a:pt x="286346" y="244251"/>
                  <a:pt x="288014" y="249344"/>
                  <a:pt x="285901" y="253513"/>
                </a:cubicBezTo>
                <a:cubicBezTo>
                  <a:pt x="284249" y="256773"/>
                  <a:pt x="280692" y="258605"/>
                  <a:pt x="277079" y="258056"/>
                </a:cubicBezTo>
                <a:cubicBezTo>
                  <a:pt x="276086" y="257953"/>
                  <a:pt x="275122" y="257659"/>
                  <a:pt x="274241" y="257190"/>
                </a:cubicBezTo>
                <a:lnTo>
                  <a:pt x="240097" y="239253"/>
                </a:lnTo>
                <a:lnTo>
                  <a:pt x="199750" y="246274"/>
                </a:lnTo>
                <a:cubicBezTo>
                  <a:pt x="199094" y="246345"/>
                  <a:pt x="198434" y="246345"/>
                  <a:pt x="197778" y="246274"/>
                </a:cubicBezTo>
                <a:lnTo>
                  <a:pt x="197778" y="246274"/>
                </a:lnTo>
                <a:cubicBezTo>
                  <a:pt x="197257" y="246229"/>
                  <a:pt x="196741" y="246132"/>
                  <a:pt x="196239" y="245985"/>
                </a:cubicBezTo>
                <a:cubicBezTo>
                  <a:pt x="193375" y="245460"/>
                  <a:pt x="190722" y="244124"/>
                  <a:pt x="188593" y="242138"/>
                </a:cubicBezTo>
                <a:cubicBezTo>
                  <a:pt x="187239" y="240710"/>
                  <a:pt x="186105" y="239090"/>
                  <a:pt x="185227" y="237329"/>
                </a:cubicBezTo>
                <a:lnTo>
                  <a:pt x="164211" y="203666"/>
                </a:lnTo>
                <a:lnTo>
                  <a:pt x="162288" y="201358"/>
                </a:lnTo>
                <a:lnTo>
                  <a:pt x="153343" y="217997"/>
                </a:lnTo>
                <a:lnTo>
                  <a:pt x="156757" y="235790"/>
                </a:lnTo>
                <a:cubicBezTo>
                  <a:pt x="157639" y="240397"/>
                  <a:pt x="154628" y="244848"/>
                  <a:pt x="150025" y="245745"/>
                </a:cubicBezTo>
                <a:cubicBezTo>
                  <a:pt x="149117" y="245888"/>
                  <a:pt x="148191" y="245888"/>
                  <a:pt x="147283" y="245745"/>
                </a:cubicBezTo>
                <a:cubicBezTo>
                  <a:pt x="143623" y="245328"/>
                  <a:pt x="140640" y="242616"/>
                  <a:pt x="139878" y="239012"/>
                </a:cubicBezTo>
                <a:lnTo>
                  <a:pt x="135886" y="218286"/>
                </a:lnTo>
                <a:cubicBezTo>
                  <a:pt x="135543" y="216382"/>
                  <a:pt x="135848" y="214418"/>
                  <a:pt x="136752" y="212707"/>
                </a:cubicBezTo>
                <a:lnTo>
                  <a:pt x="148293" y="190778"/>
                </a:lnTo>
                <a:cubicBezTo>
                  <a:pt x="148861" y="189712"/>
                  <a:pt x="149648" y="188777"/>
                  <a:pt x="150602" y="188037"/>
                </a:cubicBezTo>
                <a:lnTo>
                  <a:pt x="150602" y="188037"/>
                </a:lnTo>
                <a:lnTo>
                  <a:pt x="150938" y="188037"/>
                </a:lnTo>
                <a:cubicBezTo>
                  <a:pt x="151310" y="187751"/>
                  <a:pt x="151714" y="187509"/>
                  <a:pt x="152141" y="187315"/>
                </a:cubicBezTo>
                <a:lnTo>
                  <a:pt x="185804" y="167166"/>
                </a:lnTo>
                <a:cubicBezTo>
                  <a:pt x="187874" y="165850"/>
                  <a:pt x="190385" y="165417"/>
                  <a:pt x="192777" y="165963"/>
                </a:cubicBezTo>
                <a:lnTo>
                  <a:pt x="217351" y="171253"/>
                </a:lnTo>
                <a:lnTo>
                  <a:pt x="222496" y="154278"/>
                </a:lnTo>
                <a:cubicBezTo>
                  <a:pt x="224200" y="150074"/>
                  <a:pt x="228704" y="147730"/>
                  <a:pt x="233124" y="148747"/>
                </a:cubicBezTo>
                <a:cubicBezTo>
                  <a:pt x="237480" y="149937"/>
                  <a:pt x="240046" y="154432"/>
                  <a:pt x="238856" y="158788"/>
                </a:cubicBezTo>
                <a:cubicBezTo>
                  <a:pt x="238798" y="159002"/>
                  <a:pt x="238731" y="159214"/>
                  <a:pt x="238655" y="159423"/>
                </a:cubicBezTo>
                <a:lnTo>
                  <a:pt x="231345" y="183468"/>
                </a:lnTo>
                <a:cubicBezTo>
                  <a:pt x="230977" y="184817"/>
                  <a:pt x="230338" y="186076"/>
                  <a:pt x="229469" y="187171"/>
                </a:cubicBezTo>
                <a:cubicBezTo>
                  <a:pt x="227482" y="189397"/>
                  <a:pt x="224454" y="190388"/>
                  <a:pt x="221535" y="189768"/>
                </a:cubicBezTo>
                <a:lnTo>
                  <a:pt x="196912" y="184478"/>
                </a:lnTo>
                <a:lnTo>
                  <a:pt x="212013" y="211024"/>
                </a:lnTo>
                <a:lnTo>
                  <a:pt x="236058" y="197559"/>
                </a:lnTo>
                <a:cubicBezTo>
                  <a:pt x="237662" y="196698"/>
                  <a:pt x="239495" y="196362"/>
                  <a:pt x="241300" y="196597"/>
                </a:cubicBezTo>
                <a:lnTo>
                  <a:pt x="284821" y="202464"/>
                </a:lnTo>
                <a:cubicBezTo>
                  <a:pt x="289491" y="203008"/>
                  <a:pt x="292835" y="207234"/>
                  <a:pt x="292291" y="211903"/>
                </a:cubicBezTo>
                <a:cubicBezTo>
                  <a:pt x="292286" y="211947"/>
                  <a:pt x="292281" y="211991"/>
                  <a:pt x="292275" y="21203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479269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525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Wet Floor Sign – Slide Template</vt:lpstr>
      <vt:lpstr>Wet Floor Sign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Wet Floor Sign</dc:title>
  <dc:creator>PresentationGO.com</dc:creator>
  <dc:description>© Copyright PresentationGO.com</dc:description>
  <dcterms:created xsi:type="dcterms:W3CDTF">2014-11-26T05:14:11Z</dcterms:created>
  <dcterms:modified xsi:type="dcterms:W3CDTF">2020-03-04T18:09:28Z</dcterms:modified>
  <cp:category>Graphics &amp; Metaphors</cp:category>
</cp:coreProperties>
</file>