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7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51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Autofit/>
          </a:bodyPr>
          <a:lstStyle/>
          <a:p>
            <a:r>
              <a:rPr lang="en-US" dirty="0"/>
              <a:t>Wheel Cycle Diagram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C89C5E3-D84C-4403-A1B9-4E640E67B260}"/>
              </a:ext>
            </a:extLst>
          </p:cNvPr>
          <p:cNvGrpSpPr/>
          <p:nvPr/>
        </p:nvGrpSpPr>
        <p:grpSpPr>
          <a:xfrm>
            <a:off x="6910422" y="2770508"/>
            <a:ext cx="1961799" cy="1260003"/>
            <a:chOff x="8921977" y="1394910"/>
            <a:chExt cx="2937088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8A10A51-C0FE-42BC-97D6-62744AA81808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E1EA84C-5F83-4826-AC83-2592716431A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5859A60-9814-4016-BC4D-3BA06107068E}"/>
              </a:ext>
            </a:extLst>
          </p:cNvPr>
          <p:cNvGrpSpPr/>
          <p:nvPr/>
        </p:nvGrpSpPr>
        <p:grpSpPr>
          <a:xfrm>
            <a:off x="271778" y="3249157"/>
            <a:ext cx="1961799" cy="1260003"/>
            <a:chOff x="332936" y="2555951"/>
            <a:chExt cx="2937088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EE5A1C0-11AE-44BE-AA2F-3D598741354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A04A789-CACE-47ED-B218-D3B0E14E761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5C44804-5E66-473D-A562-5E0F19201DDB}"/>
              </a:ext>
            </a:extLst>
          </p:cNvPr>
          <p:cNvGrpSpPr/>
          <p:nvPr/>
        </p:nvGrpSpPr>
        <p:grpSpPr>
          <a:xfrm>
            <a:off x="271778" y="5081907"/>
            <a:ext cx="2908255" cy="1106115"/>
            <a:chOff x="332936" y="4580523"/>
            <a:chExt cx="2937088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7D380E4-29E0-4580-9896-A7CF131717CB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FFA46C4-762E-4C79-A911-D8930F52675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24B1DB9-BCD8-4206-94BB-4E87764885C7}"/>
              </a:ext>
            </a:extLst>
          </p:cNvPr>
          <p:cNvGrpSpPr/>
          <p:nvPr/>
        </p:nvGrpSpPr>
        <p:grpSpPr>
          <a:xfrm>
            <a:off x="5963966" y="1110945"/>
            <a:ext cx="2908255" cy="1106115"/>
            <a:chOff x="8921977" y="1394910"/>
            <a:chExt cx="2937088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AD2E574-8DF6-4846-A942-7B68952A473F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1739331-4C71-424D-A3A1-D0BDCFF1DFC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2" name="Shape">
            <a:extLst>
              <a:ext uri="{FF2B5EF4-FFF2-40B4-BE49-F238E27FC236}">
                <a16:creationId xmlns:a16="http://schemas.microsoft.com/office/drawing/2014/main" id="{61B188E2-C46E-4BC0-BEF9-2BA2F6764473}"/>
              </a:ext>
            </a:extLst>
          </p:cNvPr>
          <p:cNvSpPr/>
          <p:nvPr/>
        </p:nvSpPr>
        <p:spPr>
          <a:xfrm>
            <a:off x="2446117" y="2908850"/>
            <a:ext cx="3008747" cy="2233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4" extrusionOk="0">
                <a:moveTo>
                  <a:pt x="20056" y="1036"/>
                </a:moveTo>
                <a:lnTo>
                  <a:pt x="20056" y="8165"/>
                </a:lnTo>
                <a:cubicBezTo>
                  <a:pt x="20056" y="8534"/>
                  <a:pt x="19909" y="8878"/>
                  <a:pt x="19669" y="9063"/>
                </a:cubicBezTo>
                <a:lnTo>
                  <a:pt x="10255" y="16461"/>
                </a:lnTo>
                <a:cubicBezTo>
                  <a:pt x="10017" y="16646"/>
                  <a:pt x="9722" y="16646"/>
                  <a:pt x="9484" y="16461"/>
                </a:cubicBezTo>
                <a:lnTo>
                  <a:pt x="4757" y="12793"/>
                </a:lnTo>
                <a:cubicBezTo>
                  <a:pt x="4244" y="12393"/>
                  <a:pt x="4242" y="11400"/>
                  <a:pt x="4755" y="11000"/>
                </a:cubicBezTo>
                <a:lnTo>
                  <a:pt x="6828" y="9376"/>
                </a:lnTo>
                <a:cubicBezTo>
                  <a:pt x="7066" y="9192"/>
                  <a:pt x="7212" y="8850"/>
                  <a:pt x="7212" y="8481"/>
                </a:cubicBezTo>
                <a:lnTo>
                  <a:pt x="7212" y="4078"/>
                </a:lnTo>
                <a:cubicBezTo>
                  <a:pt x="7212" y="3706"/>
                  <a:pt x="7066" y="3364"/>
                  <a:pt x="6826" y="3180"/>
                </a:cubicBezTo>
                <a:lnTo>
                  <a:pt x="3997" y="984"/>
                </a:lnTo>
                <a:cubicBezTo>
                  <a:pt x="3755" y="796"/>
                  <a:pt x="3457" y="800"/>
                  <a:pt x="3217" y="990"/>
                </a:cubicBezTo>
                <a:lnTo>
                  <a:pt x="378" y="3263"/>
                </a:lnTo>
                <a:cubicBezTo>
                  <a:pt x="144" y="3450"/>
                  <a:pt x="0" y="3789"/>
                  <a:pt x="0" y="4155"/>
                </a:cubicBezTo>
                <a:lnTo>
                  <a:pt x="0" y="9075"/>
                </a:lnTo>
                <a:lnTo>
                  <a:pt x="0" y="15065"/>
                </a:lnTo>
                <a:cubicBezTo>
                  <a:pt x="0" y="15434"/>
                  <a:pt x="146" y="15779"/>
                  <a:pt x="387" y="15963"/>
                </a:cubicBezTo>
                <a:lnTo>
                  <a:pt x="7411" y="21415"/>
                </a:lnTo>
                <a:cubicBezTo>
                  <a:pt x="7649" y="21600"/>
                  <a:pt x="7944" y="21600"/>
                  <a:pt x="8182" y="21415"/>
                </a:cubicBezTo>
                <a:lnTo>
                  <a:pt x="21213" y="11209"/>
                </a:lnTo>
                <a:cubicBezTo>
                  <a:pt x="21451" y="11024"/>
                  <a:pt x="21600" y="10680"/>
                  <a:pt x="21600" y="10311"/>
                </a:cubicBezTo>
                <a:lnTo>
                  <a:pt x="21600" y="7565"/>
                </a:lnTo>
                <a:lnTo>
                  <a:pt x="21600" y="1036"/>
                </a:lnTo>
                <a:cubicBezTo>
                  <a:pt x="21600" y="464"/>
                  <a:pt x="21254" y="0"/>
                  <a:pt x="20829" y="0"/>
                </a:cubicBezTo>
                <a:cubicBezTo>
                  <a:pt x="20401" y="0"/>
                  <a:pt x="20056" y="464"/>
                  <a:pt x="20056" y="1036"/>
                </a:cubicBezTo>
                <a:close/>
                <a:moveTo>
                  <a:pt x="3345" y="10293"/>
                </a:moveTo>
                <a:lnTo>
                  <a:pt x="1249" y="8666"/>
                </a:lnTo>
                <a:cubicBezTo>
                  <a:pt x="1053" y="8515"/>
                  <a:pt x="934" y="8232"/>
                  <a:pt x="934" y="7928"/>
                </a:cubicBezTo>
                <a:lnTo>
                  <a:pt x="934" y="4677"/>
                </a:lnTo>
                <a:cubicBezTo>
                  <a:pt x="934" y="4373"/>
                  <a:pt x="1055" y="4093"/>
                  <a:pt x="1249" y="3939"/>
                </a:cubicBezTo>
                <a:lnTo>
                  <a:pt x="3345" y="2313"/>
                </a:lnTo>
                <a:cubicBezTo>
                  <a:pt x="3542" y="2162"/>
                  <a:pt x="3782" y="2162"/>
                  <a:pt x="3979" y="2313"/>
                </a:cubicBezTo>
                <a:lnTo>
                  <a:pt x="6075" y="3939"/>
                </a:lnTo>
                <a:cubicBezTo>
                  <a:pt x="6272" y="4090"/>
                  <a:pt x="6391" y="4373"/>
                  <a:pt x="6391" y="4677"/>
                </a:cubicBezTo>
                <a:lnTo>
                  <a:pt x="6391" y="7928"/>
                </a:lnTo>
                <a:cubicBezTo>
                  <a:pt x="6391" y="8232"/>
                  <a:pt x="6269" y="8512"/>
                  <a:pt x="6075" y="8666"/>
                </a:cubicBezTo>
                <a:lnTo>
                  <a:pt x="3979" y="10293"/>
                </a:lnTo>
                <a:cubicBezTo>
                  <a:pt x="3782" y="10446"/>
                  <a:pt x="3540" y="10446"/>
                  <a:pt x="3345" y="1029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4EF5C43-311B-41DE-8E6B-B5A13C65531B}"/>
              </a:ext>
            </a:extLst>
          </p:cNvPr>
          <p:cNvSpPr/>
          <p:nvPr/>
        </p:nvSpPr>
        <p:spPr>
          <a:xfrm>
            <a:off x="4240630" y="5081907"/>
            <a:ext cx="381711" cy="518036"/>
          </a:xfrm>
          <a:custGeom>
            <a:avLst/>
            <a:gdLst>
              <a:gd name="connsiteX0" fmla="*/ 364176 w 424872"/>
              <a:gd name="connsiteY0" fmla="*/ 485568 h 576612"/>
              <a:gd name="connsiteX1" fmla="*/ 349002 w 424872"/>
              <a:gd name="connsiteY1" fmla="*/ 500742 h 576612"/>
              <a:gd name="connsiteX2" fmla="*/ 364176 w 424872"/>
              <a:gd name="connsiteY2" fmla="*/ 515916 h 576612"/>
              <a:gd name="connsiteX3" fmla="*/ 379350 w 424872"/>
              <a:gd name="connsiteY3" fmla="*/ 500742 h 576612"/>
              <a:gd name="connsiteX4" fmla="*/ 364176 w 424872"/>
              <a:gd name="connsiteY4" fmla="*/ 485568 h 576612"/>
              <a:gd name="connsiteX5" fmla="*/ 0 w 424872"/>
              <a:gd name="connsiteY5" fmla="*/ 394524 h 576612"/>
              <a:gd name="connsiteX6" fmla="*/ 212436 w 424872"/>
              <a:gd name="connsiteY6" fmla="*/ 455220 h 576612"/>
              <a:gd name="connsiteX7" fmla="*/ 424872 w 424872"/>
              <a:gd name="connsiteY7" fmla="*/ 394524 h 576612"/>
              <a:gd name="connsiteX8" fmla="*/ 424872 w 424872"/>
              <a:gd name="connsiteY8" fmla="*/ 515916 h 576612"/>
              <a:gd name="connsiteX9" fmla="*/ 212436 w 424872"/>
              <a:gd name="connsiteY9" fmla="*/ 576612 h 576612"/>
              <a:gd name="connsiteX10" fmla="*/ 0 w 424872"/>
              <a:gd name="connsiteY10" fmla="*/ 515916 h 576612"/>
              <a:gd name="connsiteX11" fmla="*/ 364176 w 424872"/>
              <a:gd name="connsiteY11" fmla="*/ 333828 h 576612"/>
              <a:gd name="connsiteX12" fmla="*/ 349002 w 424872"/>
              <a:gd name="connsiteY12" fmla="*/ 349002 h 576612"/>
              <a:gd name="connsiteX13" fmla="*/ 364176 w 424872"/>
              <a:gd name="connsiteY13" fmla="*/ 364176 h 576612"/>
              <a:gd name="connsiteX14" fmla="*/ 379350 w 424872"/>
              <a:gd name="connsiteY14" fmla="*/ 349002 h 576612"/>
              <a:gd name="connsiteX15" fmla="*/ 364176 w 424872"/>
              <a:gd name="connsiteY15" fmla="*/ 333828 h 576612"/>
              <a:gd name="connsiteX16" fmla="*/ 0 w 424872"/>
              <a:gd name="connsiteY16" fmla="*/ 242784 h 576612"/>
              <a:gd name="connsiteX17" fmla="*/ 212436 w 424872"/>
              <a:gd name="connsiteY17" fmla="*/ 303480 h 576612"/>
              <a:gd name="connsiteX18" fmla="*/ 424872 w 424872"/>
              <a:gd name="connsiteY18" fmla="*/ 242784 h 576612"/>
              <a:gd name="connsiteX19" fmla="*/ 424872 w 424872"/>
              <a:gd name="connsiteY19" fmla="*/ 364176 h 576612"/>
              <a:gd name="connsiteX20" fmla="*/ 212436 w 424872"/>
              <a:gd name="connsiteY20" fmla="*/ 424872 h 576612"/>
              <a:gd name="connsiteX21" fmla="*/ 0 w 424872"/>
              <a:gd name="connsiteY21" fmla="*/ 364176 h 576612"/>
              <a:gd name="connsiteX22" fmla="*/ 364176 w 424872"/>
              <a:gd name="connsiteY22" fmla="*/ 182088 h 576612"/>
              <a:gd name="connsiteX23" fmla="*/ 349002 w 424872"/>
              <a:gd name="connsiteY23" fmla="*/ 197262 h 576612"/>
              <a:gd name="connsiteX24" fmla="*/ 364176 w 424872"/>
              <a:gd name="connsiteY24" fmla="*/ 212436 h 576612"/>
              <a:gd name="connsiteX25" fmla="*/ 379350 w 424872"/>
              <a:gd name="connsiteY25" fmla="*/ 197262 h 576612"/>
              <a:gd name="connsiteX26" fmla="*/ 364176 w 424872"/>
              <a:gd name="connsiteY26" fmla="*/ 182088 h 576612"/>
              <a:gd name="connsiteX27" fmla="*/ 0 w 424872"/>
              <a:gd name="connsiteY27" fmla="*/ 91044 h 576612"/>
              <a:gd name="connsiteX28" fmla="*/ 212436 w 424872"/>
              <a:gd name="connsiteY28" fmla="*/ 151740 h 576612"/>
              <a:gd name="connsiteX29" fmla="*/ 424872 w 424872"/>
              <a:gd name="connsiteY29" fmla="*/ 91044 h 576612"/>
              <a:gd name="connsiteX30" fmla="*/ 424872 w 424872"/>
              <a:gd name="connsiteY30" fmla="*/ 212436 h 576612"/>
              <a:gd name="connsiteX31" fmla="*/ 212436 w 424872"/>
              <a:gd name="connsiteY31" fmla="*/ 273132 h 576612"/>
              <a:gd name="connsiteX32" fmla="*/ 0 w 424872"/>
              <a:gd name="connsiteY32" fmla="*/ 212436 h 576612"/>
              <a:gd name="connsiteX33" fmla="*/ 212436 w 424872"/>
              <a:gd name="connsiteY33" fmla="*/ 0 h 576612"/>
              <a:gd name="connsiteX34" fmla="*/ 424872 w 424872"/>
              <a:gd name="connsiteY34" fmla="*/ 60696 h 576612"/>
              <a:gd name="connsiteX35" fmla="*/ 212436 w 424872"/>
              <a:gd name="connsiteY35" fmla="*/ 121392 h 576612"/>
              <a:gd name="connsiteX36" fmla="*/ 0 w 424872"/>
              <a:gd name="connsiteY36" fmla="*/ 60696 h 576612"/>
              <a:gd name="connsiteX37" fmla="*/ 212436 w 424872"/>
              <a:gd name="connsiteY37" fmla="*/ 0 h 57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24872" h="576612">
                <a:moveTo>
                  <a:pt x="364176" y="485568"/>
                </a:moveTo>
                <a:cubicBezTo>
                  <a:pt x="355072" y="485568"/>
                  <a:pt x="349002" y="491638"/>
                  <a:pt x="349002" y="500742"/>
                </a:cubicBezTo>
                <a:cubicBezTo>
                  <a:pt x="349002" y="509846"/>
                  <a:pt x="355072" y="515916"/>
                  <a:pt x="364176" y="515916"/>
                </a:cubicBezTo>
                <a:cubicBezTo>
                  <a:pt x="373280" y="515916"/>
                  <a:pt x="379350" y="509846"/>
                  <a:pt x="379350" y="500742"/>
                </a:cubicBezTo>
                <a:cubicBezTo>
                  <a:pt x="379350" y="491638"/>
                  <a:pt x="373280" y="485568"/>
                  <a:pt x="364176" y="485568"/>
                </a:cubicBezTo>
                <a:close/>
                <a:moveTo>
                  <a:pt x="0" y="394524"/>
                </a:moveTo>
                <a:cubicBezTo>
                  <a:pt x="0" y="427907"/>
                  <a:pt x="95596" y="455220"/>
                  <a:pt x="212436" y="455220"/>
                </a:cubicBezTo>
                <a:cubicBezTo>
                  <a:pt x="329276" y="455220"/>
                  <a:pt x="424872" y="427907"/>
                  <a:pt x="424872" y="394524"/>
                </a:cubicBezTo>
                <a:lnTo>
                  <a:pt x="424872" y="515916"/>
                </a:lnTo>
                <a:cubicBezTo>
                  <a:pt x="424872" y="549299"/>
                  <a:pt x="329276" y="576612"/>
                  <a:pt x="212436" y="576612"/>
                </a:cubicBezTo>
                <a:cubicBezTo>
                  <a:pt x="95596" y="576612"/>
                  <a:pt x="0" y="549299"/>
                  <a:pt x="0" y="515916"/>
                </a:cubicBezTo>
                <a:close/>
                <a:moveTo>
                  <a:pt x="364176" y="333828"/>
                </a:moveTo>
                <a:cubicBezTo>
                  <a:pt x="355072" y="333828"/>
                  <a:pt x="349002" y="339898"/>
                  <a:pt x="349002" y="349002"/>
                </a:cubicBezTo>
                <a:cubicBezTo>
                  <a:pt x="349002" y="358106"/>
                  <a:pt x="355072" y="364176"/>
                  <a:pt x="364176" y="364176"/>
                </a:cubicBezTo>
                <a:cubicBezTo>
                  <a:pt x="373280" y="364176"/>
                  <a:pt x="379350" y="358106"/>
                  <a:pt x="379350" y="349002"/>
                </a:cubicBezTo>
                <a:cubicBezTo>
                  <a:pt x="379350" y="339898"/>
                  <a:pt x="373280" y="333828"/>
                  <a:pt x="364176" y="333828"/>
                </a:cubicBezTo>
                <a:close/>
                <a:moveTo>
                  <a:pt x="0" y="242784"/>
                </a:moveTo>
                <a:cubicBezTo>
                  <a:pt x="0" y="276167"/>
                  <a:pt x="95596" y="303480"/>
                  <a:pt x="212436" y="303480"/>
                </a:cubicBezTo>
                <a:cubicBezTo>
                  <a:pt x="329276" y="303480"/>
                  <a:pt x="424872" y="276167"/>
                  <a:pt x="424872" y="242784"/>
                </a:cubicBezTo>
                <a:lnTo>
                  <a:pt x="424872" y="364176"/>
                </a:lnTo>
                <a:cubicBezTo>
                  <a:pt x="424872" y="397559"/>
                  <a:pt x="329276" y="424872"/>
                  <a:pt x="212436" y="424872"/>
                </a:cubicBezTo>
                <a:cubicBezTo>
                  <a:pt x="95596" y="424872"/>
                  <a:pt x="0" y="397559"/>
                  <a:pt x="0" y="364176"/>
                </a:cubicBezTo>
                <a:close/>
                <a:moveTo>
                  <a:pt x="364176" y="182088"/>
                </a:moveTo>
                <a:cubicBezTo>
                  <a:pt x="355072" y="182088"/>
                  <a:pt x="349002" y="188158"/>
                  <a:pt x="349002" y="197262"/>
                </a:cubicBezTo>
                <a:cubicBezTo>
                  <a:pt x="349002" y="206366"/>
                  <a:pt x="355072" y="212436"/>
                  <a:pt x="364176" y="212436"/>
                </a:cubicBezTo>
                <a:cubicBezTo>
                  <a:pt x="373280" y="212436"/>
                  <a:pt x="379350" y="206366"/>
                  <a:pt x="379350" y="197262"/>
                </a:cubicBezTo>
                <a:cubicBezTo>
                  <a:pt x="379350" y="188158"/>
                  <a:pt x="373280" y="182088"/>
                  <a:pt x="364176" y="182088"/>
                </a:cubicBezTo>
                <a:close/>
                <a:moveTo>
                  <a:pt x="0" y="91044"/>
                </a:moveTo>
                <a:cubicBezTo>
                  <a:pt x="0" y="124427"/>
                  <a:pt x="95596" y="151740"/>
                  <a:pt x="212436" y="151740"/>
                </a:cubicBezTo>
                <a:cubicBezTo>
                  <a:pt x="329276" y="151740"/>
                  <a:pt x="424872" y="124427"/>
                  <a:pt x="424872" y="91044"/>
                </a:cubicBezTo>
                <a:lnTo>
                  <a:pt x="424872" y="212436"/>
                </a:lnTo>
                <a:cubicBezTo>
                  <a:pt x="424872" y="245819"/>
                  <a:pt x="329276" y="273132"/>
                  <a:pt x="212436" y="273132"/>
                </a:cubicBezTo>
                <a:cubicBezTo>
                  <a:pt x="95596" y="273132"/>
                  <a:pt x="0" y="245819"/>
                  <a:pt x="0" y="212436"/>
                </a:cubicBezTo>
                <a:close/>
                <a:moveTo>
                  <a:pt x="212436" y="0"/>
                </a:moveTo>
                <a:cubicBezTo>
                  <a:pt x="329761" y="0"/>
                  <a:pt x="424872" y="27175"/>
                  <a:pt x="424872" y="60696"/>
                </a:cubicBezTo>
                <a:cubicBezTo>
                  <a:pt x="424872" y="94217"/>
                  <a:pt x="329761" y="121392"/>
                  <a:pt x="212436" y="121392"/>
                </a:cubicBezTo>
                <a:cubicBezTo>
                  <a:pt x="95111" y="121392"/>
                  <a:pt x="0" y="94217"/>
                  <a:pt x="0" y="60696"/>
                </a:cubicBezTo>
                <a:cubicBezTo>
                  <a:pt x="0" y="27175"/>
                  <a:pt x="95111" y="0"/>
                  <a:pt x="212436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AB923F2-A0D3-44FC-B0B6-C1FE1DE7CF09}"/>
              </a:ext>
            </a:extLst>
          </p:cNvPr>
          <p:cNvSpPr/>
          <p:nvPr/>
        </p:nvSpPr>
        <p:spPr>
          <a:xfrm>
            <a:off x="6006064" y="3503892"/>
            <a:ext cx="354446" cy="572566"/>
          </a:xfrm>
          <a:custGeom>
            <a:avLst/>
            <a:gdLst>
              <a:gd name="connsiteX0" fmla="*/ 147947 w 394524"/>
              <a:gd name="connsiteY0" fmla="*/ 591786 h 637308"/>
              <a:gd name="connsiteX1" fmla="*/ 246578 w 394524"/>
              <a:gd name="connsiteY1" fmla="*/ 591786 h 637308"/>
              <a:gd name="connsiteX2" fmla="*/ 197263 w 394524"/>
              <a:gd name="connsiteY2" fmla="*/ 637308 h 637308"/>
              <a:gd name="connsiteX3" fmla="*/ 147947 w 394524"/>
              <a:gd name="connsiteY3" fmla="*/ 591786 h 637308"/>
              <a:gd name="connsiteX4" fmla="*/ 121392 w 394524"/>
              <a:gd name="connsiteY4" fmla="*/ 515916 h 637308"/>
              <a:gd name="connsiteX5" fmla="*/ 273132 w 394524"/>
              <a:gd name="connsiteY5" fmla="*/ 515916 h 637308"/>
              <a:gd name="connsiteX6" fmla="*/ 295893 w 394524"/>
              <a:gd name="connsiteY6" fmla="*/ 538677 h 637308"/>
              <a:gd name="connsiteX7" fmla="*/ 273132 w 394524"/>
              <a:gd name="connsiteY7" fmla="*/ 561438 h 637308"/>
              <a:gd name="connsiteX8" fmla="*/ 121392 w 394524"/>
              <a:gd name="connsiteY8" fmla="*/ 561438 h 637308"/>
              <a:gd name="connsiteX9" fmla="*/ 98631 w 394524"/>
              <a:gd name="connsiteY9" fmla="*/ 538677 h 637308"/>
              <a:gd name="connsiteX10" fmla="*/ 121392 w 394524"/>
              <a:gd name="connsiteY10" fmla="*/ 515916 h 637308"/>
              <a:gd name="connsiteX11" fmla="*/ 121392 w 394524"/>
              <a:gd name="connsiteY11" fmla="*/ 440046 h 637308"/>
              <a:gd name="connsiteX12" fmla="*/ 273132 w 394524"/>
              <a:gd name="connsiteY12" fmla="*/ 440046 h 637308"/>
              <a:gd name="connsiteX13" fmla="*/ 295893 w 394524"/>
              <a:gd name="connsiteY13" fmla="*/ 462807 h 637308"/>
              <a:gd name="connsiteX14" fmla="*/ 273132 w 394524"/>
              <a:gd name="connsiteY14" fmla="*/ 485568 h 637308"/>
              <a:gd name="connsiteX15" fmla="*/ 121392 w 394524"/>
              <a:gd name="connsiteY15" fmla="*/ 485568 h 637308"/>
              <a:gd name="connsiteX16" fmla="*/ 98631 w 394524"/>
              <a:gd name="connsiteY16" fmla="*/ 462807 h 637308"/>
              <a:gd name="connsiteX17" fmla="*/ 121392 w 394524"/>
              <a:gd name="connsiteY17" fmla="*/ 440046 h 637308"/>
              <a:gd name="connsiteX18" fmla="*/ 198021 w 394524"/>
              <a:gd name="connsiteY18" fmla="*/ 44763 h 637308"/>
              <a:gd name="connsiteX19" fmla="*/ 46281 w 394524"/>
              <a:gd name="connsiteY19" fmla="*/ 194986 h 637308"/>
              <a:gd name="connsiteX20" fmla="*/ 46281 w 394524"/>
              <a:gd name="connsiteY20" fmla="*/ 201056 h 637308"/>
              <a:gd name="connsiteX21" fmla="*/ 56903 w 394524"/>
              <a:gd name="connsiteY21" fmla="*/ 254165 h 637308"/>
              <a:gd name="connsiteX22" fmla="*/ 82698 w 394524"/>
              <a:gd name="connsiteY22" fmla="*/ 295893 h 637308"/>
              <a:gd name="connsiteX23" fmla="*/ 126703 w 394524"/>
              <a:gd name="connsiteY23" fmla="*/ 364176 h 637308"/>
              <a:gd name="connsiteX24" fmla="*/ 197262 w 394524"/>
              <a:gd name="connsiteY24" fmla="*/ 364176 h 637308"/>
              <a:gd name="connsiteX25" fmla="*/ 268580 w 394524"/>
              <a:gd name="connsiteY25" fmla="*/ 364176 h 637308"/>
              <a:gd name="connsiteX26" fmla="*/ 312584 w 394524"/>
              <a:gd name="connsiteY26" fmla="*/ 295893 h 637308"/>
              <a:gd name="connsiteX27" fmla="*/ 338380 w 394524"/>
              <a:gd name="connsiteY27" fmla="*/ 254165 h 637308"/>
              <a:gd name="connsiteX28" fmla="*/ 349002 w 394524"/>
              <a:gd name="connsiteY28" fmla="*/ 201056 h 637308"/>
              <a:gd name="connsiteX29" fmla="*/ 349761 w 394524"/>
              <a:gd name="connsiteY29" fmla="*/ 201056 h 637308"/>
              <a:gd name="connsiteX30" fmla="*/ 349761 w 394524"/>
              <a:gd name="connsiteY30" fmla="*/ 194986 h 637308"/>
              <a:gd name="connsiteX31" fmla="*/ 198021 w 394524"/>
              <a:gd name="connsiteY31" fmla="*/ 44763 h 637308"/>
              <a:gd name="connsiteX32" fmla="*/ 197262 w 394524"/>
              <a:gd name="connsiteY32" fmla="*/ 0 h 637308"/>
              <a:gd name="connsiteX33" fmla="*/ 394524 w 394524"/>
              <a:gd name="connsiteY33" fmla="*/ 194986 h 637308"/>
              <a:gd name="connsiteX34" fmla="*/ 394524 w 394524"/>
              <a:gd name="connsiteY34" fmla="*/ 201814 h 637308"/>
              <a:gd name="connsiteX35" fmla="*/ 380867 w 394524"/>
              <a:gd name="connsiteY35" fmla="*/ 270097 h 637308"/>
              <a:gd name="connsiteX36" fmla="*/ 346726 w 394524"/>
              <a:gd name="connsiteY36" fmla="*/ 326241 h 637308"/>
              <a:gd name="connsiteX37" fmla="*/ 300445 w 394524"/>
              <a:gd name="connsiteY37" fmla="*/ 401352 h 637308"/>
              <a:gd name="connsiteX38" fmla="*/ 286789 w 394524"/>
              <a:gd name="connsiteY38" fmla="*/ 409698 h 637308"/>
              <a:gd name="connsiteX39" fmla="*/ 107735 w 394524"/>
              <a:gd name="connsiteY39" fmla="*/ 409698 h 637308"/>
              <a:gd name="connsiteX40" fmla="*/ 94079 w 394524"/>
              <a:gd name="connsiteY40" fmla="*/ 401352 h 637308"/>
              <a:gd name="connsiteX41" fmla="*/ 47798 w 394524"/>
              <a:gd name="connsiteY41" fmla="*/ 326241 h 637308"/>
              <a:gd name="connsiteX42" fmla="*/ 13657 w 394524"/>
              <a:gd name="connsiteY42" fmla="*/ 270097 h 637308"/>
              <a:gd name="connsiteX43" fmla="*/ 0 w 394524"/>
              <a:gd name="connsiteY43" fmla="*/ 201814 h 637308"/>
              <a:gd name="connsiteX44" fmla="*/ 0 w 394524"/>
              <a:gd name="connsiteY44" fmla="*/ 194986 h 637308"/>
              <a:gd name="connsiteX45" fmla="*/ 197262 w 394524"/>
              <a:gd name="connsiteY45" fmla="*/ 0 h 63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94524" h="637308">
                <a:moveTo>
                  <a:pt x="147947" y="591786"/>
                </a:moveTo>
                <a:lnTo>
                  <a:pt x="246578" y="591786"/>
                </a:lnTo>
                <a:cubicBezTo>
                  <a:pt x="244302" y="617582"/>
                  <a:pt x="223058" y="637308"/>
                  <a:pt x="197263" y="637308"/>
                </a:cubicBezTo>
                <a:cubicBezTo>
                  <a:pt x="171467" y="637308"/>
                  <a:pt x="150223" y="617582"/>
                  <a:pt x="147947" y="591786"/>
                </a:cubicBezTo>
                <a:close/>
                <a:moveTo>
                  <a:pt x="121392" y="515916"/>
                </a:moveTo>
                <a:lnTo>
                  <a:pt x="273132" y="515916"/>
                </a:lnTo>
                <a:cubicBezTo>
                  <a:pt x="286030" y="515916"/>
                  <a:pt x="295893" y="525779"/>
                  <a:pt x="295893" y="538677"/>
                </a:cubicBezTo>
                <a:cubicBezTo>
                  <a:pt x="295893" y="551575"/>
                  <a:pt x="286030" y="561438"/>
                  <a:pt x="273132" y="561438"/>
                </a:cubicBezTo>
                <a:lnTo>
                  <a:pt x="121392" y="561438"/>
                </a:lnTo>
                <a:cubicBezTo>
                  <a:pt x="108494" y="561438"/>
                  <a:pt x="98631" y="551575"/>
                  <a:pt x="98631" y="538677"/>
                </a:cubicBezTo>
                <a:cubicBezTo>
                  <a:pt x="98631" y="525779"/>
                  <a:pt x="108494" y="515916"/>
                  <a:pt x="121392" y="515916"/>
                </a:cubicBezTo>
                <a:close/>
                <a:moveTo>
                  <a:pt x="121392" y="440046"/>
                </a:moveTo>
                <a:lnTo>
                  <a:pt x="273132" y="440046"/>
                </a:lnTo>
                <a:cubicBezTo>
                  <a:pt x="286030" y="440046"/>
                  <a:pt x="295893" y="449909"/>
                  <a:pt x="295893" y="462807"/>
                </a:cubicBezTo>
                <a:cubicBezTo>
                  <a:pt x="295893" y="475705"/>
                  <a:pt x="286030" y="485568"/>
                  <a:pt x="273132" y="485568"/>
                </a:cubicBezTo>
                <a:lnTo>
                  <a:pt x="121392" y="485568"/>
                </a:lnTo>
                <a:cubicBezTo>
                  <a:pt x="108494" y="485568"/>
                  <a:pt x="98631" y="475705"/>
                  <a:pt x="98631" y="462807"/>
                </a:cubicBezTo>
                <a:cubicBezTo>
                  <a:pt x="98631" y="449909"/>
                  <a:pt x="108494" y="440046"/>
                  <a:pt x="121392" y="440046"/>
                </a:cubicBezTo>
                <a:close/>
                <a:moveTo>
                  <a:pt x="198021" y="44763"/>
                </a:moveTo>
                <a:cubicBezTo>
                  <a:pt x="115322" y="45522"/>
                  <a:pt x="47798" y="112288"/>
                  <a:pt x="46281" y="194986"/>
                </a:cubicBezTo>
                <a:lnTo>
                  <a:pt x="46281" y="201056"/>
                </a:lnTo>
                <a:cubicBezTo>
                  <a:pt x="47039" y="219264"/>
                  <a:pt x="50074" y="237473"/>
                  <a:pt x="56903" y="254165"/>
                </a:cubicBezTo>
                <a:cubicBezTo>
                  <a:pt x="62972" y="269339"/>
                  <a:pt x="72077" y="283754"/>
                  <a:pt x="82698" y="295893"/>
                </a:cubicBezTo>
                <a:cubicBezTo>
                  <a:pt x="99390" y="317137"/>
                  <a:pt x="114564" y="339898"/>
                  <a:pt x="126703" y="364176"/>
                </a:cubicBezTo>
                <a:lnTo>
                  <a:pt x="197262" y="364176"/>
                </a:lnTo>
                <a:lnTo>
                  <a:pt x="268580" y="364176"/>
                </a:lnTo>
                <a:cubicBezTo>
                  <a:pt x="279960" y="339898"/>
                  <a:pt x="295134" y="317137"/>
                  <a:pt x="312584" y="295893"/>
                </a:cubicBezTo>
                <a:cubicBezTo>
                  <a:pt x="323965" y="283754"/>
                  <a:pt x="332311" y="269339"/>
                  <a:pt x="338380" y="254165"/>
                </a:cubicBezTo>
                <a:cubicBezTo>
                  <a:pt x="344450" y="237473"/>
                  <a:pt x="348243" y="219264"/>
                  <a:pt x="349002" y="201056"/>
                </a:cubicBezTo>
                <a:lnTo>
                  <a:pt x="349761" y="201056"/>
                </a:lnTo>
                <a:lnTo>
                  <a:pt x="349761" y="194986"/>
                </a:lnTo>
                <a:cubicBezTo>
                  <a:pt x="348243" y="111529"/>
                  <a:pt x="280719" y="45522"/>
                  <a:pt x="198021" y="44763"/>
                </a:cubicBezTo>
                <a:close/>
                <a:moveTo>
                  <a:pt x="197262" y="0"/>
                </a:moveTo>
                <a:cubicBezTo>
                  <a:pt x="304997" y="759"/>
                  <a:pt x="392248" y="87251"/>
                  <a:pt x="394524" y="194986"/>
                </a:cubicBezTo>
                <a:lnTo>
                  <a:pt x="394524" y="201814"/>
                </a:lnTo>
                <a:cubicBezTo>
                  <a:pt x="393765" y="225334"/>
                  <a:pt x="389213" y="248095"/>
                  <a:pt x="380867" y="270097"/>
                </a:cubicBezTo>
                <a:cubicBezTo>
                  <a:pt x="373280" y="290582"/>
                  <a:pt x="361141" y="309550"/>
                  <a:pt x="346726" y="326241"/>
                </a:cubicBezTo>
                <a:cubicBezTo>
                  <a:pt x="328517" y="345967"/>
                  <a:pt x="308791" y="384661"/>
                  <a:pt x="300445" y="401352"/>
                </a:cubicBezTo>
                <a:cubicBezTo>
                  <a:pt x="298169" y="406663"/>
                  <a:pt x="292858" y="409698"/>
                  <a:pt x="286789" y="409698"/>
                </a:cubicBezTo>
                <a:lnTo>
                  <a:pt x="107735" y="409698"/>
                </a:lnTo>
                <a:cubicBezTo>
                  <a:pt x="101666" y="409698"/>
                  <a:pt x="96355" y="406663"/>
                  <a:pt x="94079" y="401352"/>
                </a:cubicBezTo>
                <a:cubicBezTo>
                  <a:pt x="85733" y="384661"/>
                  <a:pt x="66007" y="345967"/>
                  <a:pt x="47798" y="326241"/>
                </a:cubicBezTo>
                <a:cubicBezTo>
                  <a:pt x="33383" y="309550"/>
                  <a:pt x="22002" y="290582"/>
                  <a:pt x="13657" y="270097"/>
                </a:cubicBezTo>
                <a:cubicBezTo>
                  <a:pt x="5311" y="248095"/>
                  <a:pt x="759" y="225334"/>
                  <a:pt x="0" y="201814"/>
                </a:cubicBezTo>
                <a:lnTo>
                  <a:pt x="0" y="194986"/>
                </a:lnTo>
                <a:cubicBezTo>
                  <a:pt x="2276" y="87251"/>
                  <a:pt x="89527" y="759"/>
                  <a:pt x="19726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B82DB5D-6542-45AA-89E7-552410572C7E}"/>
              </a:ext>
            </a:extLst>
          </p:cNvPr>
          <p:cNvSpPr/>
          <p:nvPr/>
        </p:nvSpPr>
        <p:spPr>
          <a:xfrm>
            <a:off x="4471222" y="1749582"/>
            <a:ext cx="538485" cy="538485"/>
          </a:xfrm>
          <a:custGeom>
            <a:avLst/>
            <a:gdLst>
              <a:gd name="connsiteX0" fmla="*/ 288306 w 599373"/>
              <a:gd name="connsiteY0" fmla="*/ 128979 h 599373"/>
              <a:gd name="connsiteX1" fmla="*/ 374039 w 599373"/>
              <a:gd name="connsiteY1" fmla="*/ 150223 h 599373"/>
              <a:gd name="connsiteX2" fmla="*/ 339898 w 599373"/>
              <a:gd name="connsiteY2" fmla="*/ 184364 h 599373"/>
              <a:gd name="connsiteX3" fmla="*/ 288306 w 599373"/>
              <a:gd name="connsiteY3" fmla="*/ 174501 h 599373"/>
              <a:gd name="connsiteX4" fmla="*/ 151740 w 599373"/>
              <a:gd name="connsiteY4" fmla="*/ 311067 h 599373"/>
              <a:gd name="connsiteX5" fmla="*/ 288306 w 599373"/>
              <a:gd name="connsiteY5" fmla="*/ 447633 h 599373"/>
              <a:gd name="connsiteX6" fmla="*/ 424872 w 599373"/>
              <a:gd name="connsiteY6" fmla="*/ 311067 h 599373"/>
              <a:gd name="connsiteX7" fmla="*/ 415009 w 599373"/>
              <a:gd name="connsiteY7" fmla="*/ 259475 h 599373"/>
              <a:gd name="connsiteX8" fmla="*/ 449150 w 599373"/>
              <a:gd name="connsiteY8" fmla="*/ 225334 h 599373"/>
              <a:gd name="connsiteX9" fmla="*/ 470394 w 599373"/>
              <a:gd name="connsiteY9" fmla="*/ 311067 h 599373"/>
              <a:gd name="connsiteX10" fmla="*/ 288306 w 599373"/>
              <a:gd name="connsiteY10" fmla="*/ 493155 h 599373"/>
              <a:gd name="connsiteX11" fmla="*/ 106218 w 599373"/>
              <a:gd name="connsiteY11" fmla="*/ 311067 h 599373"/>
              <a:gd name="connsiteX12" fmla="*/ 288306 w 599373"/>
              <a:gd name="connsiteY12" fmla="*/ 128979 h 599373"/>
              <a:gd name="connsiteX13" fmla="*/ 288306 w 599373"/>
              <a:gd name="connsiteY13" fmla="*/ 22761 h 599373"/>
              <a:gd name="connsiteX14" fmla="*/ 424113 w 599373"/>
              <a:gd name="connsiteY14" fmla="*/ 56144 h 599373"/>
              <a:gd name="connsiteX15" fmla="*/ 418802 w 599373"/>
              <a:gd name="connsiteY15" fmla="*/ 61455 h 599373"/>
              <a:gd name="connsiteX16" fmla="*/ 408181 w 599373"/>
              <a:gd name="connsiteY16" fmla="*/ 72077 h 599373"/>
              <a:gd name="connsiteX17" fmla="*/ 410457 w 599373"/>
              <a:gd name="connsiteY17" fmla="*/ 87251 h 599373"/>
              <a:gd name="connsiteX18" fmla="*/ 411974 w 599373"/>
              <a:gd name="connsiteY18" fmla="*/ 102425 h 599373"/>
              <a:gd name="connsiteX19" fmla="*/ 288306 w 599373"/>
              <a:gd name="connsiteY19" fmla="*/ 68283 h 599373"/>
              <a:gd name="connsiteX20" fmla="*/ 45522 w 599373"/>
              <a:gd name="connsiteY20" fmla="*/ 311067 h 599373"/>
              <a:gd name="connsiteX21" fmla="*/ 288306 w 599373"/>
              <a:gd name="connsiteY21" fmla="*/ 553851 h 599373"/>
              <a:gd name="connsiteX22" fmla="*/ 531090 w 599373"/>
              <a:gd name="connsiteY22" fmla="*/ 311067 h 599373"/>
              <a:gd name="connsiteX23" fmla="*/ 496949 w 599373"/>
              <a:gd name="connsiteY23" fmla="*/ 187399 h 599373"/>
              <a:gd name="connsiteX24" fmla="*/ 512881 w 599373"/>
              <a:gd name="connsiteY24" fmla="*/ 189675 h 599373"/>
              <a:gd name="connsiteX25" fmla="*/ 527297 w 599373"/>
              <a:gd name="connsiteY25" fmla="*/ 191192 h 599373"/>
              <a:gd name="connsiteX26" fmla="*/ 537160 w 599373"/>
              <a:gd name="connsiteY26" fmla="*/ 180571 h 599373"/>
              <a:gd name="connsiteX27" fmla="*/ 542471 w 599373"/>
              <a:gd name="connsiteY27" fmla="*/ 176018 h 599373"/>
              <a:gd name="connsiteX28" fmla="*/ 576612 w 599373"/>
              <a:gd name="connsiteY28" fmla="*/ 311067 h 599373"/>
              <a:gd name="connsiteX29" fmla="*/ 288306 w 599373"/>
              <a:gd name="connsiteY29" fmla="*/ 599373 h 599373"/>
              <a:gd name="connsiteX30" fmla="*/ 0 w 599373"/>
              <a:gd name="connsiteY30" fmla="*/ 311067 h 599373"/>
              <a:gd name="connsiteX31" fmla="*/ 288306 w 599373"/>
              <a:gd name="connsiteY31" fmla="*/ 22761 h 599373"/>
              <a:gd name="connsiteX32" fmla="*/ 523503 w 599373"/>
              <a:gd name="connsiteY32" fmla="*/ 0 h 599373"/>
              <a:gd name="connsiteX33" fmla="*/ 531090 w 599373"/>
              <a:gd name="connsiteY33" fmla="*/ 68283 h 599373"/>
              <a:gd name="connsiteX34" fmla="*/ 599373 w 599373"/>
              <a:gd name="connsiteY34" fmla="*/ 75870 h 599373"/>
              <a:gd name="connsiteX35" fmla="*/ 515916 w 599373"/>
              <a:gd name="connsiteY35" fmla="*/ 159327 h 599373"/>
              <a:gd name="connsiteX36" fmla="*/ 476463 w 599373"/>
              <a:gd name="connsiteY36" fmla="*/ 154775 h 599373"/>
              <a:gd name="connsiteX37" fmla="*/ 355071 w 599373"/>
              <a:gd name="connsiteY37" fmla="*/ 276167 h 599373"/>
              <a:gd name="connsiteX38" fmla="*/ 363417 w 599373"/>
              <a:gd name="connsiteY38" fmla="*/ 311067 h 599373"/>
              <a:gd name="connsiteX39" fmla="*/ 287547 w 599373"/>
              <a:gd name="connsiteY39" fmla="*/ 386937 h 599373"/>
              <a:gd name="connsiteX40" fmla="*/ 211677 w 599373"/>
              <a:gd name="connsiteY40" fmla="*/ 311067 h 599373"/>
              <a:gd name="connsiteX41" fmla="*/ 287547 w 599373"/>
              <a:gd name="connsiteY41" fmla="*/ 235197 h 599373"/>
              <a:gd name="connsiteX42" fmla="*/ 323206 w 599373"/>
              <a:gd name="connsiteY42" fmla="*/ 244301 h 599373"/>
              <a:gd name="connsiteX43" fmla="*/ 444598 w 599373"/>
              <a:gd name="connsiteY43" fmla="*/ 122909 h 599373"/>
              <a:gd name="connsiteX44" fmla="*/ 440046 w 599373"/>
              <a:gd name="connsiteY44" fmla="*/ 83457 h 59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99373" h="599373">
                <a:moveTo>
                  <a:pt x="288306" y="128979"/>
                </a:moveTo>
                <a:cubicBezTo>
                  <a:pt x="319413" y="128979"/>
                  <a:pt x="348243" y="136566"/>
                  <a:pt x="374039" y="150223"/>
                </a:cubicBezTo>
                <a:lnTo>
                  <a:pt x="339898" y="184364"/>
                </a:lnTo>
                <a:cubicBezTo>
                  <a:pt x="323965" y="178295"/>
                  <a:pt x="306515" y="174501"/>
                  <a:pt x="288306" y="174501"/>
                </a:cubicBezTo>
                <a:cubicBezTo>
                  <a:pt x="213195" y="174501"/>
                  <a:pt x="151740" y="235956"/>
                  <a:pt x="151740" y="311067"/>
                </a:cubicBezTo>
                <a:cubicBezTo>
                  <a:pt x="151740" y="386178"/>
                  <a:pt x="213195" y="447633"/>
                  <a:pt x="288306" y="447633"/>
                </a:cubicBezTo>
                <a:cubicBezTo>
                  <a:pt x="363417" y="447633"/>
                  <a:pt x="424872" y="386178"/>
                  <a:pt x="424872" y="311067"/>
                </a:cubicBezTo>
                <a:cubicBezTo>
                  <a:pt x="424872" y="292858"/>
                  <a:pt x="421837" y="275408"/>
                  <a:pt x="415009" y="259475"/>
                </a:cubicBezTo>
                <a:lnTo>
                  <a:pt x="449150" y="225334"/>
                </a:lnTo>
                <a:cubicBezTo>
                  <a:pt x="462807" y="251130"/>
                  <a:pt x="470394" y="279960"/>
                  <a:pt x="470394" y="311067"/>
                </a:cubicBezTo>
                <a:cubicBezTo>
                  <a:pt x="470394" y="411215"/>
                  <a:pt x="388454" y="493155"/>
                  <a:pt x="288306" y="493155"/>
                </a:cubicBezTo>
                <a:cubicBezTo>
                  <a:pt x="188158" y="493155"/>
                  <a:pt x="106218" y="411215"/>
                  <a:pt x="106218" y="311067"/>
                </a:cubicBezTo>
                <a:cubicBezTo>
                  <a:pt x="106218" y="210919"/>
                  <a:pt x="188158" y="128979"/>
                  <a:pt x="288306" y="128979"/>
                </a:cubicBezTo>
                <a:close/>
                <a:moveTo>
                  <a:pt x="288306" y="22761"/>
                </a:moveTo>
                <a:cubicBezTo>
                  <a:pt x="337622" y="22761"/>
                  <a:pt x="383144" y="34900"/>
                  <a:pt x="424113" y="56144"/>
                </a:cubicBezTo>
                <a:lnTo>
                  <a:pt x="418802" y="61455"/>
                </a:lnTo>
                <a:lnTo>
                  <a:pt x="408181" y="72077"/>
                </a:lnTo>
                <a:lnTo>
                  <a:pt x="410457" y="87251"/>
                </a:lnTo>
                <a:lnTo>
                  <a:pt x="411974" y="102425"/>
                </a:lnTo>
                <a:cubicBezTo>
                  <a:pt x="375557" y="80422"/>
                  <a:pt x="333069" y="68283"/>
                  <a:pt x="288306" y="68283"/>
                </a:cubicBezTo>
                <a:cubicBezTo>
                  <a:pt x="154775" y="68283"/>
                  <a:pt x="45522" y="177536"/>
                  <a:pt x="45522" y="311067"/>
                </a:cubicBezTo>
                <a:cubicBezTo>
                  <a:pt x="45522" y="444598"/>
                  <a:pt x="154775" y="553851"/>
                  <a:pt x="288306" y="553851"/>
                </a:cubicBezTo>
                <a:cubicBezTo>
                  <a:pt x="421837" y="553851"/>
                  <a:pt x="531090" y="444598"/>
                  <a:pt x="531090" y="311067"/>
                </a:cubicBezTo>
                <a:cubicBezTo>
                  <a:pt x="531090" y="265545"/>
                  <a:pt x="518192" y="223817"/>
                  <a:pt x="496949" y="187399"/>
                </a:cubicBezTo>
                <a:lnTo>
                  <a:pt x="512881" y="189675"/>
                </a:lnTo>
                <a:lnTo>
                  <a:pt x="527297" y="191192"/>
                </a:lnTo>
                <a:lnTo>
                  <a:pt x="537160" y="180571"/>
                </a:lnTo>
                <a:lnTo>
                  <a:pt x="542471" y="176018"/>
                </a:lnTo>
                <a:cubicBezTo>
                  <a:pt x="564473" y="216230"/>
                  <a:pt x="576612" y="261752"/>
                  <a:pt x="576612" y="311067"/>
                </a:cubicBezTo>
                <a:cubicBezTo>
                  <a:pt x="576612" y="470394"/>
                  <a:pt x="447633" y="599373"/>
                  <a:pt x="288306" y="599373"/>
                </a:cubicBezTo>
                <a:cubicBezTo>
                  <a:pt x="128979" y="599373"/>
                  <a:pt x="0" y="470394"/>
                  <a:pt x="0" y="311067"/>
                </a:cubicBezTo>
                <a:cubicBezTo>
                  <a:pt x="0" y="151740"/>
                  <a:pt x="128979" y="22761"/>
                  <a:pt x="288306" y="22761"/>
                </a:cubicBezTo>
                <a:close/>
                <a:moveTo>
                  <a:pt x="523503" y="0"/>
                </a:moveTo>
                <a:lnTo>
                  <a:pt x="531090" y="68283"/>
                </a:lnTo>
                <a:lnTo>
                  <a:pt x="599373" y="75870"/>
                </a:lnTo>
                <a:lnTo>
                  <a:pt x="515916" y="159327"/>
                </a:lnTo>
                <a:lnTo>
                  <a:pt x="476463" y="154775"/>
                </a:lnTo>
                <a:lnTo>
                  <a:pt x="355071" y="276167"/>
                </a:lnTo>
                <a:cubicBezTo>
                  <a:pt x="360382" y="286789"/>
                  <a:pt x="363417" y="298169"/>
                  <a:pt x="363417" y="311067"/>
                </a:cubicBezTo>
                <a:cubicBezTo>
                  <a:pt x="363417" y="352796"/>
                  <a:pt x="329276" y="386937"/>
                  <a:pt x="287547" y="386937"/>
                </a:cubicBezTo>
                <a:cubicBezTo>
                  <a:pt x="245819" y="386937"/>
                  <a:pt x="211677" y="352796"/>
                  <a:pt x="211677" y="311067"/>
                </a:cubicBezTo>
                <a:cubicBezTo>
                  <a:pt x="211677" y="269339"/>
                  <a:pt x="245819" y="235197"/>
                  <a:pt x="287547" y="235197"/>
                </a:cubicBezTo>
                <a:cubicBezTo>
                  <a:pt x="300445" y="235197"/>
                  <a:pt x="312584" y="238991"/>
                  <a:pt x="323206" y="244301"/>
                </a:cubicBezTo>
                <a:lnTo>
                  <a:pt x="444598" y="122909"/>
                </a:lnTo>
                <a:lnTo>
                  <a:pt x="440046" y="8345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4" name="Graphic 34" descr="Puzzle">
            <a:extLst>
              <a:ext uri="{FF2B5EF4-FFF2-40B4-BE49-F238E27FC236}">
                <a16:creationId xmlns:a16="http://schemas.microsoft.com/office/drawing/2014/main" id="{3EC14F56-3B61-43C0-9079-0622B7284EE6}"/>
              </a:ext>
            </a:extLst>
          </p:cNvPr>
          <p:cNvSpPr/>
          <p:nvPr/>
        </p:nvSpPr>
        <p:spPr>
          <a:xfrm>
            <a:off x="2679306" y="3275207"/>
            <a:ext cx="545301" cy="545301"/>
          </a:xfrm>
          <a:custGeom>
            <a:avLst/>
            <a:gdLst>
              <a:gd name="connsiteX0" fmla="*/ 392248 w 606960"/>
              <a:gd name="connsiteY0" fmla="*/ 460531 h 606960"/>
              <a:gd name="connsiteX1" fmla="*/ 359624 w 606960"/>
              <a:gd name="connsiteY1" fmla="*/ 360383 h 606960"/>
              <a:gd name="connsiteX2" fmla="*/ 364935 w 606960"/>
              <a:gd name="connsiteY2" fmla="*/ 355072 h 606960"/>
              <a:gd name="connsiteX3" fmla="*/ 466601 w 606960"/>
              <a:gd name="connsiteY3" fmla="*/ 386178 h 606960"/>
              <a:gd name="connsiteX4" fmla="*/ 520468 w 606960"/>
              <a:gd name="connsiteY4" fmla="*/ 429424 h 606960"/>
              <a:gd name="connsiteX5" fmla="*/ 606960 w 606960"/>
              <a:gd name="connsiteY5" fmla="*/ 342932 h 606960"/>
              <a:gd name="connsiteX6" fmla="*/ 477981 w 606960"/>
              <a:gd name="connsiteY6" fmla="*/ 213953 h 606960"/>
              <a:gd name="connsiteX7" fmla="*/ 521227 w 606960"/>
              <a:gd name="connsiteY7" fmla="*/ 160086 h 606960"/>
              <a:gd name="connsiteX8" fmla="*/ 552334 w 606960"/>
              <a:gd name="connsiteY8" fmla="*/ 58420 h 606960"/>
              <a:gd name="connsiteX9" fmla="*/ 547023 w 606960"/>
              <a:gd name="connsiteY9" fmla="*/ 53109 h 606960"/>
              <a:gd name="connsiteX10" fmla="*/ 446874 w 606960"/>
              <a:gd name="connsiteY10" fmla="*/ 85733 h 606960"/>
              <a:gd name="connsiteX11" fmla="*/ 393007 w 606960"/>
              <a:gd name="connsiteY11" fmla="*/ 128979 h 606960"/>
              <a:gd name="connsiteX12" fmla="*/ 264028 w 606960"/>
              <a:gd name="connsiteY12" fmla="*/ 0 h 606960"/>
              <a:gd name="connsiteX13" fmla="*/ 176777 w 606960"/>
              <a:gd name="connsiteY13" fmla="*/ 86492 h 606960"/>
              <a:gd name="connsiteX14" fmla="*/ 220023 w 606960"/>
              <a:gd name="connsiteY14" fmla="*/ 140360 h 606960"/>
              <a:gd name="connsiteX15" fmla="*/ 252647 w 606960"/>
              <a:gd name="connsiteY15" fmla="*/ 240508 h 606960"/>
              <a:gd name="connsiteX16" fmla="*/ 247336 w 606960"/>
              <a:gd name="connsiteY16" fmla="*/ 245819 h 606960"/>
              <a:gd name="connsiteX17" fmla="*/ 145670 w 606960"/>
              <a:gd name="connsiteY17" fmla="*/ 214712 h 606960"/>
              <a:gd name="connsiteX18" fmla="*/ 91803 w 606960"/>
              <a:gd name="connsiteY18" fmla="*/ 171466 h 606960"/>
              <a:gd name="connsiteX19" fmla="*/ 0 w 606960"/>
              <a:gd name="connsiteY19" fmla="*/ 264028 h 606960"/>
              <a:gd name="connsiteX20" fmla="*/ 128979 w 606960"/>
              <a:gd name="connsiteY20" fmla="*/ 393007 h 606960"/>
              <a:gd name="connsiteX21" fmla="*/ 85733 w 606960"/>
              <a:gd name="connsiteY21" fmla="*/ 446874 h 606960"/>
              <a:gd name="connsiteX22" fmla="*/ 54626 w 606960"/>
              <a:gd name="connsiteY22" fmla="*/ 548540 h 606960"/>
              <a:gd name="connsiteX23" fmla="*/ 59937 w 606960"/>
              <a:gd name="connsiteY23" fmla="*/ 553851 h 606960"/>
              <a:gd name="connsiteX24" fmla="*/ 160086 w 606960"/>
              <a:gd name="connsiteY24" fmla="*/ 521227 h 606960"/>
              <a:gd name="connsiteX25" fmla="*/ 213953 w 606960"/>
              <a:gd name="connsiteY25" fmla="*/ 477981 h 606960"/>
              <a:gd name="connsiteX26" fmla="*/ 342932 w 606960"/>
              <a:gd name="connsiteY26" fmla="*/ 606960 h 606960"/>
              <a:gd name="connsiteX27" fmla="*/ 435494 w 606960"/>
              <a:gd name="connsiteY27" fmla="*/ 514399 h 606960"/>
              <a:gd name="connsiteX28" fmla="*/ 392248 w 606960"/>
              <a:gd name="connsiteY28" fmla="*/ 460531 h 60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6960" h="606960">
                <a:moveTo>
                  <a:pt x="392248" y="460531"/>
                </a:moveTo>
                <a:cubicBezTo>
                  <a:pt x="342174" y="462048"/>
                  <a:pt x="323965" y="397559"/>
                  <a:pt x="359624" y="360383"/>
                </a:cubicBezTo>
                <a:lnTo>
                  <a:pt x="364935" y="355072"/>
                </a:lnTo>
                <a:cubicBezTo>
                  <a:pt x="402111" y="319413"/>
                  <a:pt x="468118" y="336104"/>
                  <a:pt x="466601" y="386178"/>
                </a:cubicBezTo>
                <a:cubicBezTo>
                  <a:pt x="465842" y="415009"/>
                  <a:pt x="499983" y="449909"/>
                  <a:pt x="520468" y="429424"/>
                </a:cubicBezTo>
                <a:lnTo>
                  <a:pt x="606960" y="342932"/>
                </a:lnTo>
                <a:lnTo>
                  <a:pt x="477981" y="213953"/>
                </a:lnTo>
                <a:cubicBezTo>
                  <a:pt x="457496" y="193469"/>
                  <a:pt x="492396" y="159327"/>
                  <a:pt x="521227" y="160086"/>
                </a:cubicBezTo>
                <a:cubicBezTo>
                  <a:pt x="571301" y="161603"/>
                  <a:pt x="587993" y="95596"/>
                  <a:pt x="552334" y="58420"/>
                </a:cubicBezTo>
                <a:lnTo>
                  <a:pt x="547023" y="53109"/>
                </a:lnTo>
                <a:cubicBezTo>
                  <a:pt x="509846" y="17450"/>
                  <a:pt x="445357" y="35659"/>
                  <a:pt x="446874" y="85733"/>
                </a:cubicBezTo>
                <a:cubicBezTo>
                  <a:pt x="447633" y="114564"/>
                  <a:pt x="413492" y="149464"/>
                  <a:pt x="393007" y="128979"/>
                </a:cubicBezTo>
                <a:lnTo>
                  <a:pt x="264028" y="0"/>
                </a:lnTo>
                <a:lnTo>
                  <a:pt x="176777" y="86492"/>
                </a:lnTo>
                <a:cubicBezTo>
                  <a:pt x="156292" y="106977"/>
                  <a:pt x="191192" y="141118"/>
                  <a:pt x="220023" y="140360"/>
                </a:cubicBezTo>
                <a:cubicBezTo>
                  <a:pt x="270097" y="138842"/>
                  <a:pt x="288306" y="203332"/>
                  <a:pt x="252647" y="240508"/>
                </a:cubicBezTo>
                <a:lnTo>
                  <a:pt x="247336" y="245819"/>
                </a:lnTo>
                <a:cubicBezTo>
                  <a:pt x="210160" y="281478"/>
                  <a:pt x="144153" y="264786"/>
                  <a:pt x="145670" y="214712"/>
                </a:cubicBezTo>
                <a:cubicBezTo>
                  <a:pt x="146429" y="185882"/>
                  <a:pt x="112288" y="150981"/>
                  <a:pt x="91803" y="171466"/>
                </a:cubicBezTo>
                <a:lnTo>
                  <a:pt x="0" y="264028"/>
                </a:lnTo>
                <a:lnTo>
                  <a:pt x="128979" y="393007"/>
                </a:lnTo>
                <a:cubicBezTo>
                  <a:pt x="149464" y="413492"/>
                  <a:pt x="114564" y="447633"/>
                  <a:pt x="85733" y="446874"/>
                </a:cubicBezTo>
                <a:cubicBezTo>
                  <a:pt x="35659" y="445357"/>
                  <a:pt x="18968" y="511364"/>
                  <a:pt x="54626" y="548540"/>
                </a:cubicBezTo>
                <a:lnTo>
                  <a:pt x="59937" y="553851"/>
                </a:lnTo>
                <a:cubicBezTo>
                  <a:pt x="97114" y="589510"/>
                  <a:pt x="161603" y="571301"/>
                  <a:pt x="160086" y="521227"/>
                </a:cubicBezTo>
                <a:cubicBezTo>
                  <a:pt x="159327" y="492396"/>
                  <a:pt x="193469" y="457496"/>
                  <a:pt x="213953" y="477981"/>
                </a:cubicBezTo>
                <a:lnTo>
                  <a:pt x="342932" y="606960"/>
                </a:lnTo>
                <a:lnTo>
                  <a:pt x="435494" y="514399"/>
                </a:lnTo>
                <a:cubicBezTo>
                  <a:pt x="455979" y="493914"/>
                  <a:pt x="421837" y="459772"/>
                  <a:pt x="392248" y="460531"/>
                </a:cubicBezTo>
                <a:close/>
              </a:path>
            </a:pathLst>
          </a:custGeom>
          <a:solidFill>
            <a:schemeClr val="accent5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E6290DBA-EE02-41E2-8F56-7416E4F37177}"/>
              </a:ext>
            </a:extLst>
          </p:cNvPr>
          <p:cNvSpPr/>
          <p:nvPr/>
        </p:nvSpPr>
        <p:spPr>
          <a:xfrm>
            <a:off x="3147305" y="1506468"/>
            <a:ext cx="2233934" cy="3008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1" h="21600" extrusionOk="0">
                <a:moveTo>
                  <a:pt x="20518" y="20056"/>
                </a:moveTo>
                <a:lnTo>
                  <a:pt x="13391" y="20056"/>
                </a:lnTo>
                <a:cubicBezTo>
                  <a:pt x="13022" y="20056"/>
                  <a:pt x="12677" y="19909"/>
                  <a:pt x="12493" y="19669"/>
                </a:cubicBezTo>
                <a:lnTo>
                  <a:pt x="5095" y="10255"/>
                </a:lnTo>
                <a:cubicBezTo>
                  <a:pt x="4910" y="10017"/>
                  <a:pt x="4910" y="9722"/>
                  <a:pt x="5095" y="9484"/>
                </a:cubicBezTo>
                <a:lnTo>
                  <a:pt x="8763" y="4757"/>
                </a:lnTo>
                <a:cubicBezTo>
                  <a:pt x="9163" y="4244"/>
                  <a:pt x="10156" y="4242"/>
                  <a:pt x="10556" y="4755"/>
                </a:cubicBezTo>
                <a:lnTo>
                  <a:pt x="12179" y="6828"/>
                </a:lnTo>
                <a:cubicBezTo>
                  <a:pt x="12364" y="7066"/>
                  <a:pt x="12705" y="7212"/>
                  <a:pt x="13074" y="7212"/>
                </a:cubicBezTo>
                <a:lnTo>
                  <a:pt x="17474" y="7212"/>
                </a:lnTo>
                <a:cubicBezTo>
                  <a:pt x="17846" y="7212"/>
                  <a:pt x="18187" y="7066"/>
                  <a:pt x="18372" y="6826"/>
                </a:cubicBezTo>
                <a:lnTo>
                  <a:pt x="20567" y="3997"/>
                </a:lnTo>
                <a:cubicBezTo>
                  <a:pt x="20755" y="3755"/>
                  <a:pt x="20751" y="3457"/>
                  <a:pt x="20561" y="3217"/>
                </a:cubicBezTo>
                <a:lnTo>
                  <a:pt x="18289" y="378"/>
                </a:lnTo>
                <a:cubicBezTo>
                  <a:pt x="18101" y="144"/>
                  <a:pt x="17763" y="0"/>
                  <a:pt x="17397" y="0"/>
                </a:cubicBezTo>
                <a:lnTo>
                  <a:pt x="12477" y="0"/>
                </a:lnTo>
                <a:lnTo>
                  <a:pt x="6488" y="0"/>
                </a:lnTo>
                <a:cubicBezTo>
                  <a:pt x="6119" y="0"/>
                  <a:pt x="5774" y="146"/>
                  <a:pt x="5590" y="387"/>
                </a:cubicBezTo>
                <a:lnTo>
                  <a:pt x="138" y="7411"/>
                </a:lnTo>
                <a:cubicBezTo>
                  <a:pt x="-46" y="7649"/>
                  <a:pt x="-46" y="7944"/>
                  <a:pt x="138" y="8182"/>
                </a:cubicBezTo>
                <a:lnTo>
                  <a:pt x="10344" y="21213"/>
                </a:lnTo>
                <a:cubicBezTo>
                  <a:pt x="10528" y="21451"/>
                  <a:pt x="10872" y="21600"/>
                  <a:pt x="11241" y="21600"/>
                </a:cubicBezTo>
                <a:lnTo>
                  <a:pt x="13987" y="21600"/>
                </a:lnTo>
                <a:lnTo>
                  <a:pt x="20515" y="21600"/>
                </a:lnTo>
                <a:cubicBezTo>
                  <a:pt x="21087" y="21600"/>
                  <a:pt x="21551" y="21254"/>
                  <a:pt x="21551" y="20829"/>
                </a:cubicBezTo>
                <a:cubicBezTo>
                  <a:pt x="21554" y="20401"/>
                  <a:pt x="21090" y="20056"/>
                  <a:pt x="20518" y="20056"/>
                </a:cubicBezTo>
                <a:close/>
                <a:moveTo>
                  <a:pt x="11263" y="3345"/>
                </a:moveTo>
                <a:lnTo>
                  <a:pt x="12889" y="1249"/>
                </a:lnTo>
                <a:cubicBezTo>
                  <a:pt x="13040" y="1053"/>
                  <a:pt x="13323" y="934"/>
                  <a:pt x="13627" y="934"/>
                </a:cubicBezTo>
                <a:lnTo>
                  <a:pt x="16877" y="934"/>
                </a:lnTo>
                <a:cubicBezTo>
                  <a:pt x="17182" y="934"/>
                  <a:pt x="17462" y="1055"/>
                  <a:pt x="17615" y="1249"/>
                </a:cubicBezTo>
                <a:lnTo>
                  <a:pt x="19242" y="3345"/>
                </a:lnTo>
                <a:cubicBezTo>
                  <a:pt x="19392" y="3542"/>
                  <a:pt x="19392" y="3782"/>
                  <a:pt x="19242" y="3979"/>
                </a:cubicBezTo>
                <a:lnTo>
                  <a:pt x="17615" y="6075"/>
                </a:lnTo>
                <a:cubicBezTo>
                  <a:pt x="17465" y="6272"/>
                  <a:pt x="17182" y="6391"/>
                  <a:pt x="16877" y="6391"/>
                </a:cubicBezTo>
                <a:lnTo>
                  <a:pt x="13627" y="6391"/>
                </a:lnTo>
                <a:cubicBezTo>
                  <a:pt x="13323" y="6391"/>
                  <a:pt x="13043" y="6269"/>
                  <a:pt x="12889" y="6075"/>
                </a:cubicBezTo>
                <a:lnTo>
                  <a:pt x="11263" y="3979"/>
                </a:lnTo>
                <a:cubicBezTo>
                  <a:pt x="11112" y="3782"/>
                  <a:pt x="11112" y="3540"/>
                  <a:pt x="11263" y="334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220B8828-7668-40E6-838E-F90CEC98F7F5}"/>
              </a:ext>
            </a:extLst>
          </p:cNvPr>
          <p:cNvSpPr/>
          <p:nvPr/>
        </p:nvSpPr>
        <p:spPr>
          <a:xfrm>
            <a:off x="4229432" y="4255699"/>
            <a:ext cx="607766" cy="358497"/>
          </a:xfrm>
          <a:custGeom>
            <a:avLst/>
            <a:gdLst>
              <a:gd name="connsiteX0" fmla="*/ 288841 w 676488"/>
              <a:gd name="connsiteY0" fmla="*/ 0 h 399033"/>
              <a:gd name="connsiteX1" fmla="*/ 347113 w 676488"/>
              <a:gd name="connsiteY1" fmla="*/ 99643 h 399033"/>
              <a:gd name="connsiteX2" fmla="*/ 450723 w 676488"/>
              <a:gd name="connsiteY2" fmla="*/ 159645 h 399033"/>
              <a:gd name="connsiteX3" fmla="*/ 676488 w 676488"/>
              <a:gd name="connsiteY3" fmla="*/ 159645 h 399033"/>
              <a:gd name="connsiteX4" fmla="*/ 265703 w 676488"/>
              <a:gd name="connsiteY4" fmla="*/ 399033 h 399033"/>
              <a:gd name="connsiteX5" fmla="*/ 202658 w 676488"/>
              <a:gd name="connsiteY5" fmla="*/ 399033 h 399033"/>
              <a:gd name="connsiteX6" fmla="*/ 99163 w 676488"/>
              <a:gd name="connsiteY6" fmla="*/ 339031 h 399033"/>
              <a:gd name="connsiteX7" fmla="*/ 0 w 676488"/>
              <a:gd name="connsiteY7" fmla="*/ 168893 h 39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6488" h="399033">
                <a:moveTo>
                  <a:pt x="288841" y="0"/>
                </a:moveTo>
                <a:lnTo>
                  <a:pt x="347113" y="99643"/>
                </a:lnTo>
                <a:cubicBezTo>
                  <a:pt x="368342" y="136853"/>
                  <a:pt x="408148" y="159645"/>
                  <a:pt x="450723" y="159645"/>
                </a:cubicBezTo>
                <a:lnTo>
                  <a:pt x="676488" y="159645"/>
                </a:lnTo>
                <a:lnTo>
                  <a:pt x="265703" y="399033"/>
                </a:lnTo>
                <a:lnTo>
                  <a:pt x="202658" y="399033"/>
                </a:lnTo>
                <a:cubicBezTo>
                  <a:pt x="160083" y="399033"/>
                  <a:pt x="120393" y="375932"/>
                  <a:pt x="99163" y="339031"/>
                </a:cubicBezTo>
                <a:lnTo>
                  <a:pt x="0" y="16889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/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3C275AA-3DD9-44A8-B331-6236BE493641}"/>
              </a:ext>
            </a:extLst>
          </p:cNvPr>
          <p:cNvSpPr/>
          <p:nvPr/>
        </p:nvSpPr>
        <p:spPr>
          <a:xfrm>
            <a:off x="4000653" y="3720066"/>
            <a:ext cx="1371789" cy="794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09" y="15752"/>
                </a:moveTo>
                <a:lnTo>
                  <a:pt x="8276" y="15752"/>
                </a:lnTo>
                <a:cubicBezTo>
                  <a:pt x="7673" y="15752"/>
                  <a:pt x="7111" y="15197"/>
                  <a:pt x="6810" y="14287"/>
                </a:cubicBezTo>
                <a:lnTo>
                  <a:pt x="1967" y="0"/>
                </a:lnTo>
                <a:lnTo>
                  <a:pt x="0" y="10345"/>
                </a:lnTo>
                <a:lnTo>
                  <a:pt x="3307" y="20136"/>
                </a:lnTo>
                <a:cubicBezTo>
                  <a:pt x="3608" y="21037"/>
                  <a:pt x="4170" y="21600"/>
                  <a:pt x="4773" y="21600"/>
                </a:cubicBezTo>
                <a:lnTo>
                  <a:pt x="9254" y="21600"/>
                </a:lnTo>
                <a:lnTo>
                  <a:pt x="19909" y="21600"/>
                </a:lnTo>
                <a:cubicBezTo>
                  <a:pt x="20842" y="21600"/>
                  <a:pt x="21600" y="20292"/>
                  <a:pt x="21600" y="18680"/>
                </a:cubicBezTo>
                <a:cubicBezTo>
                  <a:pt x="21600" y="17060"/>
                  <a:pt x="20842" y="15752"/>
                  <a:pt x="19909" y="1575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92458F97-C34F-47FE-9406-DDD8BBA79EA6}"/>
              </a:ext>
            </a:extLst>
          </p:cNvPr>
          <p:cNvSpPr/>
          <p:nvPr/>
        </p:nvSpPr>
        <p:spPr>
          <a:xfrm>
            <a:off x="3788114" y="3338391"/>
            <a:ext cx="275111" cy="751704"/>
          </a:xfrm>
          <a:custGeom>
            <a:avLst/>
            <a:gdLst>
              <a:gd name="connsiteX0" fmla="*/ 137214 w 306218"/>
              <a:gd name="connsiteY0" fmla="*/ 0 h 836701"/>
              <a:gd name="connsiteX1" fmla="*/ 306218 w 306218"/>
              <a:gd name="connsiteY1" fmla="*/ 288991 h 836701"/>
              <a:gd name="connsiteX2" fmla="*/ 299391 w 306218"/>
              <a:gd name="connsiteY2" fmla="*/ 292984 h 836701"/>
              <a:gd name="connsiteX3" fmla="*/ 239389 w 306218"/>
              <a:gd name="connsiteY3" fmla="*/ 396609 h 836701"/>
              <a:gd name="connsiteX4" fmla="*/ 239389 w 306218"/>
              <a:gd name="connsiteY4" fmla="*/ 836701 h 836701"/>
              <a:gd name="connsiteX5" fmla="*/ 0 w 306218"/>
              <a:gd name="connsiteY5" fmla="*/ 425973 h 836701"/>
              <a:gd name="connsiteX6" fmla="*/ 0 w 306218"/>
              <a:gd name="connsiteY6" fmla="*/ 148625 h 836701"/>
              <a:gd name="connsiteX7" fmla="*/ 60002 w 306218"/>
              <a:gd name="connsiteY7" fmla="*/ 45000 h 83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18" h="836701">
                <a:moveTo>
                  <a:pt x="137214" y="0"/>
                </a:moveTo>
                <a:lnTo>
                  <a:pt x="306218" y="288991"/>
                </a:lnTo>
                <a:lnTo>
                  <a:pt x="299391" y="292984"/>
                </a:lnTo>
                <a:cubicBezTo>
                  <a:pt x="262180" y="314217"/>
                  <a:pt x="239389" y="354028"/>
                  <a:pt x="239389" y="396609"/>
                </a:cubicBezTo>
                <a:lnTo>
                  <a:pt x="239389" y="836701"/>
                </a:lnTo>
                <a:lnTo>
                  <a:pt x="0" y="425973"/>
                </a:lnTo>
                <a:lnTo>
                  <a:pt x="0" y="148625"/>
                </a:lnTo>
                <a:cubicBezTo>
                  <a:pt x="0" y="106044"/>
                  <a:pt x="23102" y="66348"/>
                  <a:pt x="60002" y="4500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/>
            </a:pPr>
            <a:endParaRPr sz="2250" dirty="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3E079188-4A1A-4A5A-B2FF-0A1FB0FC7159}"/>
              </a:ext>
            </a:extLst>
          </p:cNvPr>
          <p:cNvSpPr/>
          <p:nvPr/>
        </p:nvSpPr>
        <p:spPr>
          <a:xfrm>
            <a:off x="3689137" y="2207659"/>
            <a:ext cx="3008747" cy="2233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8" extrusionOk="0">
                <a:moveTo>
                  <a:pt x="1544" y="20515"/>
                </a:moveTo>
                <a:lnTo>
                  <a:pt x="1544" y="13389"/>
                </a:lnTo>
                <a:cubicBezTo>
                  <a:pt x="1544" y="13020"/>
                  <a:pt x="1691" y="12675"/>
                  <a:pt x="1931" y="12491"/>
                </a:cubicBezTo>
                <a:lnTo>
                  <a:pt x="11345" y="5094"/>
                </a:lnTo>
                <a:cubicBezTo>
                  <a:pt x="11583" y="4910"/>
                  <a:pt x="11878" y="4910"/>
                  <a:pt x="12116" y="5094"/>
                </a:cubicBezTo>
                <a:lnTo>
                  <a:pt x="16843" y="8762"/>
                </a:lnTo>
                <a:cubicBezTo>
                  <a:pt x="17356" y="9162"/>
                  <a:pt x="17358" y="10155"/>
                  <a:pt x="16845" y="10554"/>
                </a:cubicBezTo>
                <a:lnTo>
                  <a:pt x="14772" y="12177"/>
                </a:lnTo>
                <a:cubicBezTo>
                  <a:pt x="14534" y="12362"/>
                  <a:pt x="14388" y="12703"/>
                  <a:pt x="14388" y="13072"/>
                </a:cubicBezTo>
                <a:lnTo>
                  <a:pt x="14388" y="17471"/>
                </a:lnTo>
                <a:cubicBezTo>
                  <a:pt x="14388" y="17843"/>
                  <a:pt x="14534" y="18185"/>
                  <a:pt x="14774" y="18369"/>
                </a:cubicBezTo>
                <a:lnTo>
                  <a:pt x="17603" y="20564"/>
                </a:lnTo>
                <a:cubicBezTo>
                  <a:pt x="17845" y="20752"/>
                  <a:pt x="18143" y="20749"/>
                  <a:pt x="18383" y="20558"/>
                </a:cubicBezTo>
                <a:lnTo>
                  <a:pt x="21222" y="18286"/>
                </a:lnTo>
                <a:cubicBezTo>
                  <a:pt x="21456" y="18098"/>
                  <a:pt x="21600" y="17760"/>
                  <a:pt x="21600" y="17394"/>
                </a:cubicBezTo>
                <a:lnTo>
                  <a:pt x="21600" y="12476"/>
                </a:lnTo>
                <a:lnTo>
                  <a:pt x="21600" y="6487"/>
                </a:lnTo>
                <a:cubicBezTo>
                  <a:pt x="21600" y="6118"/>
                  <a:pt x="21454" y="5774"/>
                  <a:pt x="21213" y="5589"/>
                </a:cubicBezTo>
                <a:lnTo>
                  <a:pt x="14189" y="138"/>
                </a:lnTo>
                <a:cubicBezTo>
                  <a:pt x="13951" y="-46"/>
                  <a:pt x="13656" y="-46"/>
                  <a:pt x="13418" y="138"/>
                </a:cubicBezTo>
                <a:lnTo>
                  <a:pt x="387" y="10342"/>
                </a:lnTo>
                <a:cubicBezTo>
                  <a:pt x="149" y="10527"/>
                  <a:pt x="0" y="10871"/>
                  <a:pt x="0" y="11240"/>
                </a:cubicBezTo>
                <a:lnTo>
                  <a:pt x="0" y="13985"/>
                </a:lnTo>
                <a:lnTo>
                  <a:pt x="0" y="20512"/>
                </a:lnTo>
                <a:cubicBezTo>
                  <a:pt x="0" y="21084"/>
                  <a:pt x="346" y="21548"/>
                  <a:pt x="771" y="21548"/>
                </a:cubicBezTo>
                <a:cubicBezTo>
                  <a:pt x="1199" y="21554"/>
                  <a:pt x="1544" y="21090"/>
                  <a:pt x="1544" y="20515"/>
                </a:cubicBezTo>
                <a:close/>
                <a:moveTo>
                  <a:pt x="18255" y="11261"/>
                </a:moveTo>
                <a:lnTo>
                  <a:pt x="20351" y="12888"/>
                </a:lnTo>
                <a:cubicBezTo>
                  <a:pt x="20547" y="13038"/>
                  <a:pt x="20666" y="13321"/>
                  <a:pt x="20666" y="13625"/>
                </a:cubicBezTo>
                <a:lnTo>
                  <a:pt x="20666" y="16875"/>
                </a:lnTo>
                <a:cubicBezTo>
                  <a:pt x="20666" y="17179"/>
                  <a:pt x="20545" y="17459"/>
                  <a:pt x="20351" y="17613"/>
                </a:cubicBezTo>
                <a:lnTo>
                  <a:pt x="18255" y="19239"/>
                </a:lnTo>
                <a:cubicBezTo>
                  <a:pt x="18058" y="19390"/>
                  <a:pt x="17818" y="19390"/>
                  <a:pt x="17621" y="19239"/>
                </a:cubicBezTo>
                <a:lnTo>
                  <a:pt x="15525" y="17613"/>
                </a:lnTo>
                <a:cubicBezTo>
                  <a:pt x="15328" y="17462"/>
                  <a:pt x="15209" y="17179"/>
                  <a:pt x="15209" y="16875"/>
                </a:cubicBezTo>
                <a:lnTo>
                  <a:pt x="15209" y="13625"/>
                </a:lnTo>
                <a:cubicBezTo>
                  <a:pt x="15209" y="13321"/>
                  <a:pt x="15331" y="13041"/>
                  <a:pt x="15525" y="12888"/>
                </a:cubicBezTo>
                <a:lnTo>
                  <a:pt x="17621" y="11261"/>
                </a:lnTo>
                <a:cubicBezTo>
                  <a:pt x="17818" y="11111"/>
                  <a:pt x="18058" y="11111"/>
                  <a:pt x="18255" y="1126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2FC7EF6C-6621-4F12-8FA1-962BACF03993}"/>
              </a:ext>
            </a:extLst>
          </p:cNvPr>
          <p:cNvSpPr/>
          <p:nvPr/>
        </p:nvSpPr>
        <p:spPr>
          <a:xfrm>
            <a:off x="3960567" y="2944083"/>
            <a:ext cx="952648" cy="215069"/>
          </a:xfrm>
          <a:custGeom>
            <a:avLst/>
            <a:gdLst>
              <a:gd name="connsiteX0" fmla="*/ 399129 w 1060367"/>
              <a:gd name="connsiteY0" fmla="*/ 0 h 239388"/>
              <a:gd name="connsiteX1" fmla="*/ 787211 w 1060367"/>
              <a:gd name="connsiteY1" fmla="*/ 0 h 239388"/>
              <a:gd name="connsiteX2" fmla="*/ 1060367 w 1060367"/>
              <a:gd name="connsiteY2" fmla="*/ 0 h 239388"/>
              <a:gd name="connsiteX3" fmla="*/ 651022 w 1060367"/>
              <a:gd name="connsiteY3" fmla="*/ 239388 h 239388"/>
              <a:gd name="connsiteX4" fmla="*/ 33680 w 1060367"/>
              <a:gd name="connsiteY4" fmla="*/ 239388 h 239388"/>
              <a:gd name="connsiteX5" fmla="*/ 0 w 1060367"/>
              <a:gd name="connsiteY5" fmla="*/ 232615 h 23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367" h="239388">
                <a:moveTo>
                  <a:pt x="399129" y="0"/>
                </a:moveTo>
                <a:lnTo>
                  <a:pt x="787211" y="0"/>
                </a:lnTo>
                <a:lnTo>
                  <a:pt x="1060367" y="0"/>
                </a:lnTo>
                <a:lnTo>
                  <a:pt x="651022" y="239388"/>
                </a:lnTo>
                <a:lnTo>
                  <a:pt x="33680" y="239388"/>
                </a:lnTo>
                <a:lnTo>
                  <a:pt x="0" y="232615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/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C06FF93-8BC1-4E95-B665-093094698A17}"/>
              </a:ext>
            </a:extLst>
          </p:cNvPr>
          <p:cNvSpPr/>
          <p:nvPr/>
        </p:nvSpPr>
        <p:spPr>
          <a:xfrm>
            <a:off x="3784751" y="2845105"/>
            <a:ext cx="2233940" cy="3008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8" h="21600" extrusionOk="0">
                <a:moveTo>
                  <a:pt x="1033" y="1544"/>
                </a:moveTo>
                <a:lnTo>
                  <a:pt x="8159" y="1544"/>
                </a:lnTo>
                <a:cubicBezTo>
                  <a:pt x="8528" y="1544"/>
                  <a:pt x="8873" y="1691"/>
                  <a:pt x="9057" y="1931"/>
                </a:cubicBezTo>
                <a:lnTo>
                  <a:pt x="16454" y="11345"/>
                </a:lnTo>
                <a:cubicBezTo>
                  <a:pt x="16638" y="11583"/>
                  <a:pt x="16638" y="11878"/>
                  <a:pt x="16454" y="12116"/>
                </a:cubicBezTo>
                <a:lnTo>
                  <a:pt x="12786" y="16843"/>
                </a:lnTo>
                <a:cubicBezTo>
                  <a:pt x="12386" y="17356"/>
                  <a:pt x="11393" y="17358"/>
                  <a:pt x="10994" y="16845"/>
                </a:cubicBezTo>
                <a:lnTo>
                  <a:pt x="9371" y="14772"/>
                </a:lnTo>
                <a:cubicBezTo>
                  <a:pt x="9186" y="14534"/>
                  <a:pt x="8845" y="14388"/>
                  <a:pt x="8476" y="14388"/>
                </a:cubicBezTo>
                <a:lnTo>
                  <a:pt x="4077" y="14388"/>
                </a:lnTo>
                <a:cubicBezTo>
                  <a:pt x="3705" y="14388"/>
                  <a:pt x="3363" y="14534"/>
                  <a:pt x="3179" y="14774"/>
                </a:cubicBezTo>
                <a:lnTo>
                  <a:pt x="984" y="17603"/>
                </a:lnTo>
                <a:cubicBezTo>
                  <a:pt x="796" y="17845"/>
                  <a:pt x="799" y="18143"/>
                  <a:pt x="990" y="18383"/>
                </a:cubicBezTo>
                <a:lnTo>
                  <a:pt x="3262" y="21222"/>
                </a:lnTo>
                <a:cubicBezTo>
                  <a:pt x="3450" y="21456"/>
                  <a:pt x="3788" y="21600"/>
                  <a:pt x="4154" y="21600"/>
                </a:cubicBezTo>
                <a:lnTo>
                  <a:pt x="9072" y="21600"/>
                </a:lnTo>
                <a:lnTo>
                  <a:pt x="15061" y="21600"/>
                </a:lnTo>
                <a:cubicBezTo>
                  <a:pt x="15430" y="21600"/>
                  <a:pt x="15774" y="21454"/>
                  <a:pt x="15959" y="21213"/>
                </a:cubicBezTo>
                <a:lnTo>
                  <a:pt x="21410" y="14189"/>
                </a:lnTo>
                <a:cubicBezTo>
                  <a:pt x="21594" y="13951"/>
                  <a:pt x="21594" y="13656"/>
                  <a:pt x="21410" y="13418"/>
                </a:cubicBezTo>
                <a:lnTo>
                  <a:pt x="11206" y="387"/>
                </a:lnTo>
                <a:cubicBezTo>
                  <a:pt x="11021" y="149"/>
                  <a:pt x="10677" y="0"/>
                  <a:pt x="10308" y="0"/>
                </a:cubicBezTo>
                <a:lnTo>
                  <a:pt x="7563" y="0"/>
                </a:lnTo>
                <a:lnTo>
                  <a:pt x="1036" y="0"/>
                </a:lnTo>
                <a:cubicBezTo>
                  <a:pt x="464" y="0"/>
                  <a:pt x="0" y="346"/>
                  <a:pt x="0" y="771"/>
                </a:cubicBezTo>
                <a:cubicBezTo>
                  <a:pt x="-6" y="1199"/>
                  <a:pt x="458" y="1544"/>
                  <a:pt x="1033" y="1544"/>
                </a:cubicBezTo>
                <a:close/>
                <a:moveTo>
                  <a:pt x="10287" y="18255"/>
                </a:moveTo>
                <a:lnTo>
                  <a:pt x="8660" y="20351"/>
                </a:lnTo>
                <a:cubicBezTo>
                  <a:pt x="8510" y="20547"/>
                  <a:pt x="8227" y="20666"/>
                  <a:pt x="7923" y="20666"/>
                </a:cubicBezTo>
                <a:lnTo>
                  <a:pt x="4673" y="20666"/>
                </a:lnTo>
                <a:cubicBezTo>
                  <a:pt x="4369" y="20666"/>
                  <a:pt x="4089" y="20545"/>
                  <a:pt x="3935" y="20351"/>
                </a:cubicBezTo>
                <a:lnTo>
                  <a:pt x="2309" y="18255"/>
                </a:lnTo>
                <a:cubicBezTo>
                  <a:pt x="2158" y="18058"/>
                  <a:pt x="2158" y="17818"/>
                  <a:pt x="2309" y="17621"/>
                </a:cubicBezTo>
                <a:lnTo>
                  <a:pt x="3935" y="15525"/>
                </a:lnTo>
                <a:cubicBezTo>
                  <a:pt x="4086" y="15328"/>
                  <a:pt x="4369" y="15209"/>
                  <a:pt x="4673" y="15209"/>
                </a:cubicBezTo>
                <a:lnTo>
                  <a:pt x="7923" y="15209"/>
                </a:lnTo>
                <a:cubicBezTo>
                  <a:pt x="8227" y="15209"/>
                  <a:pt x="8507" y="15330"/>
                  <a:pt x="8660" y="15525"/>
                </a:cubicBezTo>
                <a:lnTo>
                  <a:pt x="10287" y="17621"/>
                </a:lnTo>
                <a:cubicBezTo>
                  <a:pt x="10437" y="17815"/>
                  <a:pt x="10437" y="18058"/>
                  <a:pt x="10287" y="1825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320404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Wheel Cycle Diagram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C89C5E3-D84C-4403-A1B9-4E640E67B260}"/>
              </a:ext>
            </a:extLst>
          </p:cNvPr>
          <p:cNvGrpSpPr/>
          <p:nvPr/>
        </p:nvGrpSpPr>
        <p:grpSpPr>
          <a:xfrm>
            <a:off x="6910422" y="2770508"/>
            <a:ext cx="1961799" cy="1260003"/>
            <a:chOff x="8921977" y="1394910"/>
            <a:chExt cx="2937088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8A10A51-C0FE-42BC-97D6-62744AA81808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E1EA84C-5F83-4826-AC83-2592716431A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5859A60-9814-4016-BC4D-3BA06107068E}"/>
              </a:ext>
            </a:extLst>
          </p:cNvPr>
          <p:cNvGrpSpPr/>
          <p:nvPr/>
        </p:nvGrpSpPr>
        <p:grpSpPr>
          <a:xfrm>
            <a:off x="271778" y="3249157"/>
            <a:ext cx="1961799" cy="1260003"/>
            <a:chOff x="332936" y="2555951"/>
            <a:chExt cx="2937088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EE5A1C0-11AE-44BE-AA2F-3D598741354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A04A789-CACE-47ED-B218-D3B0E14E761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5C44804-5E66-473D-A562-5E0F19201DDB}"/>
              </a:ext>
            </a:extLst>
          </p:cNvPr>
          <p:cNvGrpSpPr/>
          <p:nvPr/>
        </p:nvGrpSpPr>
        <p:grpSpPr>
          <a:xfrm>
            <a:off x="271778" y="5081907"/>
            <a:ext cx="2908255" cy="1106115"/>
            <a:chOff x="332936" y="4580523"/>
            <a:chExt cx="2937088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7D380E4-29E0-4580-9896-A7CF131717CB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FFA46C4-762E-4C79-A911-D8930F52675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24B1DB9-BCD8-4206-94BB-4E87764885C7}"/>
              </a:ext>
            </a:extLst>
          </p:cNvPr>
          <p:cNvGrpSpPr/>
          <p:nvPr/>
        </p:nvGrpSpPr>
        <p:grpSpPr>
          <a:xfrm>
            <a:off x="5963966" y="1110945"/>
            <a:ext cx="2908255" cy="1106115"/>
            <a:chOff x="8921977" y="1394910"/>
            <a:chExt cx="2937088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AD2E574-8DF6-4846-A942-7B68952A473F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1739331-4C71-424D-A3A1-D0BDCFF1DFCC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2" name="Shape">
            <a:extLst>
              <a:ext uri="{FF2B5EF4-FFF2-40B4-BE49-F238E27FC236}">
                <a16:creationId xmlns:a16="http://schemas.microsoft.com/office/drawing/2014/main" id="{61B188E2-C46E-4BC0-BEF9-2BA2F6764473}"/>
              </a:ext>
            </a:extLst>
          </p:cNvPr>
          <p:cNvSpPr/>
          <p:nvPr/>
        </p:nvSpPr>
        <p:spPr>
          <a:xfrm>
            <a:off x="2446117" y="2908850"/>
            <a:ext cx="3008747" cy="2233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4" extrusionOk="0">
                <a:moveTo>
                  <a:pt x="20056" y="1036"/>
                </a:moveTo>
                <a:lnTo>
                  <a:pt x="20056" y="8165"/>
                </a:lnTo>
                <a:cubicBezTo>
                  <a:pt x="20056" y="8534"/>
                  <a:pt x="19909" y="8878"/>
                  <a:pt x="19669" y="9063"/>
                </a:cubicBezTo>
                <a:lnTo>
                  <a:pt x="10255" y="16461"/>
                </a:lnTo>
                <a:cubicBezTo>
                  <a:pt x="10017" y="16646"/>
                  <a:pt x="9722" y="16646"/>
                  <a:pt x="9484" y="16461"/>
                </a:cubicBezTo>
                <a:lnTo>
                  <a:pt x="4757" y="12793"/>
                </a:lnTo>
                <a:cubicBezTo>
                  <a:pt x="4244" y="12393"/>
                  <a:pt x="4242" y="11400"/>
                  <a:pt x="4755" y="11000"/>
                </a:cubicBezTo>
                <a:lnTo>
                  <a:pt x="6828" y="9376"/>
                </a:lnTo>
                <a:cubicBezTo>
                  <a:pt x="7066" y="9192"/>
                  <a:pt x="7212" y="8850"/>
                  <a:pt x="7212" y="8481"/>
                </a:cubicBezTo>
                <a:lnTo>
                  <a:pt x="7212" y="4078"/>
                </a:lnTo>
                <a:cubicBezTo>
                  <a:pt x="7212" y="3706"/>
                  <a:pt x="7066" y="3364"/>
                  <a:pt x="6826" y="3180"/>
                </a:cubicBezTo>
                <a:lnTo>
                  <a:pt x="3997" y="984"/>
                </a:lnTo>
                <a:cubicBezTo>
                  <a:pt x="3755" y="796"/>
                  <a:pt x="3457" y="800"/>
                  <a:pt x="3217" y="990"/>
                </a:cubicBezTo>
                <a:lnTo>
                  <a:pt x="378" y="3263"/>
                </a:lnTo>
                <a:cubicBezTo>
                  <a:pt x="144" y="3450"/>
                  <a:pt x="0" y="3789"/>
                  <a:pt x="0" y="4155"/>
                </a:cubicBezTo>
                <a:lnTo>
                  <a:pt x="0" y="9075"/>
                </a:lnTo>
                <a:lnTo>
                  <a:pt x="0" y="15065"/>
                </a:lnTo>
                <a:cubicBezTo>
                  <a:pt x="0" y="15434"/>
                  <a:pt x="146" y="15779"/>
                  <a:pt x="387" y="15963"/>
                </a:cubicBezTo>
                <a:lnTo>
                  <a:pt x="7411" y="21415"/>
                </a:lnTo>
                <a:cubicBezTo>
                  <a:pt x="7649" y="21600"/>
                  <a:pt x="7944" y="21600"/>
                  <a:pt x="8182" y="21415"/>
                </a:cubicBezTo>
                <a:lnTo>
                  <a:pt x="21213" y="11209"/>
                </a:lnTo>
                <a:cubicBezTo>
                  <a:pt x="21451" y="11024"/>
                  <a:pt x="21600" y="10680"/>
                  <a:pt x="21600" y="10311"/>
                </a:cubicBezTo>
                <a:lnTo>
                  <a:pt x="21600" y="7565"/>
                </a:lnTo>
                <a:lnTo>
                  <a:pt x="21600" y="1036"/>
                </a:lnTo>
                <a:cubicBezTo>
                  <a:pt x="21600" y="464"/>
                  <a:pt x="21254" y="0"/>
                  <a:pt x="20829" y="0"/>
                </a:cubicBezTo>
                <a:cubicBezTo>
                  <a:pt x="20401" y="0"/>
                  <a:pt x="20056" y="464"/>
                  <a:pt x="20056" y="1036"/>
                </a:cubicBezTo>
                <a:close/>
                <a:moveTo>
                  <a:pt x="3345" y="10293"/>
                </a:moveTo>
                <a:lnTo>
                  <a:pt x="1249" y="8666"/>
                </a:lnTo>
                <a:cubicBezTo>
                  <a:pt x="1053" y="8515"/>
                  <a:pt x="934" y="8232"/>
                  <a:pt x="934" y="7928"/>
                </a:cubicBezTo>
                <a:lnTo>
                  <a:pt x="934" y="4677"/>
                </a:lnTo>
                <a:cubicBezTo>
                  <a:pt x="934" y="4373"/>
                  <a:pt x="1055" y="4093"/>
                  <a:pt x="1249" y="3939"/>
                </a:cubicBezTo>
                <a:lnTo>
                  <a:pt x="3345" y="2313"/>
                </a:lnTo>
                <a:cubicBezTo>
                  <a:pt x="3542" y="2162"/>
                  <a:pt x="3782" y="2162"/>
                  <a:pt x="3979" y="2313"/>
                </a:cubicBezTo>
                <a:lnTo>
                  <a:pt x="6075" y="3939"/>
                </a:lnTo>
                <a:cubicBezTo>
                  <a:pt x="6272" y="4090"/>
                  <a:pt x="6391" y="4373"/>
                  <a:pt x="6391" y="4677"/>
                </a:cubicBezTo>
                <a:lnTo>
                  <a:pt x="6391" y="7928"/>
                </a:lnTo>
                <a:cubicBezTo>
                  <a:pt x="6391" y="8232"/>
                  <a:pt x="6269" y="8512"/>
                  <a:pt x="6075" y="8666"/>
                </a:cubicBezTo>
                <a:lnTo>
                  <a:pt x="3979" y="10293"/>
                </a:lnTo>
                <a:cubicBezTo>
                  <a:pt x="3782" y="10446"/>
                  <a:pt x="3540" y="10446"/>
                  <a:pt x="3345" y="1029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4EF5C43-311B-41DE-8E6B-B5A13C65531B}"/>
              </a:ext>
            </a:extLst>
          </p:cNvPr>
          <p:cNvSpPr/>
          <p:nvPr/>
        </p:nvSpPr>
        <p:spPr>
          <a:xfrm>
            <a:off x="4240630" y="5081907"/>
            <a:ext cx="381711" cy="518036"/>
          </a:xfrm>
          <a:custGeom>
            <a:avLst/>
            <a:gdLst>
              <a:gd name="connsiteX0" fmla="*/ 364176 w 424872"/>
              <a:gd name="connsiteY0" fmla="*/ 485568 h 576612"/>
              <a:gd name="connsiteX1" fmla="*/ 349002 w 424872"/>
              <a:gd name="connsiteY1" fmla="*/ 500742 h 576612"/>
              <a:gd name="connsiteX2" fmla="*/ 364176 w 424872"/>
              <a:gd name="connsiteY2" fmla="*/ 515916 h 576612"/>
              <a:gd name="connsiteX3" fmla="*/ 379350 w 424872"/>
              <a:gd name="connsiteY3" fmla="*/ 500742 h 576612"/>
              <a:gd name="connsiteX4" fmla="*/ 364176 w 424872"/>
              <a:gd name="connsiteY4" fmla="*/ 485568 h 576612"/>
              <a:gd name="connsiteX5" fmla="*/ 0 w 424872"/>
              <a:gd name="connsiteY5" fmla="*/ 394524 h 576612"/>
              <a:gd name="connsiteX6" fmla="*/ 212436 w 424872"/>
              <a:gd name="connsiteY6" fmla="*/ 455220 h 576612"/>
              <a:gd name="connsiteX7" fmla="*/ 424872 w 424872"/>
              <a:gd name="connsiteY7" fmla="*/ 394524 h 576612"/>
              <a:gd name="connsiteX8" fmla="*/ 424872 w 424872"/>
              <a:gd name="connsiteY8" fmla="*/ 515916 h 576612"/>
              <a:gd name="connsiteX9" fmla="*/ 212436 w 424872"/>
              <a:gd name="connsiteY9" fmla="*/ 576612 h 576612"/>
              <a:gd name="connsiteX10" fmla="*/ 0 w 424872"/>
              <a:gd name="connsiteY10" fmla="*/ 515916 h 576612"/>
              <a:gd name="connsiteX11" fmla="*/ 364176 w 424872"/>
              <a:gd name="connsiteY11" fmla="*/ 333828 h 576612"/>
              <a:gd name="connsiteX12" fmla="*/ 349002 w 424872"/>
              <a:gd name="connsiteY12" fmla="*/ 349002 h 576612"/>
              <a:gd name="connsiteX13" fmla="*/ 364176 w 424872"/>
              <a:gd name="connsiteY13" fmla="*/ 364176 h 576612"/>
              <a:gd name="connsiteX14" fmla="*/ 379350 w 424872"/>
              <a:gd name="connsiteY14" fmla="*/ 349002 h 576612"/>
              <a:gd name="connsiteX15" fmla="*/ 364176 w 424872"/>
              <a:gd name="connsiteY15" fmla="*/ 333828 h 576612"/>
              <a:gd name="connsiteX16" fmla="*/ 0 w 424872"/>
              <a:gd name="connsiteY16" fmla="*/ 242784 h 576612"/>
              <a:gd name="connsiteX17" fmla="*/ 212436 w 424872"/>
              <a:gd name="connsiteY17" fmla="*/ 303480 h 576612"/>
              <a:gd name="connsiteX18" fmla="*/ 424872 w 424872"/>
              <a:gd name="connsiteY18" fmla="*/ 242784 h 576612"/>
              <a:gd name="connsiteX19" fmla="*/ 424872 w 424872"/>
              <a:gd name="connsiteY19" fmla="*/ 364176 h 576612"/>
              <a:gd name="connsiteX20" fmla="*/ 212436 w 424872"/>
              <a:gd name="connsiteY20" fmla="*/ 424872 h 576612"/>
              <a:gd name="connsiteX21" fmla="*/ 0 w 424872"/>
              <a:gd name="connsiteY21" fmla="*/ 364176 h 576612"/>
              <a:gd name="connsiteX22" fmla="*/ 364176 w 424872"/>
              <a:gd name="connsiteY22" fmla="*/ 182088 h 576612"/>
              <a:gd name="connsiteX23" fmla="*/ 349002 w 424872"/>
              <a:gd name="connsiteY23" fmla="*/ 197262 h 576612"/>
              <a:gd name="connsiteX24" fmla="*/ 364176 w 424872"/>
              <a:gd name="connsiteY24" fmla="*/ 212436 h 576612"/>
              <a:gd name="connsiteX25" fmla="*/ 379350 w 424872"/>
              <a:gd name="connsiteY25" fmla="*/ 197262 h 576612"/>
              <a:gd name="connsiteX26" fmla="*/ 364176 w 424872"/>
              <a:gd name="connsiteY26" fmla="*/ 182088 h 576612"/>
              <a:gd name="connsiteX27" fmla="*/ 0 w 424872"/>
              <a:gd name="connsiteY27" fmla="*/ 91044 h 576612"/>
              <a:gd name="connsiteX28" fmla="*/ 212436 w 424872"/>
              <a:gd name="connsiteY28" fmla="*/ 151740 h 576612"/>
              <a:gd name="connsiteX29" fmla="*/ 424872 w 424872"/>
              <a:gd name="connsiteY29" fmla="*/ 91044 h 576612"/>
              <a:gd name="connsiteX30" fmla="*/ 424872 w 424872"/>
              <a:gd name="connsiteY30" fmla="*/ 212436 h 576612"/>
              <a:gd name="connsiteX31" fmla="*/ 212436 w 424872"/>
              <a:gd name="connsiteY31" fmla="*/ 273132 h 576612"/>
              <a:gd name="connsiteX32" fmla="*/ 0 w 424872"/>
              <a:gd name="connsiteY32" fmla="*/ 212436 h 576612"/>
              <a:gd name="connsiteX33" fmla="*/ 212436 w 424872"/>
              <a:gd name="connsiteY33" fmla="*/ 0 h 576612"/>
              <a:gd name="connsiteX34" fmla="*/ 424872 w 424872"/>
              <a:gd name="connsiteY34" fmla="*/ 60696 h 576612"/>
              <a:gd name="connsiteX35" fmla="*/ 212436 w 424872"/>
              <a:gd name="connsiteY35" fmla="*/ 121392 h 576612"/>
              <a:gd name="connsiteX36" fmla="*/ 0 w 424872"/>
              <a:gd name="connsiteY36" fmla="*/ 60696 h 576612"/>
              <a:gd name="connsiteX37" fmla="*/ 212436 w 424872"/>
              <a:gd name="connsiteY37" fmla="*/ 0 h 57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24872" h="576612">
                <a:moveTo>
                  <a:pt x="364176" y="485568"/>
                </a:moveTo>
                <a:cubicBezTo>
                  <a:pt x="355072" y="485568"/>
                  <a:pt x="349002" y="491638"/>
                  <a:pt x="349002" y="500742"/>
                </a:cubicBezTo>
                <a:cubicBezTo>
                  <a:pt x="349002" y="509846"/>
                  <a:pt x="355072" y="515916"/>
                  <a:pt x="364176" y="515916"/>
                </a:cubicBezTo>
                <a:cubicBezTo>
                  <a:pt x="373280" y="515916"/>
                  <a:pt x="379350" y="509846"/>
                  <a:pt x="379350" y="500742"/>
                </a:cubicBezTo>
                <a:cubicBezTo>
                  <a:pt x="379350" y="491638"/>
                  <a:pt x="373280" y="485568"/>
                  <a:pt x="364176" y="485568"/>
                </a:cubicBezTo>
                <a:close/>
                <a:moveTo>
                  <a:pt x="0" y="394524"/>
                </a:moveTo>
                <a:cubicBezTo>
                  <a:pt x="0" y="427907"/>
                  <a:pt x="95596" y="455220"/>
                  <a:pt x="212436" y="455220"/>
                </a:cubicBezTo>
                <a:cubicBezTo>
                  <a:pt x="329276" y="455220"/>
                  <a:pt x="424872" y="427907"/>
                  <a:pt x="424872" y="394524"/>
                </a:cubicBezTo>
                <a:lnTo>
                  <a:pt x="424872" y="515916"/>
                </a:lnTo>
                <a:cubicBezTo>
                  <a:pt x="424872" y="549299"/>
                  <a:pt x="329276" y="576612"/>
                  <a:pt x="212436" y="576612"/>
                </a:cubicBezTo>
                <a:cubicBezTo>
                  <a:pt x="95596" y="576612"/>
                  <a:pt x="0" y="549299"/>
                  <a:pt x="0" y="515916"/>
                </a:cubicBezTo>
                <a:close/>
                <a:moveTo>
                  <a:pt x="364176" y="333828"/>
                </a:moveTo>
                <a:cubicBezTo>
                  <a:pt x="355072" y="333828"/>
                  <a:pt x="349002" y="339898"/>
                  <a:pt x="349002" y="349002"/>
                </a:cubicBezTo>
                <a:cubicBezTo>
                  <a:pt x="349002" y="358106"/>
                  <a:pt x="355072" y="364176"/>
                  <a:pt x="364176" y="364176"/>
                </a:cubicBezTo>
                <a:cubicBezTo>
                  <a:pt x="373280" y="364176"/>
                  <a:pt x="379350" y="358106"/>
                  <a:pt x="379350" y="349002"/>
                </a:cubicBezTo>
                <a:cubicBezTo>
                  <a:pt x="379350" y="339898"/>
                  <a:pt x="373280" y="333828"/>
                  <a:pt x="364176" y="333828"/>
                </a:cubicBezTo>
                <a:close/>
                <a:moveTo>
                  <a:pt x="0" y="242784"/>
                </a:moveTo>
                <a:cubicBezTo>
                  <a:pt x="0" y="276167"/>
                  <a:pt x="95596" y="303480"/>
                  <a:pt x="212436" y="303480"/>
                </a:cubicBezTo>
                <a:cubicBezTo>
                  <a:pt x="329276" y="303480"/>
                  <a:pt x="424872" y="276167"/>
                  <a:pt x="424872" y="242784"/>
                </a:cubicBezTo>
                <a:lnTo>
                  <a:pt x="424872" y="364176"/>
                </a:lnTo>
                <a:cubicBezTo>
                  <a:pt x="424872" y="397559"/>
                  <a:pt x="329276" y="424872"/>
                  <a:pt x="212436" y="424872"/>
                </a:cubicBezTo>
                <a:cubicBezTo>
                  <a:pt x="95596" y="424872"/>
                  <a:pt x="0" y="397559"/>
                  <a:pt x="0" y="364176"/>
                </a:cubicBezTo>
                <a:close/>
                <a:moveTo>
                  <a:pt x="364176" y="182088"/>
                </a:moveTo>
                <a:cubicBezTo>
                  <a:pt x="355072" y="182088"/>
                  <a:pt x="349002" y="188158"/>
                  <a:pt x="349002" y="197262"/>
                </a:cubicBezTo>
                <a:cubicBezTo>
                  <a:pt x="349002" y="206366"/>
                  <a:pt x="355072" y="212436"/>
                  <a:pt x="364176" y="212436"/>
                </a:cubicBezTo>
                <a:cubicBezTo>
                  <a:pt x="373280" y="212436"/>
                  <a:pt x="379350" y="206366"/>
                  <a:pt x="379350" y="197262"/>
                </a:cubicBezTo>
                <a:cubicBezTo>
                  <a:pt x="379350" y="188158"/>
                  <a:pt x="373280" y="182088"/>
                  <a:pt x="364176" y="182088"/>
                </a:cubicBezTo>
                <a:close/>
                <a:moveTo>
                  <a:pt x="0" y="91044"/>
                </a:moveTo>
                <a:cubicBezTo>
                  <a:pt x="0" y="124427"/>
                  <a:pt x="95596" y="151740"/>
                  <a:pt x="212436" y="151740"/>
                </a:cubicBezTo>
                <a:cubicBezTo>
                  <a:pt x="329276" y="151740"/>
                  <a:pt x="424872" y="124427"/>
                  <a:pt x="424872" y="91044"/>
                </a:cubicBezTo>
                <a:lnTo>
                  <a:pt x="424872" y="212436"/>
                </a:lnTo>
                <a:cubicBezTo>
                  <a:pt x="424872" y="245819"/>
                  <a:pt x="329276" y="273132"/>
                  <a:pt x="212436" y="273132"/>
                </a:cubicBezTo>
                <a:cubicBezTo>
                  <a:pt x="95596" y="273132"/>
                  <a:pt x="0" y="245819"/>
                  <a:pt x="0" y="212436"/>
                </a:cubicBezTo>
                <a:close/>
                <a:moveTo>
                  <a:pt x="212436" y="0"/>
                </a:moveTo>
                <a:cubicBezTo>
                  <a:pt x="329761" y="0"/>
                  <a:pt x="424872" y="27175"/>
                  <a:pt x="424872" y="60696"/>
                </a:cubicBezTo>
                <a:cubicBezTo>
                  <a:pt x="424872" y="94217"/>
                  <a:pt x="329761" y="121392"/>
                  <a:pt x="212436" y="121392"/>
                </a:cubicBezTo>
                <a:cubicBezTo>
                  <a:pt x="95111" y="121392"/>
                  <a:pt x="0" y="94217"/>
                  <a:pt x="0" y="60696"/>
                </a:cubicBezTo>
                <a:cubicBezTo>
                  <a:pt x="0" y="27175"/>
                  <a:pt x="95111" y="0"/>
                  <a:pt x="212436" y="0"/>
                </a:cubicBezTo>
                <a:close/>
              </a:path>
            </a:pathLst>
          </a:custGeom>
          <a:solidFill>
            <a:schemeClr val="accent3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AAB923F2-A0D3-44FC-B0B6-C1FE1DE7CF09}"/>
              </a:ext>
            </a:extLst>
          </p:cNvPr>
          <p:cNvSpPr/>
          <p:nvPr/>
        </p:nvSpPr>
        <p:spPr>
          <a:xfrm>
            <a:off x="6006064" y="3503892"/>
            <a:ext cx="354446" cy="572566"/>
          </a:xfrm>
          <a:custGeom>
            <a:avLst/>
            <a:gdLst>
              <a:gd name="connsiteX0" fmla="*/ 147947 w 394524"/>
              <a:gd name="connsiteY0" fmla="*/ 591786 h 637308"/>
              <a:gd name="connsiteX1" fmla="*/ 246578 w 394524"/>
              <a:gd name="connsiteY1" fmla="*/ 591786 h 637308"/>
              <a:gd name="connsiteX2" fmla="*/ 197263 w 394524"/>
              <a:gd name="connsiteY2" fmla="*/ 637308 h 637308"/>
              <a:gd name="connsiteX3" fmla="*/ 147947 w 394524"/>
              <a:gd name="connsiteY3" fmla="*/ 591786 h 637308"/>
              <a:gd name="connsiteX4" fmla="*/ 121392 w 394524"/>
              <a:gd name="connsiteY4" fmla="*/ 515916 h 637308"/>
              <a:gd name="connsiteX5" fmla="*/ 273132 w 394524"/>
              <a:gd name="connsiteY5" fmla="*/ 515916 h 637308"/>
              <a:gd name="connsiteX6" fmla="*/ 295893 w 394524"/>
              <a:gd name="connsiteY6" fmla="*/ 538677 h 637308"/>
              <a:gd name="connsiteX7" fmla="*/ 273132 w 394524"/>
              <a:gd name="connsiteY7" fmla="*/ 561438 h 637308"/>
              <a:gd name="connsiteX8" fmla="*/ 121392 w 394524"/>
              <a:gd name="connsiteY8" fmla="*/ 561438 h 637308"/>
              <a:gd name="connsiteX9" fmla="*/ 98631 w 394524"/>
              <a:gd name="connsiteY9" fmla="*/ 538677 h 637308"/>
              <a:gd name="connsiteX10" fmla="*/ 121392 w 394524"/>
              <a:gd name="connsiteY10" fmla="*/ 515916 h 637308"/>
              <a:gd name="connsiteX11" fmla="*/ 121392 w 394524"/>
              <a:gd name="connsiteY11" fmla="*/ 440046 h 637308"/>
              <a:gd name="connsiteX12" fmla="*/ 273132 w 394524"/>
              <a:gd name="connsiteY12" fmla="*/ 440046 h 637308"/>
              <a:gd name="connsiteX13" fmla="*/ 295893 w 394524"/>
              <a:gd name="connsiteY13" fmla="*/ 462807 h 637308"/>
              <a:gd name="connsiteX14" fmla="*/ 273132 w 394524"/>
              <a:gd name="connsiteY14" fmla="*/ 485568 h 637308"/>
              <a:gd name="connsiteX15" fmla="*/ 121392 w 394524"/>
              <a:gd name="connsiteY15" fmla="*/ 485568 h 637308"/>
              <a:gd name="connsiteX16" fmla="*/ 98631 w 394524"/>
              <a:gd name="connsiteY16" fmla="*/ 462807 h 637308"/>
              <a:gd name="connsiteX17" fmla="*/ 121392 w 394524"/>
              <a:gd name="connsiteY17" fmla="*/ 440046 h 637308"/>
              <a:gd name="connsiteX18" fmla="*/ 198021 w 394524"/>
              <a:gd name="connsiteY18" fmla="*/ 44763 h 637308"/>
              <a:gd name="connsiteX19" fmla="*/ 46281 w 394524"/>
              <a:gd name="connsiteY19" fmla="*/ 194986 h 637308"/>
              <a:gd name="connsiteX20" fmla="*/ 46281 w 394524"/>
              <a:gd name="connsiteY20" fmla="*/ 201056 h 637308"/>
              <a:gd name="connsiteX21" fmla="*/ 56903 w 394524"/>
              <a:gd name="connsiteY21" fmla="*/ 254165 h 637308"/>
              <a:gd name="connsiteX22" fmla="*/ 82698 w 394524"/>
              <a:gd name="connsiteY22" fmla="*/ 295893 h 637308"/>
              <a:gd name="connsiteX23" fmla="*/ 126703 w 394524"/>
              <a:gd name="connsiteY23" fmla="*/ 364176 h 637308"/>
              <a:gd name="connsiteX24" fmla="*/ 197262 w 394524"/>
              <a:gd name="connsiteY24" fmla="*/ 364176 h 637308"/>
              <a:gd name="connsiteX25" fmla="*/ 268580 w 394524"/>
              <a:gd name="connsiteY25" fmla="*/ 364176 h 637308"/>
              <a:gd name="connsiteX26" fmla="*/ 312584 w 394524"/>
              <a:gd name="connsiteY26" fmla="*/ 295893 h 637308"/>
              <a:gd name="connsiteX27" fmla="*/ 338380 w 394524"/>
              <a:gd name="connsiteY27" fmla="*/ 254165 h 637308"/>
              <a:gd name="connsiteX28" fmla="*/ 349002 w 394524"/>
              <a:gd name="connsiteY28" fmla="*/ 201056 h 637308"/>
              <a:gd name="connsiteX29" fmla="*/ 349761 w 394524"/>
              <a:gd name="connsiteY29" fmla="*/ 201056 h 637308"/>
              <a:gd name="connsiteX30" fmla="*/ 349761 w 394524"/>
              <a:gd name="connsiteY30" fmla="*/ 194986 h 637308"/>
              <a:gd name="connsiteX31" fmla="*/ 198021 w 394524"/>
              <a:gd name="connsiteY31" fmla="*/ 44763 h 637308"/>
              <a:gd name="connsiteX32" fmla="*/ 197262 w 394524"/>
              <a:gd name="connsiteY32" fmla="*/ 0 h 637308"/>
              <a:gd name="connsiteX33" fmla="*/ 394524 w 394524"/>
              <a:gd name="connsiteY33" fmla="*/ 194986 h 637308"/>
              <a:gd name="connsiteX34" fmla="*/ 394524 w 394524"/>
              <a:gd name="connsiteY34" fmla="*/ 201814 h 637308"/>
              <a:gd name="connsiteX35" fmla="*/ 380867 w 394524"/>
              <a:gd name="connsiteY35" fmla="*/ 270097 h 637308"/>
              <a:gd name="connsiteX36" fmla="*/ 346726 w 394524"/>
              <a:gd name="connsiteY36" fmla="*/ 326241 h 637308"/>
              <a:gd name="connsiteX37" fmla="*/ 300445 w 394524"/>
              <a:gd name="connsiteY37" fmla="*/ 401352 h 637308"/>
              <a:gd name="connsiteX38" fmla="*/ 286789 w 394524"/>
              <a:gd name="connsiteY38" fmla="*/ 409698 h 637308"/>
              <a:gd name="connsiteX39" fmla="*/ 107735 w 394524"/>
              <a:gd name="connsiteY39" fmla="*/ 409698 h 637308"/>
              <a:gd name="connsiteX40" fmla="*/ 94079 w 394524"/>
              <a:gd name="connsiteY40" fmla="*/ 401352 h 637308"/>
              <a:gd name="connsiteX41" fmla="*/ 47798 w 394524"/>
              <a:gd name="connsiteY41" fmla="*/ 326241 h 637308"/>
              <a:gd name="connsiteX42" fmla="*/ 13657 w 394524"/>
              <a:gd name="connsiteY42" fmla="*/ 270097 h 637308"/>
              <a:gd name="connsiteX43" fmla="*/ 0 w 394524"/>
              <a:gd name="connsiteY43" fmla="*/ 201814 h 637308"/>
              <a:gd name="connsiteX44" fmla="*/ 0 w 394524"/>
              <a:gd name="connsiteY44" fmla="*/ 194986 h 637308"/>
              <a:gd name="connsiteX45" fmla="*/ 197262 w 394524"/>
              <a:gd name="connsiteY45" fmla="*/ 0 h 63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94524" h="637308">
                <a:moveTo>
                  <a:pt x="147947" y="591786"/>
                </a:moveTo>
                <a:lnTo>
                  <a:pt x="246578" y="591786"/>
                </a:lnTo>
                <a:cubicBezTo>
                  <a:pt x="244302" y="617582"/>
                  <a:pt x="223058" y="637308"/>
                  <a:pt x="197263" y="637308"/>
                </a:cubicBezTo>
                <a:cubicBezTo>
                  <a:pt x="171467" y="637308"/>
                  <a:pt x="150223" y="617582"/>
                  <a:pt x="147947" y="591786"/>
                </a:cubicBezTo>
                <a:close/>
                <a:moveTo>
                  <a:pt x="121392" y="515916"/>
                </a:moveTo>
                <a:lnTo>
                  <a:pt x="273132" y="515916"/>
                </a:lnTo>
                <a:cubicBezTo>
                  <a:pt x="286030" y="515916"/>
                  <a:pt x="295893" y="525779"/>
                  <a:pt x="295893" y="538677"/>
                </a:cubicBezTo>
                <a:cubicBezTo>
                  <a:pt x="295893" y="551575"/>
                  <a:pt x="286030" y="561438"/>
                  <a:pt x="273132" y="561438"/>
                </a:cubicBezTo>
                <a:lnTo>
                  <a:pt x="121392" y="561438"/>
                </a:lnTo>
                <a:cubicBezTo>
                  <a:pt x="108494" y="561438"/>
                  <a:pt x="98631" y="551575"/>
                  <a:pt x="98631" y="538677"/>
                </a:cubicBezTo>
                <a:cubicBezTo>
                  <a:pt x="98631" y="525779"/>
                  <a:pt x="108494" y="515916"/>
                  <a:pt x="121392" y="515916"/>
                </a:cubicBezTo>
                <a:close/>
                <a:moveTo>
                  <a:pt x="121392" y="440046"/>
                </a:moveTo>
                <a:lnTo>
                  <a:pt x="273132" y="440046"/>
                </a:lnTo>
                <a:cubicBezTo>
                  <a:pt x="286030" y="440046"/>
                  <a:pt x="295893" y="449909"/>
                  <a:pt x="295893" y="462807"/>
                </a:cubicBezTo>
                <a:cubicBezTo>
                  <a:pt x="295893" y="475705"/>
                  <a:pt x="286030" y="485568"/>
                  <a:pt x="273132" y="485568"/>
                </a:cubicBezTo>
                <a:lnTo>
                  <a:pt x="121392" y="485568"/>
                </a:lnTo>
                <a:cubicBezTo>
                  <a:pt x="108494" y="485568"/>
                  <a:pt x="98631" y="475705"/>
                  <a:pt x="98631" y="462807"/>
                </a:cubicBezTo>
                <a:cubicBezTo>
                  <a:pt x="98631" y="449909"/>
                  <a:pt x="108494" y="440046"/>
                  <a:pt x="121392" y="440046"/>
                </a:cubicBezTo>
                <a:close/>
                <a:moveTo>
                  <a:pt x="198021" y="44763"/>
                </a:moveTo>
                <a:cubicBezTo>
                  <a:pt x="115322" y="45522"/>
                  <a:pt x="47798" y="112288"/>
                  <a:pt x="46281" y="194986"/>
                </a:cubicBezTo>
                <a:lnTo>
                  <a:pt x="46281" y="201056"/>
                </a:lnTo>
                <a:cubicBezTo>
                  <a:pt x="47039" y="219264"/>
                  <a:pt x="50074" y="237473"/>
                  <a:pt x="56903" y="254165"/>
                </a:cubicBezTo>
                <a:cubicBezTo>
                  <a:pt x="62972" y="269339"/>
                  <a:pt x="72077" y="283754"/>
                  <a:pt x="82698" y="295893"/>
                </a:cubicBezTo>
                <a:cubicBezTo>
                  <a:pt x="99390" y="317137"/>
                  <a:pt x="114564" y="339898"/>
                  <a:pt x="126703" y="364176"/>
                </a:cubicBezTo>
                <a:lnTo>
                  <a:pt x="197262" y="364176"/>
                </a:lnTo>
                <a:lnTo>
                  <a:pt x="268580" y="364176"/>
                </a:lnTo>
                <a:cubicBezTo>
                  <a:pt x="279960" y="339898"/>
                  <a:pt x="295134" y="317137"/>
                  <a:pt x="312584" y="295893"/>
                </a:cubicBezTo>
                <a:cubicBezTo>
                  <a:pt x="323965" y="283754"/>
                  <a:pt x="332311" y="269339"/>
                  <a:pt x="338380" y="254165"/>
                </a:cubicBezTo>
                <a:cubicBezTo>
                  <a:pt x="344450" y="237473"/>
                  <a:pt x="348243" y="219264"/>
                  <a:pt x="349002" y="201056"/>
                </a:cubicBezTo>
                <a:lnTo>
                  <a:pt x="349761" y="201056"/>
                </a:lnTo>
                <a:lnTo>
                  <a:pt x="349761" y="194986"/>
                </a:lnTo>
                <a:cubicBezTo>
                  <a:pt x="348243" y="111529"/>
                  <a:pt x="280719" y="45522"/>
                  <a:pt x="198021" y="44763"/>
                </a:cubicBezTo>
                <a:close/>
                <a:moveTo>
                  <a:pt x="197262" y="0"/>
                </a:moveTo>
                <a:cubicBezTo>
                  <a:pt x="304997" y="759"/>
                  <a:pt x="392248" y="87251"/>
                  <a:pt x="394524" y="194986"/>
                </a:cubicBezTo>
                <a:lnTo>
                  <a:pt x="394524" y="201814"/>
                </a:lnTo>
                <a:cubicBezTo>
                  <a:pt x="393765" y="225334"/>
                  <a:pt x="389213" y="248095"/>
                  <a:pt x="380867" y="270097"/>
                </a:cubicBezTo>
                <a:cubicBezTo>
                  <a:pt x="373280" y="290582"/>
                  <a:pt x="361141" y="309550"/>
                  <a:pt x="346726" y="326241"/>
                </a:cubicBezTo>
                <a:cubicBezTo>
                  <a:pt x="328517" y="345967"/>
                  <a:pt x="308791" y="384661"/>
                  <a:pt x="300445" y="401352"/>
                </a:cubicBezTo>
                <a:cubicBezTo>
                  <a:pt x="298169" y="406663"/>
                  <a:pt x="292858" y="409698"/>
                  <a:pt x="286789" y="409698"/>
                </a:cubicBezTo>
                <a:lnTo>
                  <a:pt x="107735" y="409698"/>
                </a:lnTo>
                <a:cubicBezTo>
                  <a:pt x="101666" y="409698"/>
                  <a:pt x="96355" y="406663"/>
                  <a:pt x="94079" y="401352"/>
                </a:cubicBezTo>
                <a:cubicBezTo>
                  <a:pt x="85733" y="384661"/>
                  <a:pt x="66007" y="345967"/>
                  <a:pt x="47798" y="326241"/>
                </a:cubicBezTo>
                <a:cubicBezTo>
                  <a:pt x="33383" y="309550"/>
                  <a:pt x="22002" y="290582"/>
                  <a:pt x="13657" y="270097"/>
                </a:cubicBezTo>
                <a:cubicBezTo>
                  <a:pt x="5311" y="248095"/>
                  <a:pt x="759" y="225334"/>
                  <a:pt x="0" y="201814"/>
                </a:cubicBezTo>
                <a:lnTo>
                  <a:pt x="0" y="194986"/>
                </a:lnTo>
                <a:cubicBezTo>
                  <a:pt x="2276" y="87251"/>
                  <a:pt x="89527" y="759"/>
                  <a:pt x="197262" y="0"/>
                </a:cubicBezTo>
                <a:close/>
              </a:path>
            </a:pathLst>
          </a:custGeom>
          <a:solidFill>
            <a:schemeClr val="accent2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EB82DB5D-6542-45AA-89E7-552410572C7E}"/>
              </a:ext>
            </a:extLst>
          </p:cNvPr>
          <p:cNvSpPr/>
          <p:nvPr/>
        </p:nvSpPr>
        <p:spPr>
          <a:xfrm>
            <a:off x="4471222" y="1749582"/>
            <a:ext cx="538485" cy="538485"/>
          </a:xfrm>
          <a:custGeom>
            <a:avLst/>
            <a:gdLst>
              <a:gd name="connsiteX0" fmla="*/ 288306 w 599373"/>
              <a:gd name="connsiteY0" fmla="*/ 128979 h 599373"/>
              <a:gd name="connsiteX1" fmla="*/ 374039 w 599373"/>
              <a:gd name="connsiteY1" fmla="*/ 150223 h 599373"/>
              <a:gd name="connsiteX2" fmla="*/ 339898 w 599373"/>
              <a:gd name="connsiteY2" fmla="*/ 184364 h 599373"/>
              <a:gd name="connsiteX3" fmla="*/ 288306 w 599373"/>
              <a:gd name="connsiteY3" fmla="*/ 174501 h 599373"/>
              <a:gd name="connsiteX4" fmla="*/ 151740 w 599373"/>
              <a:gd name="connsiteY4" fmla="*/ 311067 h 599373"/>
              <a:gd name="connsiteX5" fmla="*/ 288306 w 599373"/>
              <a:gd name="connsiteY5" fmla="*/ 447633 h 599373"/>
              <a:gd name="connsiteX6" fmla="*/ 424872 w 599373"/>
              <a:gd name="connsiteY6" fmla="*/ 311067 h 599373"/>
              <a:gd name="connsiteX7" fmla="*/ 415009 w 599373"/>
              <a:gd name="connsiteY7" fmla="*/ 259475 h 599373"/>
              <a:gd name="connsiteX8" fmla="*/ 449150 w 599373"/>
              <a:gd name="connsiteY8" fmla="*/ 225334 h 599373"/>
              <a:gd name="connsiteX9" fmla="*/ 470394 w 599373"/>
              <a:gd name="connsiteY9" fmla="*/ 311067 h 599373"/>
              <a:gd name="connsiteX10" fmla="*/ 288306 w 599373"/>
              <a:gd name="connsiteY10" fmla="*/ 493155 h 599373"/>
              <a:gd name="connsiteX11" fmla="*/ 106218 w 599373"/>
              <a:gd name="connsiteY11" fmla="*/ 311067 h 599373"/>
              <a:gd name="connsiteX12" fmla="*/ 288306 w 599373"/>
              <a:gd name="connsiteY12" fmla="*/ 128979 h 599373"/>
              <a:gd name="connsiteX13" fmla="*/ 288306 w 599373"/>
              <a:gd name="connsiteY13" fmla="*/ 22761 h 599373"/>
              <a:gd name="connsiteX14" fmla="*/ 424113 w 599373"/>
              <a:gd name="connsiteY14" fmla="*/ 56144 h 599373"/>
              <a:gd name="connsiteX15" fmla="*/ 418802 w 599373"/>
              <a:gd name="connsiteY15" fmla="*/ 61455 h 599373"/>
              <a:gd name="connsiteX16" fmla="*/ 408181 w 599373"/>
              <a:gd name="connsiteY16" fmla="*/ 72077 h 599373"/>
              <a:gd name="connsiteX17" fmla="*/ 410457 w 599373"/>
              <a:gd name="connsiteY17" fmla="*/ 87251 h 599373"/>
              <a:gd name="connsiteX18" fmla="*/ 411974 w 599373"/>
              <a:gd name="connsiteY18" fmla="*/ 102425 h 599373"/>
              <a:gd name="connsiteX19" fmla="*/ 288306 w 599373"/>
              <a:gd name="connsiteY19" fmla="*/ 68283 h 599373"/>
              <a:gd name="connsiteX20" fmla="*/ 45522 w 599373"/>
              <a:gd name="connsiteY20" fmla="*/ 311067 h 599373"/>
              <a:gd name="connsiteX21" fmla="*/ 288306 w 599373"/>
              <a:gd name="connsiteY21" fmla="*/ 553851 h 599373"/>
              <a:gd name="connsiteX22" fmla="*/ 531090 w 599373"/>
              <a:gd name="connsiteY22" fmla="*/ 311067 h 599373"/>
              <a:gd name="connsiteX23" fmla="*/ 496949 w 599373"/>
              <a:gd name="connsiteY23" fmla="*/ 187399 h 599373"/>
              <a:gd name="connsiteX24" fmla="*/ 512881 w 599373"/>
              <a:gd name="connsiteY24" fmla="*/ 189675 h 599373"/>
              <a:gd name="connsiteX25" fmla="*/ 527297 w 599373"/>
              <a:gd name="connsiteY25" fmla="*/ 191192 h 599373"/>
              <a:gd name="connsiteX26" fmla="*/ 537160 w 599373"/>
              <a:gd name="connsiteY26" fmla="*/ 180571 h 599373"/>
              <a:gd name="connsiteX27" fmla="*/ 542471 w 599373"/>
              <a:gd name="connsiteY27" fmla="*/ 176018 h 599373"/>
              <a:gd name="connsiteX28" fmla="*/ 576612 w 599373"/>
              <a:gd name="connsiteY28" fmla="*/ 311067 h 599373"/>
              <a:gd name="connsiteX29" fmla="*/ 288306 w 599373"/>
              <a:gd name="connsiteY29" fmla="*/ 599373 h 599373"/>
              <a:gd name="connsiteX30" fmla="*/ 0 w 599373"/>
              <a:gd name="connsiteY30" fmla="*/ 311067 h 599373"/>
              <a:gd name="connsiteX31" fmla="*/ 288306 w 599373"/>
              <a:gd name="connsiteY31" fmla="*/ 22761 h 599373"/>
              <a:gd name="connsiteX32" fmla="*/ 523503 w 599373"/>
              <a:gd name="connsiteY32" fmla="*/ 0 h 599373"/>
              <a:gd name="connsiteX33" fmla="*/ 531090 w 599373"/>
              <a:gd name="connsiteY33" fmla="*/ 68283 h 599373"/>
              <a:gd name="connsiteX34" fmla="*/ 599373 w 599373"/>
              <a:gd name="connsiteY34" fmla="*/ 75870 h 599373"/>
              <a:gd name="connsiteX35" fmla="*/ 515916 w 599373"/>
              <a:gd name="connsiteY35" fmla="*/ 159327 h 599373"/>
              <a:gd name="connsiteX36" fmla="*/ 476463 w 599373"/>
              <a:gd name="connsiteY36" fmla="*/ 154775 h 599373"/>
              <a:gd name="connsiteX37" fmla="*/ 355071 w 599373"/>
              <a:gd name="connsiteY37" fmla="*/ 276167 h 599373"/>
              <a:gd name="connsiteX38" fmla="*/ 363417 w 599373"/>
              <a:gd name="connsiteY38" fmla="*/ 311067 h 599373"/>
              <a:gd name="connsiteX39" fmla="*/ 287547 w 599373"/>
              <a:gd name="connsiteY39" fmla="*/ 386937 h 599373"/>
              <a:gd name="connsiteX40" fmla="*/ 211677 w 599373"/>
              <a:gd name="connsiteY40" fmla="*/ 311067 h 599373"/>
              <a:gd name="connsiteX41" fmla="*/ 287547 w 599373"/>
              <a:gd name="connsiteY41" fmla="*/ 235197 h 599373"/>
              <a:gd name="connsiteX42" fmla="*/ 323206 w 599373"/>
              <a:gd name="connsiteY42" fmla="*/ 244301 h 599373"/>
              <a:gd name="connsiteX43" fmla="*/ 444598 w 599373"/>
              <a:gd name="connsiteY43" fmla="*/ 122909 h 599373"/>
              <a:gd name="connsiteX44" fmla="*/ 440046 w 599373"/>
              <a:gd name="connsiteY44" fmla="*/ 83457 h 59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599373" h="599373">
                <a:moveTo>
                  <a:pt x="288306" y="128979"/>
                </a:moveTo>
                <a:cubicBezTo>
                  <a:pt x="319413" y="128979"/>
                  <a:pt x="348243" y="136566"/>
                  <a:pt x="374039" y="150223"/>
                </a:cubicBezTo>
                <a:lnTo>
                  <a:pt x="339898" y="184364"/>
                </a:lnTo>
                <a:cubicBezTo>
                  <a:pt x="323965" y="178295"/>
                  <a:pt x="306515" y="174501"/>
                  <a:pt x="288306" y="174501"/>
                </a:cubicBezTo>
                <a:cubicBezTo>
                  <a:pt x="213195" y="174501"/>
                  <a:pt x="151740" y="235956"/>
                  <a:pt x="151740" y="311067"/>
                </a:cubicBezTo>
                <a:cubicBezTo>
                  <a:pt x="151740" y="386178"/>
                  <a:pt x="213195" y="447633"/>
                  <a:pt x="288306" y="447633"/>
                </a:cubicBezTo>
                <a:cubicBezTo>
                  <a:pt x="363417" y="447633"/>
                  <a:pt x="424872" y="386178"/>
                  <a:pt x="424872" y="311067"/>
                </a:cubicBezTo>
                <a:cubicBezTo>
                  <a:pt x="424872" y="292858"/>
                  <a:pt x="421837" y="275408"/>
                  <a:pt x="415009" y="259475"/>
                </a:cubicBezTo>
                <a:lnTo>
                  <a:pt x="449150" y="225334"/>
                </a:lnTo>
                <a:cubicBezTo>
                  <a:pt x="462807" y="251130"/>
                  <a:pt x="470394" y="279960"/>
                  <a:pt x="470394" y="311067"/>
                </a:cubicBezTo>
                <a:cubicBezTo>
                  <a:pt x="470394" y="411215"/>
                  <a:pt x="388454" y="493155"/>
                  <a:pt x="288306" y="493155"/>
                </a:cubicBezTo>
                <a:cubicBezTo>
                  <a:pt x="188158" y="493155"/>
                  <a:pt x="106218" y="411215"/>
                  <a:pt x="106218" y="311067"/>
                </a:cubicBezTo>
                <a:cubicBezTo>
                  <a:pt x="106218" y="210919"/>
                  <a:pt x="188158" y="128979"/>
                  <a:pt x="288306" y="128979"/>
                </a:cubicBezTo>
                <a:close/>
                <a:moveTo>
                  <a:pt x="288306" y="22761"/>
                </a:moveTo>
                <a:cubicBezTo>
                  <a:pt x="337622" y="22761"/>
                  <a:pt x="383144" y="34900"/>
                  <a:pt x="424113" y="56144"/>
                </a:cubicBezTo>
                <a:lnTo>
                  <a:pt x="418802" y="61455"/>
                </a:lnTo>
                <a:lnTo>
                  <a:pt x="408181" y="72077"/>
                </a:lnTo>
                <a:lnTo>
                  <a:pt x="410457" y="87251"/>
                </a:lnTo>
                <a:lnTo>
                  <a:pt x="411974" y="102425"/>
                </a:lnTo>
                <a:cubicBezTo>
                  <a:pt x="375557" y="80422"/>
                  <a:pt x="333069" y="68283"/>
                  <a:pt x="288306" y="68283"/>
                </a:cubicBezTo>
                <a:cubicBezTo>
                  <a:pt x="154775" y="68283"/>
                  <a:pt x="45522" y="177536"/>
                  <a:pt x="45522" y="311067"/>
                </a:cubicBezTo>
                <a:cubicBezTo>
                  <a:pt x="45522" y="444598"/>
                  <a:pt x="154775" y="553851"/>
                  <a:pt x="288306" y="553851"/>
                </a:cubicBezTo>
                <a:cubicBezTo>
                  <a:pt x="421837" y="553851"/>
                  <a:pt x="531090" y="444598"/>
                  <a:pt x="531090" y="311067"/>
                </a:cubicBezTo>
                <a:cubicBezTo>
                  <a:pt x="531090" y="265545"/>
                  <a:pt x="518192" y="223817"/>
                  <a:pt x="496949" y="187399"/>
                </a:cubicBezTo>
                <a:lnTo>
                  <a:pt x="512881" y="189675"/>
                </a:lnTo>
                <a:lnTo>
                  <a:pt x="527297" y="191192"/>
                </a:lnTo>
                <a:lnTo>
                  <a:pt x="537160" y="180571"/>
                </a:lnTo>
                <a:lnTo>
                  <a:pt x="542471" y="176018"/>
                </a:lnTo>
                <a:cubicBezTo>
                  <a:pt x="564473" y="216230"/>
                  <a:pt x="576612" y="261752"/>
                  <a:pt x="576612" y="311067"/>
                </a:cubicBezTo>
                <a:cubicBezTo>
                  <a:pt x="576612" y="470394"/>
                  <a:pt x="447633" y="599373"/>
                  <a:pt x="288306" y="599373"/>
                </a:cubicBezTo>
                <a:cubicBezTo>
                  <a:pt x="128979" y="599373"/>
                  <a:pt x="0" y="470394"/>
                  <a:pt x="0" y="311067"/>
                </a:cubicBezTo>
                <a:cubicBezTo>
                  <a:pt x="0" y="151740"/>
                  <a:pt x="128979" y="22761"/>
                  <a:pt x="288306" y="22761"/>
                </a:cubicBezTo>
                <a:close/>
                <a:moveTo>
                  <a:pt x="523503" y="0"/>
                </a:moveTo>
                <a:lnTo>
                  <a:pt x="531090" y="68283"/>
                </a:lnTo>
                <a:lnTo>
                  <a:pt x="599373" y="75870"/>
                </a:lnTo>
                <a:lnTo>
                  <a:pt x="515916" y="159327"/>
                </a:lnTo>
                <a:lnTo>
                  <a:pt x="476463" y="154775"/>
                </a:lnTo>
                <a:lnTo>
                  <a:pt x="355071" y="276167"/>
                </a:lnTo>
                <a:cubicBezTo>
                  <a:pt x="360382" y="286789"/>
                  <a:pt x="363417" y="298169"/>
                  <a:pt x="363417" y="311067"/>
                </a:cubicBezTo>
                <a:cubicBezTo>
                  <a:pt x="363417" y="352796"/>
                  <a:pt x="329276" y="386937"/>
                  <a:pt x="287547" y="386937"/>
                </a:cubicBezTo>
                <a:cubicBezTo>
                  <a:pt x="245819" y="386937"/>
                  <a:pt x="211677" y="352796"/>
                  <a:pt x="211677" y="311067"/>
                </a:cubicBezTo>
                <a:cubicBezTo>
                  <a:pt x="211677" y="269339"/>
                  <a:pt x="245819" y="235197"/>
                  <a:pt x="287547" y="235197"/>
                </a:cubicBezTo>
                <a:cubicBezTo>
                  <a:pt x="300445" y="235197"/>
                  <a:pt x="312584" y="238991"/>
                  <a:pt x="323206" y="244301"/>
                </a:cubicBezTo>
                <a:lnTo>
                  <a:pt x="444598" y="122909"/>
                </a:lnTo>
                <a:lnTo>
                  <a:pt x="440046" y="83457"/>
                </a:lnTo>
                <a:close/>
              </a:path>
            </a:pathLst>
          </a:custGeom>
          <a:solidFill>
            <a:schemeClr val="accent6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4" name="Graphic 34" descr="Puzzle">
            <a:extLst>
              <a:ext uri="{FF2B5EF4-FFF2-40B4-BE49-F238E27FC236}">
                <a16:creationId xmlns:a16="http://schemas.microsoft.com/office/drawing/2014/main" id="{3EC14F56-3B61-43C0-9079-0622B7284EE6}"/>
              </a:ext>
            </a:extLst>
          </p:cNvPr>
          <p:cNvSpPr/>
          <p:nvPr/>
        </p:nvSpPr>
        <p:spPr>
          <a:xfrm>
            <a:off x="2679306" y="3275207"/>
            <a:ext cx="545301" cy="545301"/>
          </a:xfrm>
          <a:custGeom>
            <a:avLst/>
            <a:gdLst>
              <a:gd name="connsiteX0" fmla="*/ 392248 w 606960"/>
              <a:gd name="connsiteY0" fmla="*/ 460531 h 606960"/>
              <a:gd name="connsiteX1" fmla="*/ 359624 w 606960"/>
              <a:gd name="connsiteY1" fmla="*/ 360383 h 606960"/>
              <a:gd name="connsiteX2" fmla="*/ 364935 w 606960"/>
              <a:gd name="connsiteY2" fmla="*/ 355072 h 606960"/>
              <a:gd name="connsiteX3" fmla="*/ 466601 w 606960"/>
              <a:gd name="connsiteY3" fmla="*/ 386178 h 606960"/>
              <a:gd name="connsiteX4" fmla="*/ 520468 w 606960"/>
              <a:gd name="connsiteY4" fmla="*/ 429424 h 606960"/>
              <a:gd name="connsiteX5" fmla="*/ 606960 w 606960"/>
              <a:gd name="connsiteY5" fmla="*/ 342932 h 606960"/>
              <a:gd name="connsiteX6" fmla="*/ 477981 w 606960"/>
              <a:gd name="connsiteY6" fmla="*/ 213953 h 606960"/>
              <a:gd name="connsiteX7" fmla="*/ 521227 w 606960"/>
              <a:gd name="connsiteY7" fmla="*/ 160086 h 606960"/>
              <a:gd name="connsiteX8" fmla="*/ 552334 w 606960"/>
              <a:gd name="connsiteY8" fmla="*/ 58420 h 606960"/>
              <a:gd name="connsiteX9" fmla="*/ 547023 w 606960"/>
              <a:gd name="connsiteY9" fmla="*/ 53109 h 606960"/>
              <a:gd name="connsiteX10" fmla="*/ 446874 w 606960"/>
              <a:gd name="connsiteY10" fmla="*/ 85733 h 606960"/>
              <a:gd name="connsiteX11" fmla="*/ 393007 w 606960"/>
              <a:gd name="connsiteY11" fmla="*/ 128979 h 606960"/>
              <a:gd name="connsiteX12" fmla="*/ 264028 w 606960"/>
              <a:gd name="connsiteY12" fmla="*/ 0 h 606960"/>
              <a:gd name="connsiteX13" fmla="*/ 176777 w 606960"/>
              <a:gd name="connsiteY13" fmla="*/ 86492 h 606960"/>
              <a:gd name="connsiteX14" fmla="*/ 220023 w 606960"/>
              <a:gd name="connsiteY14" fmla="*/ 140360 h 606960"/>
              <a:gd name="connsiteX15" fmla="*/ 252647 w 606960"/>
              <a:gd name="connsiteY15" fmla="*/ 240508 h 606960"/>
              <a:gd name="connsiteX16" fmla="*/ 247336 w 606960"/>
              <a:gd name="connsiteY16" fmla="*/ 245819 h 606960"/>
              <a:gd name="connsiteX17" fmla="*/ 145670 w 606960"/>
              <a:gd name="connsiteY17" fmla="*/ 214712 h 606960"/>
              <a:gd name="connsiteX18" fmla="*/ 91803 w 606960"/>
              <a:gd name="connsiteY18" fmla="*/ 171466 h 606960"/>
              <a:gd name="connsiteX19" fmla="*/ 0 w 606960"/>
              <a:gd name="connsiteY19" fmla="*/ 264028 h 606960"/>
              <a:gd name="connsiteX20" fmla="*/ 128979 w 606960"/>
              <a:gd name="connsiteY20" fmla="*/ 393007 h 606960"/>
              <a:gd name="connsiteX21" fmla="*/ 85733 w 606960"/>
              <a:gd name="connsiteY21" fmla="*/ 446874 h 606960"/>
              <a:gd name="connsiteX22" fmla="*/ 54626 w 606960"/>
              <a:gd name="connsiteY22" fmla="*/ 548540 h 606960"/>
              <a:gd name="connsiteX23" fmla="*/ 59937 w 606960"/>
              <a:gd name="connsiteY23" fmla="*/ 553851 h 606960"/>
              <a:gd name="connsiteX24" fmla="*/ 160086 w 606960"/>
              <a:gd name="connsiteY24" fmla="*/ 521227 h 606960"/>
              <a:gd name="connsiteX25" fmla="*/ 213953 w 606960"/>
              <a:gd name="connsiteY25" fmla="*/ 477981 h 606960"/>
              <a:gd name="connsiteX26" fmla="*/ 342932 w 606960"/>
              <a:gd name="connsiteY26" fmla="*/ 606960 h 606960"/>
              <a:gd name="connsiteX27" fmla="*/ 435494 w 606960"/>
              <a:gd name="connsiteY27" fmla="*/ 514399 h 606960"/>
              <a:gd name="connsiteX28" fmla="*/ 392248 w 606960"/>
              <a:gd name="connsiteY28" fmla="*/ 460531 h 606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6960" h="606960">
                <a:moveTo>
                  <a:pt x="392248" y="460531"/>
                </a:moveTo>
                <a:cubicBezTo>
                  <a:pt x="342174" y="462048"/>
                  <a:pt x="323965" y="397559"/>
                  <a:pt x="359624" y="360383"/>
                </a:cubicBezTo>
                <a:lnTo>
                  <a:pt x="364935" y="355072"/>
                </a:lnTo>
                <a:cubicBezTo>
                  <a:pt x="402111" y="319413"/>
                  <a:pt x="468118" y="336104"/>
                  <a:pt x="466601" y="386178"/>
                </a:cubicBezTo>
                <a:cubicBezTo>
                  <a:pt x="465842" y="415009"/>
                  <a:pt x="499983" y="449909"/>
                  <a:pt x="520468" y="429424"/>
                </a:cubicBezTo>
                <a:lnTo>
                  <a:pt x="606960" y="342932"/>
                </a:lnTo>
                <a:lnTo>
                  <a:pt x="477981" y="213953"/>
                </a:lnTo>
                <a:cubicBezTo>
                  <a:pt x="457496" y="193469"/>
                  <a:pt x="492396" y="159327"/>
                  <a:pt x="521227" y="160086"/>
                </a:cubicBezTo>
                <a:cubicBezTo>
                  <a:pt x="571301" y="161603"/>
                  <a:pt x="587993" y="95596"/>
                  <a:pt x="552334" y="58420"/>
                </a:cubicBezTo>
                <a:lnTo>
                  <a:pt x="547023" y="53109"/>
                </a:lnTo>
                <a:cubicBezTo>
                  <a:pt x="509846" y="17450"/>
                  <a:pt x="445357" y="35659"/>
                  <a:pt x="446874" y="85733"/>
                </a:cubicBezTo>
                <a:cubicBezTo>
                  <a:pt x="447633" y="114564"/>
                  <a:pt x="413492" y="149464"/>
                  <a:pt x="393007" y="128979"/>
                </a:cubicBezTo>
                <a:lnTo>
                  <a:pt x="264028" y="0"/>
                </a:lnTo>
                <a:lnTo>
                  <a:pt x="176777" y="86492"/>
                </a:lnTo>
                <a:cubicBezTo>
                  <a:pt x="156292" y="106977"/>
                  <a:pt x="191192" y="141118"/>
                  <a:pt x="220023" y="140360"/>
                </a:cubicBezTo>
                <a:cubicBezTo>
                  <a:pt x="270097" y="138842"/>
                  <a:pt x="288306" y="203332"/>
                  <a:pt x="252647" y="240508"/>
                </a:cubicBezTo>
                <a:lnTo>
                  <a:pt x="247336" y="245819"/>
                </a:lnTo>
                <a:cubicBezTo>
                  <a:pt x="210160" y="281478"/>
                  <a:pt x="144153" y="264786"/>
                  <a:pt x="145670" y="214712"/>
                </a:cubicBezTo>
                <a:cubicBezTo>
                  <a:pt x="146429" y="185882"/>
                  <a:pt x="112288" y="150981"/>
                  <a:pt x="91803" y="171466"/>
                </a:cubicBezTo>
                <a:lnTo>
                  <a:pt x="0" y="264028"/>
                </a:lnTo>
                <a:lnTo>
                  <a:pt x="128979" y="393007"/>
                </a:lnTo>
                <a:cubicBezTo>
                  <a:pt x="149464" y="413492"/>
                  <a:pt x="114564" y="447633"/>
                  <a:pt x="85733" y="446874"/>
                </a:cubicBezTo>
                <a:cubicBezTo>
                  <a:pt x="35659" y="445357"/>
                  <a:pt x="18968" y="511364"/>
                  <a:pt x="54626" y="548540"/>
                </a:cubicBezTo>
                <a:lnTo>
                  <a:pt x="59937" y="553851"/>
                </a:lnTo>
                <a:cubicBezTo>
                  <a:pt x="97114" y="589510"/>
                  <a:pt x="161603" y="571301"/>
                  <a:pt x="160086" y="521227"/>
                </a:cubicBezTo>
                <a:cubicBezTo>
                  <a:pt x="159327" y="492396"/>
                  <a:pt x="193469" y="457496"/>
                  <a:pt x="213953" y="477981"/>
                </a:cubicBezTo>
                <a:lnTo>
                  <a:pt x="342932" y="606960"/>
                </a:lnTo>
                <a:lnTo>
                  <a:pt x="435494" y="514399"/>
                </a:lnTo>
                <a:cubicBezTo>
                  <a:pt x="455979" y="493914"/>
                  <a:pt x="421837" y="459772"/>
                  <a:pt x="392248" y="460531"/>
                </a:cubicBezTo>
                <a:close/>
              </a:path>
            </a:pathLst>
          </a:custGeom>
          <a:solidFill>
            <a:schemeClr val="accent4"/>
          </a:solidFill>
          <a:ln w="754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E6290DBA-EE02-41E2-8F56-7416E4F37177}"/>
              </a:ext>
            </a:extLst>
          </p:cNvPr>
          <p:cNvSpPr/>
          <p:nvPr/>
        </p:nvSpPr>
        <p:spPr>
          <a:xfrm>
            <a:off x="3147305" y="1506468"/>
            <a:ext cx="2233934" cy="3008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1" h="21600" extrusionOk="0">
                <a:moveTo>
                  <a:pt x="20518" y="20056"/>
                </a:moveTo>
                <a:lnTo>
                  <a:pt x="13391" y="20056"/>
                </a:lnTo>
                <a:cubicBezTo>
                  <a:pt x="13022" y="20056"/>
                  <a:pt x="12677" y="19909"/>
                  <a:pt x="12493" y="19669"/>
                </a:cubicBezTo>
                <a:lnTo>
                  <a:pt x="5095" y="10255"/>
                </a:lnTo>
                <a:cubicBezTo>
                  <a:pt x="4910" y="10017"/>
                  <a:pt x="4910" y="9722"/>
                  <a:pt x="5095" y="9484"/>
                </a:cubicBezTo>
                <a:lnTo>
                  <a:pt x="8763" y="4757"/>
                </a:lnTo>
                <a:cubicBezTo>
                  <a:pt x="9163" y="4244"/>
                  <a:pt x="10156" y="4242"/>
                  <a:pt x="10556" y="4755"/>
                </a:cubicBezTo>
                <a:lnTo>
                  <a:pt x="12179" y="6828"/>
                </a:lnTo>
                <a:cubicBezTo>
                  <a:pt x="12364" y="7066"/>
                  <a:pt x="12705" y="7212"/>
                  <a:pt x="13074" y="7212"/>
                </a:cubicBezTo>
                <a:lnTo>
                  <a:pt x="17474" y="7212"/>
                </a:lnTo>
                <a:cubicBezTo>
                  <a:pt x="17846" y="7212"/>
                  <a:pt x="18187" y="7066"/>
                  <a:pt x="18372" y="6826"/>
                </a:cubicBezTo>
                <a:lnTo>
                  <a:pt x="20567" y="3997"/>
                </a:lnTo>
                <a:cubicBezTo>
                  <a:pt x="20755" y="3755"/>
                  <a:pt x="20751" y="3457"/>
                  <a:pt x="20561" y="3217"/>
                </a:cubicBezTo>
                <a:lnTo>
                  <a:pt x="18289" y="378"/>
                </a:lnTo>
                <a:cubicBezTo>
                  <a:pt x="18101" y="144"/>
                  <a:pt x="17763" y="0"/>
                  <a:pt x="17397" y="0"/>
                </a:cubicBezTo>
                <a:lnTo>
                  <a:pt x="12477" y="0"/>
                </a:lnTo>
                <a:lnTo>
                  <a:pt x="6488" y="0"/>
                </a:lnTo>
                <a:cubicBezTo>
                  <a:pt x="6119" y="0"/>
                  <a:pt x="5774" y="146"/>
                  <a:pt x="5590" y="387"/>
                </a:cubicBezTo>
                <a:lnTo>
                  <a:pt x="138" y="7411"/>
                </a:lnTo>
                <a:cubicBezTo>
                  <a:pt x="-46" y="7649"/>
                  <a:pt x="-46" y="7944"/>
                  <a:pt x="138" y="8182"/>
                </a:cubicBezTo>
                <a:lnTo>
                  <a:pt x="10344" y="21213"/>
                </a:lnTo>
                <a:cubicBezTo>
                  <a:pt x="10528" y="21451"/>
                  <a:pt x="10872" y="21600"/>
                  <a:pt x="11241" y="21600"/>
                </a:cubicBezTo>
                <a:lnTo>
                  <a:pt x="13987" y="21600"/>
                </a:lnTo>
                <a:lnTo>
                  <a:pt x="20515" y="21600"/>
                </a:lnTo>
                <a:cubicBezTo>
                  <a:pt x="21087" y="21600"/>
                  <a:pt x="21551" y="21254"/>
                  <a:pt x="21551" y="20829"/>
                </a:cubicBezTo>
                <a:cubicBezTo>
                  <a:pt x="21554" y="20401"/>
                  <a:pt x="21090" y="20056"/>
                  <a:pt x="20518" y="20056"/>
                </a:cubicBezTo>
                <a:close/>
                <a:moveTo>
                  <a:pt x="11263" y="3345"/>
                </a:moveTo>
                <a:lnTo>
                  <a:pt x="12889" y="1249"/>
                </a:lnTo>
                <a:cubicBezTo>
                  <a:pt x="13040" y="1053"/>
                  <a:pt x="13323" y="934"/>
                  <a:pt x="13627" y="934"/>
                </a:cubicBezTo>
                <a:lnTo>
                  <a:pt x="16877" y="934"/>
                </a:lnTo>
                <a:cubicBezTo>
                  <a:pt x="17182" y="934"/>
                  <a:pt x="17462" y="1055"/>
                  <a:pt x="17615" y="1249"/>
                </a:cubicBezTo>
                <a:lnTo>
                  <a:pt x="19242" y="3345"/>
                </a:lnTo>
                <a:cubicBezTo>
                  <a:pt x="19392" y="3542"/>
                  <a:pt x="19392" y="3782"/>
                  <a:pt x="19242" y="3979"/>
                </a:cubicBezTo>
                <a:lnTo>
                  <a:pt x="17615" y="6075"/>
                </a:lnTo>
                <a:cubicBezTo>
                  <a:pt x="17465" y="6272"/>
                  <a:pt x="17182" y="6391"/>
                  <a:pt x="16877" y="6391"/>
                </a:cubicBezTo>
                <a:lnTo>
                  <a:pt x="13627" y="6391"/>
                </a:lnTo>
                <a:cubicBezTo>
                  <a:pt x="13323" y="6391"/>
                  <a:pt x="13043" y="6269"/>
                  <a:pt x="12889" y="6075"/>
                </a:cubicBezTo>
                <a:lnTo>
                  <a:pt x="11263" y="3979"/>
                </a:lnTo>
                <a:cubicBezTo>
                  <a:pt x="11112" y="3782"/>
                  <a:pt x="11112" y="3540"/>
                  <a:pt x="11263" y="334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220B8828-7668-40E6-838E-F90CEC98F7F5}"/>
              </a:ext>
            </a:extLst>
          </p:cNvPr>
          <p:cNvSpPr/>
          <p:nvPr/>
        </p:nvSpPr>
        <p:spPr>
          <a:xfrm>
            <a:off x="4229432" y="4255699"/>
            <a:ext cx="607766" cy="358497"/>
          </a:xfrm>
          <a:custGeom>
            <a:avLst/>
            <a:gdLst>
              <a:gd name="connsiteX0" fmla="*/ 288841 w 676488"/>
              <a:gd name="connsiteY0" fmla="*/ 0 h 399033"/>
              <a:gd name="connsiteX1" fmla="*/ 347113 w 676488"/>
              <a:gd name="connsiteY1" fmla="*/ 99643 h 399033"/>
              <a:gd name="connsiteX2" fmla="*/ 450723 w 676488"/>
              <a:gd name="connsiteY2" fmla="*/ 159645 h 399033"/>
              <a:gd name="connsiteX3" fmla="*/ 676488 w 676488"/>
              <a:gd name="connsiteY3" fmla="*/ 159645 h 399033"/>
              <a:gd name="connsiteX4" fmla="*/ 265703 w 676488"/>
              <a:gd name="connsiteY4" fmla="*/ 399033 h 399033"/>
              <a:gd name="connsiteX5" fmla="*/ 202658 w 676488"/>
              <a:gd name="connsiteY5" fmla="*/ 399033 h 399033"/>
              <a:gd name="connsiteX6" fmla="*/ 99163 w 676488"/>
              <a:gd name="connsiteY6" fmla="*/ 339031 h 399033"/>
              <a:gd name="connsiteX7" fmla="*/ 0 w 676488"/>
              <a:gd name="connsiteY7" fmla="*/ 168893 h 399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6488" h="399033">
                <a:moveTo>
                  <a:pt x="288841" y="0"/>
                </a:moveTo>
                <a:lnTo>
                  <a:pt x="347113" y="99643"/>
                </a:lnTo>
                <a:cubicBezTo>
                  <a:pt x="368342" y="136853"/>
                  <a:pt x="408148" y="159645"/>
                  <a:pt x="450723" y="159645"/>
                </a:cubicBezTo>
                <a:lnTo>
                  <a:pt x="676488" y="159645"/>
                </a:lnTo>
                <a:lnTo>
                  <a:pt x="265703" y="399033"/>
                </a:lnTo>
                <a:lnTo>
                  <a:pt x="202658" y="399033"/>
                </a:lnTo>
                <a:cubicBezTo>
                  <a:pt x="160083" y="399033"/>
                  <a:pt x="120393" y="375932"/>
                  <a:pt x="99163" y="339031"/>
                </a:cubicBezTo>
                <a:lnTo>
                  <a:pt x="0" y="16889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/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A3C275AA-3DD9-44A8-B331-6236BE493641}"/>
              </a:ext>
            </a:extLst>
          </p:cNvPr>
          <p:cNvSpPr/>
          <p:nvPr/>
        </p:nvSpPr>
        <p:spPr>
          <a:xfrm>
            <a:off x="4000653" y="3720066"/>
            <a:ext cx="1371789" cy="794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09" y="15752"/>
                </a:moveTo>
                <a:lnTo>
                  <a:pt x="8276" y="15752"/>
                </a:lnTo>
                <a:cubicBezTo>
                  <a:pt x="7673" y="15752"/>
                  <a:pt x="7111" y="15197"/>
                  <a:pt x="6810" y="14287"/>
                </a:cubicBezTo>
                <a:lnTo>
                  <a:pt x="1967" y="0"/>
                </a:lnTo>
                <a:lnTo>
                  <a:pt x="0" y="10345"/>
                </a:lnTo>
                <a:lnTo>
                  <a:pt x="3307" y="20136"/>
                </a:lnTo>
                <a:cubicBezTo>
                  <a:pt x="3608" y="21037"/>
                  <a:pt x="4170" y="21600"/>
                  <a:pt x="4773" y="21600"/>
                </a:cubicBezTo>
                <a:lnTo>
                  <a:pt x="9254" y="21600"/>
                </a:lnTo>
                <a:lnTo>
                  <a:pt x="19909" y="21600"/>
                </a:lnTo>
                <a:cubicBezTo>
                  <a:pt x="20842" y="21600"/>
                  <a:pt x="21600" y="20292"/>
                  <a:pt x="21600" y="18680"/>
                </a:cubicBezTo>
                <a:cubicBezTo>
                  <a:pt x="21600" y="17060"/>
                  <a:pt x="20842" y="15752"/>
                  <a:pt x="19909" y="1575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92458F97-C34F-47FE-9406-DDD8BBA79EA6}"/>
              </a:ext>
            </a:extLst>
          </p:cNvPr>
          <p:cNvSpPr/>
          <p:nvPr/>
        </p:nvSpPr>
        <p:spPr>
          <a:xfrm>
            <a:off x="3788114" y="3338391"/>
            <a:ext cx="275111" cy="751704"/>
          </a:xfrm>
          <a:custGeom>
            <a:avLst/>
            <a:gdLst>
              <a:gd name="connsiteX0" fmla="*/ 137214 w 306218"/>
              <a:gd name="connsiteY0" fmla="*/ 0 h 836701"/>
              <a:gd name="connsiteX1" fmla="*/ 306218 w 306218"/>
              <a:gd name="connsiteY1" fmla="*/ 288991 h 836701"/>
              <a:gd name="connsiteX2" fmla="*/ 299391 w 306218"/>
              <a:gd name="connsiteY2" fmla="*/ 292984 h 836701"/>
              <a:gd name="connsiteX3" fmla="*/ 239389 w 306218"/>
              <a:gd name="connsiteY3" fmla="*/ 396609 h 836701"/>
              <a:gd name="connsiteX4" fmla="*/ 239389 w 306218"/>
              <a:gd name="connsiteY4" fmla="*/ 836701 h 836701"/>
              <a:gd name="connsiteX5" fmla="*/ 0 w 306218"/>
              <a:gd name="connsiteY5" fmla="*/ 425973 h 836701"/>
              <a:gd name="connsiteX6" fmla="*/ 0 w 306218"/>
              <a:gd name="connsiteY6" fmla="*/ 148625 h 836701"/>
              <a:gd name="connsiteX7" fmla="*/ 60002 w 306218"/>
              <a:gd name="connsiteY7" fmla="*/ 45000 h 836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218" h="836701">
                <a:moveTo>
                  <a:pt x="137214" y="0"/>
                </a:moveTo>
                <a:lnTo>
                  <a:pt x="306218" y="288991"/>
                </a:lnTo>
                <a:lnTo>
                  <a:pt x="299391" y="292984"/>
                </a:lnTo>
                <a:cubicBezTo>
                  <a:pt x="262180" y="314217"/>
                  <a:pt x="239389" y="354028"/>
                  <a:pt x="239389" y="396609"/>
                </a:cubicBezTo>
                <a:lnTo>
                  <a:pt x="239389" y="836701"/>
                </a:lnTo>
                <a:lnTo>
                  <a:pt x="0" y="425973"/>
                </a:lnTo>
                <a:lnTo>
                  <a:pt x="0" y="148625"/>
                </a:lnTo>
                <a:cubicBezTo>
                  <a:pt x="0" y="106044"/>
                  <a:pt x="23102" y="66348"/>
                  <a:pt x="60002" y="4500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/>
            </a:pPr>
            <a:endParaRPr sz="2250" dirty="0"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3E079188-4A1A-4A5A-B2FF-0A1FB0FC7159}"/>
              </a:ext>
            </a:extLst>
          </p:cNvPr>
          <p:cNvSpPr/>
          <p:nvPr/>
        </p:nvSpPr>
        <p:spPr>
          <a:xfrm>
            <a:off x="3689137" y="2207659"/>
            <a:ext cx="3008747" cy="22339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8" extrusionOk="0">
                <a:moveTo>
                  <a:pt x="1544" y="20515"/>
                </a:moveTo>
                <a:lnTo>
                  <a:pt x="1544" y="13389"/>
                </a:lnTo>
                <a:cubicBezTo>
                  <a:pt x="1544" y="13020"/>
                  <a:pt x="1691" y="12675"/>
                  <a:pt x="1931" y="12491"/>
                </a:cubicBezTo>
                <a:lnTo>
                  <a:pt x="11345" y="5094"/>
                </a:lnTo>
                <a:cubicBezTo>
                  <a:pt x="11583" y="4910"/>
                  <a:pt x="11878" y="4910"/>
                  <a:pt x="12116" y="5094"/>
                </a:cubicBezTo>
                <a:lnTo>
                  <a:pt x="16843" y="8762"/>
                </a:lnTo>
                <a:cubicBezTo>
                  <a:pt x="17356" y="9162"/>
                  <a:pt x="17358" y="10155"/>
                  <a:pt x="16845" y="10554"/>
                </a:cubicBezTo>
                <a:lnTo>
                  <a:pt x="14772" y="12177"/>
                </a:lnTo>
                <a:cubicBezTo>
                  <a:pt x="14534" y="12362"/>
                  <a:pt x="14388" y="12703"/>
                  <a:pt x="14388" y="13072"/>
                </a:cubicBezTo>
                <a:lnTo>
                  <a:pt x="14388" y="17471"/>
                </a:lnTo>
                <a:cubicBezTo>
                  <a:pt x="14388" y="17843"/>
                  <a:pt x="14534" y="18185"/>
                  <a:pt x="14774" y="18369"/>
                </a:cubicBezTo>
                <a:lnTo>
                  <a:pt x="17603" y="20564"/>
                </a:lnTo>
                <a:cubicBezTo>
                  <a:pt x="17845" y="20752"/>
                  <a:pt x="18143" y="20749"/>
                  <a:pt x="18383" y="20558"/>
                </a:cubicBezTo>
                <a:lnTo>
                  <a:pt x="21222" y="18286"/>
                </a:lnTo>
                <a:cubicBezTo>
                  <a:pt x="21456" y="18098"/>
                  <a:pt x="21600" y="17760"/>
                  <a:pt x="21600" y="17394"/>
                </a:cubicBezTo>
                <a:lnTo>
                  <a:pt x="21600" y="12476"/>
                </a:lnTo>
                <a:lnTo>
                  <a:pt x="21600" y="6487"/>
                </a:lnTo>
                <a:cubicBezTo>
                  <a:pt x="21600" y="6118"/>
                  <a:pt x="21454" y="5774"/>
                  <a:pt x="21213" y="5589"/>
                </a:cubicBezTo>
                <a:lnTo>
                  <a:pt x="14189" y="138"/>
                </a:lnTo>
                <a:cubicBezTo>
                  <a:pt x="13951" y="-46"/>
                  <a:pt x="13656" y="-46"/>
                  <a:pt x="13418" y="138"/>
                </a:cubicBezTo>
                <a:lnTo>
                  <a:pt x="387" y="10342"/>
                </a:lnTo>
                <a:cubicBezTo>
                  <a:pt x="149" y="10527"/>
                  <a:pt x="0" y="10871"/>
                  <a:pt x="0" y="11240"/>
                </a:cubicBezTo>
                <a:lnTo>
                  <a:pt x="0" y="13985"/>
                </a:lnTo>
                <a:lnTo>
                  <a:pt x="0" y="20512"/>
                </a:lnTo>
                <a:cubicBezTo>
                  <a:pt x="0" y="21084"/>
                  <a:pt x="346" y="21548"/>
                  <a:pt x="771" y="21548"/>
                </a:cubicBezTo>
                <a:cubicBezTo>
                  <a:pt x="1199" y="21554"/>
                  <a:pt x="1544" y="21090"/>
                  <a:pt x="1544" y="20515"/>
                </a:cubicBezTo>
                <a:close/>
                <a:moveTo>
                  <a:pt x="18255" y="11261"/>
                </a:moveTo>
                <a:lnTo>
                  <a:pt x="20351" y="12888"/>
                </a:lnTo>
                <a:cubicBezTo>
                  <a:pt x="20547" y="13038"/>
                  <a:pt x="20666" y="13321"/>
                  <a:pt x="20666" y="13625"/>
                </a:cubicBezTo>
                <a:lnTo>
                  <a:pt x="20666" y="16875"/>
                </a:lnTo>
                <a:cubicBezTo>
                  <a:pt x="20666" y="17179"/>
                  <a:pt x="20545" y="17459"/>
                  <a:pt x="20351" y="17613"/>
                </a:cubicBezTo>
                <a:lnTo>
                  <a:pt x="18255" y="19239"/>
                </a:lnTo>
                <a:cubicBezTo>
                  <a:pt x="18058" y="19390"/>
                  <a:pt x="17818" y="19390"/>
                  <a:pt x="17621" y="19239"/>
                </a:cubicBezTo>
                <a:lnTo>
                  <a:pt x="15525" y="17613"/>
                </a:lnTo>
                <a:cubicBezTo>
                  <a:pt x="15328" y="17462"/>
                  <a:pt x="15209" y="17179"/>
                  <a:pt x="15209" y="16875"/>
                </a:cubicBezTo>
                <a:lnTo>
                  <a:pt x="15209" y="13625"/>
                </a:lnTo>
                <a:cubicBezTo>
                  <a:pt x="15209" y="13321"/>
                  <a:pt x="15331" y="13041"/>
                  <a:pt x="15525" y="12888"/>
                </a:cubicBezTo>
                <a:lnTo>
                  <a:pt x="17621" y="11261"/>
                </a:lnTo>
                <a:cubicBezTo>
                  <a:pt x="17818" y="11111"/>
                  <a:pt x="18058" y="11111"/>
                  <a:pt x="18255" y="1126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2FC7EF6C-6621-4F12-8FA1-962BACF03993}"/>
              </a:ext>
            </a:extLst>
          </p:cNvPr>
          <p:cNvSpPr/>
          <p:nvPr/>
        </p:nvSpPr>
        <p:spPr>
          <a:xfrm>
            <a:off x="3960567" y="2944083"/>
            <a:ext cx="952648" cy="215069"/>
          </a:xfrm>
          <a:custGeom>
            <a:avLst/>
            <a:gdLst>
              <a:gd name="connsiteX0" fmla="*/ 399129 w 1060367"/>
              <a:gd name="connsiteY0" fmla="*/ 0 h 239388"/>
              <a:gd name="connsiteX1" fmla="*/ 787211 w 1060367"/>
              <a:gd name="connsiteY1" fmla="*/ 0 h 239388"/>
              <a:gd name="connsiteX2" fmla="*/ 1060367 w 1060367"/>
              <a:gd name="connsiteY2" fmla="*/ 0 h 239388"/>
              <a:gd name="connsiteX3" fmla="*/ 651022 w 1060367"/>
              <a:gd name="connsiteY3" fmla="*/ 239388 h 239388"/>
              <a:gd name="connsiteX4" fmla="*/ 33680 w 1060367"/>
              <a:gd name="connsiteY4" fmla="*/ 239388 h 239388"/>
              <a:gd name="connsiteX5" fmla="*/ 0 w 1060367"/>
              <a:gd name="connsiteY5" fmla="*/ 232615 h 239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0367" h="239388">
                <a:moveTo>
                  <a:pt x="399129" y="0"/>
                </a:moveTo>
                <a:lnTo>
                  <a:pt x="787211" y="0"/>
                </a:lnTo>
                <a:lnTo>
                  <a:pt x="1060367" y="0"/>
                </a:lnTo>
                <a:lnTo>
                  <a:pt x="651022" y="239388"/>
                </a:lnTo>
                <a:lnTo>
                  <a:pt x="33680" y="239388"/>
                </a:lnTo>
                <a:lnTo>
                  <a:pt x="0" y="232615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/>
            </a:pPr>
            <a:endParaRPr sz="225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C06FF93-8BC1-4E95-B665-093094698A17}"/>
              </a:ext>
            </a:extLst>
          </p:cNvPr>
          <p:cNvSpPr/>
          <p:nvPr/>
        </p:nvSpPr>
        <p:spPr>
          <a:xfrm>
            <a:off x="3784751" y="2845105"/>
            <a:ext cx="2233940" cy="3008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8" h="21600" extrusionOk="0">
                <a:moveTo>
                  <a:pt x="1033" y="1544"/>
                </a:moveTo>
                <a:lnTo>
                  <a:pt x="8159" y="1544"/>
                </a:lnTo>
                <a:cubicBezTo>
                  <a:pt x="8528" y="1544"/>
                  <a:pt x="8873" y="1691"/>
                  <a:pt x="9057" y="1931"/>
                </a:cubicBezTo>
                <a:lnTo>
                  <a:pt x="16454" y="11345"/>
                </a:lnTo>
                <a:cubicBezTo>
                  <a:pt x="16638" y="11583"/>
                  <a:pt x="16638" y="11878"/>
                  <a:pt x="16454" y="12116"/>
                </a:cubicBezTo>
                <a:lnTo>
                  <a:pt x="12786" y="16843"/>
                </a:lnTo>
                <a:cubicBezTo>
                  <a:pt x="12386" y="17356"/>
                  <a:pt x="11393" y="17358"/>
                  <a:pt x="10994" y="16845"/>
                </a:cubicBezTo>
                <a:lnTo>
                  <a:pt x="9371" y="14772"/>
                </a:lnTo>
                <a:cubicBezTo>
                  <a:pt x="9186" y="14534"/>
                  <a:pt x="8845" y="14388"/>
                  <a:pt x="8476" y="14388"/>
                </a:cubicBezTo>
                <a:lnTo>
                  <a:pt x="4077" y="14388"/>
                </a:lnTo>
                <a:cubicBezTo>
                  <a:pt x="3705" y="14388"/>
                  <a:pt x="3363" y="14534"/>
                  <a:pt x="3179" y="14774"/>
                </a:cubicBezTo>
                <a:lnTo>
                  <a:pt x="984" y="17603"/>
                </a:lnTo>
                <a:cubicBezTo>
                  <a:pt x="796" y="17845"/>
                  <a:pt x="799" y="18143"/>
                  <a:pt x="990" y="18383"/>
                </a:cubicBezTo>
                <a:lnTo>
                  <a:pt x="3262" y="21222"/>
                </a:lnTo>
                <a:cubicBezTo>
                  <a:pt x="3450" y="21456"/>
                  <a:pt x="3788" y="21600"/>
                  <a:pt x="4154" y="21600"/>
                </a:cubicBezTo>
                <a:lnTo>
                  <a:pt x="9072" y="21600"/>
                </a:lnTo>
                <a:lnTo>
                  <a:pt x="15061" y="21600"/>
                </a:lnTo>
                <a:cubicBezTo>
                  <a:pt x="15430" y="21600"/>
                  <a:pt x="15774" y="21454"/>
                  <a:pt x="15959" y="21213"/>
                </a:cubicBezTo>
                <a:lnTo>
                  <a:pt x="21410" y="14189"/>
                </a:lnTo>
                <a:cubicBezTo>
                  <a:pt x="21594" y="13951"/>
                  <a:pt x="21594" y="13656"/>
                  <a:pt x="21410" y="13418"/>
                </a:cubicBezTo>
                <a:lnTo>
                  <a:pt x="11206" y="387"/>
                </a:lnTo>
                <a:cubicBezTo>
                  <a:pt x="11021" y="149"/>
                  <a:pt x="10677" y="0"/>
                  <a:pt x="10308" y="0"/>
                </a:cubicBezTo>
                <a:lnTo>
                  <a:pt x="7563" y="0"/>
                </a:lnTo>
                <a:lnTo>
                  <a:pt x="1036" y="0"/>
                </a:lnTo>
                <a:cubicBezTo>
                  <a:pt x="464" y="0"/>
                  <a:pt x="0" y="346"/>
                  <a:pt x="0" y="771"/>
                </a:cubicBezTo>
                <a:cubicBezTo>
                  <a:pt x="-6" y="1199"/>
                  <a:pt x="458" y="1544"/>
                  <a:pt x="1033" y="1544"/>
                </a:cubicBezTo>
                <a:close/>
                <a:moveTo>
                  <a:pt x="10287" y="18255"/>
                </a:moveTo>
                <a:lnTo>
                  <a:pt x="8660" y="20351"/>
                </a:lnTo>
                <a:cubicBezTo>
                  <a:pt x="8510" y="20547"/>
                  <a:pt x="8227" y="20666"/>
                  <a:pt x="7923" y="20666"/>
                </a:cubicBezTo>
                <a:lnTo>
                  <a:pt x="4673" y="20666"/>
                </a:lnTo>
                <a:cubicBezTo>
                  <a:pt x="4369" y="20666"/>
                  <a:pt x="4089" y="20545"/>
                  <a:pt x="3935" y="20351"/>
                </a:cubicBezTo>
                <a:lnTo>
                  <a:pt x="2309" y="18255"/>
                </a:lnTo>
                <a:cubicBezTo>
                  <a:pt x="2158" y="18058"/>
                  <a:pt x="2158" y="17818"/>
                  <a:pt x="2309" y="17621"/>
                </a:cubicBezTo>
                <a:lnTo>
                  <a:pt x="3935" y="15525"/>
                </a:lnTo>
                <a:cubicBezTo>
                  <a:pt x="4086" y="15328"/>
                  <a:pt x="4369" y="15209"/>
                  <a:pt x="4673" y="15209"/>
                </a:cubicBezTo>
                <a:lnTo>
                  <a:pt x="7923" y="15209"/>
                </a:lnTo>
                <a:cubicBezTo>
                  <a:pt x="8227" y="15209"/>
                  <a:pt x="8507" y="15330"/>
                  <a:pt x="8660" y="15525"/>
                </a:cubicBezTo>
                <a:lnTo>
                  <a:pt x="10287" y="17621"/>
                </a:lnTo>
                <a:cubicBezTo>
                  <a:pt x="10437" y="17815"/>
                  <a:pt x="10437" y="18058"/>
                  <a:pt x="10287" y="1825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/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166502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10123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Wheel Cycle Diagram – Slide Template</vt:lpstr>
      <vt:lpstr>Wheel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 Cycle Diagram</dc:title>
  <dc:creator>PresentationGO.com</dc:creator>
  <dc:description>© Copyright PresentationGO.com</dc:description>
  <dcterms:created xsi:type="dcterms:W3CDTF">2014-11-26T05:14:11Z</dcterms:created>
  <dcterms:modified xsi:type="dcterms:W3CDTF">2019-07-30T16:29:47Z</dcterms:modified>
  <cp:category>Charts &amp; Diagrams</cp:category>
</cp:coreProperties>
</file>