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762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99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1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Turbines – Slide Template</a:t>
            </a:r>
          </a:p>
        </p:txBody>
      </p:sp>
      <p:sp>
        <p:nvSpPr>
          <p:cNvPr id="40" name="TextBox 75">
            <a:extLst>
              <a:ext uri="{FF2B5EF4-FFF2-40B4-BE49-F238E27FC236}">
                <a16:creationId xmlns:a16="http://schemas.microsoft.com/office/drawing/2014/main" id="{EFB18924-8128-0C45-BFA6-CE1966BEEAFF}"/>
              </a:ext>
            </a:extLst>
          </p:cNvPr>
          <p:cNvSpPr txBox="1"/>
          <p:nvPr/>
        </p:nvSpPr>
        <p:spPr>
          <a:xfrm>
            <a:off x="2422896" y="5125450"/>
            <a:ext cx="3983808" cy="107721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1" name="TextBox 76">
            <a:extLst>
              <a:ext uri="{FF2B5EF4-FFF2-40B4-BE49-F238E27FC236}">
                <a16:creationId xmlns:a16="http://schemas.microsoft.com/office/drawing/2014/main" id="{09EDAA40-4FAD-9A49-994F-CE28DF065589}"/>
              </a:ext>
            </a:extLst>
          </p:cNvPr>
          <p:cNvSpPr txBox="1"/>
          <p:nvPr/>
        </p:nvSpPr>
        <p:spPr>
          <a:xfrm>
            <a:off x="6063510" y="3685309"/>
            <a:ext cx="3338676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3" name="TextBox 78">
            <a:extLst>
              <a:ext uri="{FF2B5EF4-FFF2-40B4-BE49-F238E27FC236}">
                <a16:creationId xmlns:a16="http://schemas.microsoft.com/office/drawing/2014/main" id="{A6EDA940-26E2-9B4A-911D-D96855FDB032}"/>
              </a:ext>
            </a:extLst>
          </p:cNvPr>
          <p:cNvSpPr txBox="1"/>
          <p:nvPr/>
        </p:nvSpPr>
        <p:spPr>
          <a:xfrm>
            <a:off x="198465" y="1656155"/>
            <a:ext cx="1265990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45" name="TextBox 80">
            <a:extLst>
              <a:ext uri="{FF2B5EF4-FFF2-40B4-BE49-F238E27FC236}">
                <a16:creationId xmlns:a16="http://schemas.microsoft.com/office/drawing/2014/main" id="{0EF2C31D-7792-C742-B106-39D25D60A527}"/>
              </a:ext>
            </a:extLst>
          </p:cNvPr>
          <p:cNvSpPr txBox="1"/>
          <p:nvPr/>
        </p:nvSpPr>
        <p:spPr>
          <a:xfrm>
            <a:off x="7164099" y="1858704"/>
            <a:ext cx="1265990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Lorem Ipsum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E0A1CAE-7551-4833-9C90-EEBBB33144ED}"/>
              </a:ext>
            </a:extLst>
          </p:cNvPr>
          <p:cNvGrpSpPr/>
          <p:nvPr/>
        </p:nvGrpSpPr>
        <p:grpSpPr>
          <a:xfrm>
            <a:off x="233597" y="731680"/>
            <a:ext cx="3865118" cy="5414219"/>
            <a:chOff x="595939" y="1924876"/>
            <a:chExt cx="3013316" cy="4221023"/>
          </a:xfrm>
        </p:grpSpPr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CE7892A6-FD90-004E-83F4-C431AFC2EDC9}"/>
                </a:ext>
              </a:extLst>
            </p:cNvPr>
            <p:cNvSpPr/>
            <p:nvPr/>
          </p:nvSpPr>
          <p:spPr>
            <a:xfrm>
              <a:off x="1541629" y="3561070"/>
              <a:ext cx="633505" cy="258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26" extrusionOk="0">
                  <a:moveTo>
                    <a:pt x="8164" y="522"/>
                  </a:moveTo>
                  <a:lnTo>
                    <a:pt x="32" y="19856"/>
                  </a:lnTo>
                  <a:cubicBezTo>
                    <a:pt x="-321" y="20695"/>
                    <a:pt x="2306" y="21426"/>
                    <a:pt x="5673" y="21426"/>
                  </a:cubicBezTo>
                  <a:lnTo>
                    <a:pt x="15285" y="21426"/>
                  </a:lnTo>
                  <a:cubicBezTo>
                    <a:pt x="18652" y="21426"/>
                    <a:pt x="21279" y="20695"/>
                    <a:pt x="20926" y="19856"/>
                  </a:cubicBezTo>
                  <a:lnTo>
                    <a:pt x="12794" y="522"/>
                  </a:lnTo>
                  <a:cubicBezTo>
                    <a:pt x="12499" y="-174"/>
                    <a:pt x="8457" y="-174"/>
                    <a:pt x="8164" y="52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B04E6307-161F-C243-86A9-630B1D680DEE}"/>
                </a:ext>
              </a:extLst>
            </p:cNvPr>
            <p:cNvSpPr/>
            <p:nvPr/>
          </p:nvSpPr>
          <p:spPr>
            <a:xfrm>
              <a:off x="1864364" y="3583586"/>
              <a:ext cx="1744891" cy="38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737" extrusionOk="0">
                  <a:moveTo>
                    <a:pt x="651" y="18"/>
                  </a:moveTo>
                  <a:lnTo>
                    <a:pt x="20723" y="8997"/>
                  </a:lnTo>
                  <a:cubicBezTo>
                    <a:pt x="21370" y="9287"/>
                    <a:pt x="21390" y="12362"/>
                    <a:pt x="20747" y="12746"/>
                  </a:cubicBezTo>
                  <a:lnTo>
                    <a:pt x="7686" y="20510"/>
                  </a:lnTo>
                  <a:cubicBezTo>
                    <a:pt x="6223" y="21381"/>
                    <a:pt x="4728" y="19709"/>
                    <a:pt x="3723" y="16078"/>
                  </a:cubicBezTo>
                  <a:lnTo>
                    <a:pt x="153" y="3183"/>
                  </a:lnTo>
                  <a:cubicBezTo>
                    <a:pt x="-210" y="1874"/>
                    <a:pt x="120" y="-219"/>
                    <a:pt x="651" y="1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4A215612-9805-9446-8831-9A11A0B1B783}"/>
                </a:ext>
              </a:extLst>
            </p:cNvPr>
            <p:cNvSpPr/>
            <p:nvPr/>
          </p:nvSpPr>
          <p:spPr>
            <a:xfrm>
              <a:off x="1361497" y="1924876"/>
              <a:ext cx="639573" cy="169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154" extrusionOk="0">
                  <a:moveTo>
                    <a:pt x="14159" y="20662"/>
                  </a:moveTo>
                  <a:lnTo>
                    <a:pt x="77" y="653"/>
                  </a:lnTo>
                  <a:cubicBezTo>
                    <a:pt x="-378" y="8"/>
                    <a:pt x="1311" y="-263"/>
                    <a:pt x="2135" y="322"/>
                  </a:cubicBezTo>
                  <a:lnTo>
                    <a:pt x="18857" y="12229"/>
                  </a:lnTo>
                  <a:cubicBezTo>
                    <a:pt x="20731" y="13563"/>
                    <a:pt x="21222" y="15136"/>
                    <a:pt x="20160" y="16398"/>
                  </a:cubicBezTo>
                  <a:lnTo>
                    <a:pt x="16390" y="20882"/>
                  </a:lnTo>
                  <a:cubicBezTo>
                    <a:pt x="16006" y="21337"/>
                    <a:pt x="14531" y="21192"/>
                    <a:pt x="14159" y="2066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C6EE5889-AB6A-9344-9E28-7B531824C4DF}"/>
                </a:ext>
              </a:extLst>
            </p:cNvPr>
            <p:cNvSpPr/>
            <p:nvPr/>
          </p:nvSpPr>
          <p:spPr>
            <a:xfrm>
              <a:off x="595939" y="3606102"/>
              <a:ext cx="1265990" cy="1246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122" extrusionOk="0">
                  <a:moveTo>
                    <a:pt x="20755" y="1178"/>
                  </a:moveTo>
                  <a:lnTo>
                    <a:pt x="1050" y="20854"/>
                  </a:lnTo>
                  <a:cubicBezTo>
                    <a:pt x="415" y="21488"/>
                    <a:pt x="-323" y="20896"/>
                    <a:pt x="150" y="20133"/>
                  </a:cubicBezTo>
                  <a:lnTo>
                    <a:pt x="9785" y="4614"/>
                  </a:lnTo>
                  <a:cubicBezTo>
                    <a:pt x="10865" y="2876"/>
                    <a:pt x="12567" y="1611"/>
                    <a:pt x="14300" y="1259"/>
                  </a:cubicBezTo>
                  <a:lnTo>
                    <a:pt x="20451" y="14"/>
                  </a:lnTo>
                  <a:cubicBezTo>
                    <a:pt x="21076" y="-112"/>
                    <a:pt x="21277" y="659"/>
                    <a:pt x="20755" y="1178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Circle">
              <a:extLst>
                <a:ext uri="{FF2B5EF4-FFF2-40B4-BE49-F238E27FC236}">
                  <a16:creationId xmlns:a16="http://schemas.microsoft.com/office/drawing/2014/main" id="{DC12E6B8-2450-2E4F-924C-7D5C30D580DD}"/>
                </a:ext>
              </a:extLst>
            </p:cNvPr>
            <p:cNvSpPr/>
            <p:nvPr/>
          </p:nvSpPr>
          <p:spPr>
            <a:xfrm>
              <a:off x="1736771" y="3523542"/>
              <a:ext cx="248581" cy="24858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63500">
              <a:solidFill>
                <a:srgbClr val="FFFFFF"/>
              </a:solidFill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A5423F5-AC23-4DA1-A3A3-584A803CDE2F}"/>
                </a:ext>
              </a:extLst>
            </p:cNvPr>
            <p:cNvSpPr/>
            <p:nvPr/>
          </p:nvSpPr>
          <p:spPr>
            <a:xfrm>
              <a:off x="1736771" y="5517157"/>
              <a:ext cx="282848" cy="456908"/>
            </a:xfrm>
            <a:custGeom>
              <a:avLst/>
              <a:gdLst>
                <a:gd name="connsiteX0" fmla="*/ 106068 w 282848"/>
                <a:gd name="connsiteY0" fmla="*/ 424272 h 456908"/>
                <a:gd name="connsiteX1" fmla="*/ 176780 w 282848"/>
                <a:gd name="connsiteY1" fmla="*/ 424272 h 456908"/>
                <a:gd name="connsiteX2" fmla="*/ 141424 w 282848"/>
                <a:gd name="connsiteY2" fmla="*/ 456908 h 456908"/>
                <a:gd name="connsiteX3" fmla="*/ 106068 w 282848"/>
                <a:gd name="connsiteY3" fmla="*/ 424272 h 456908"/>
                <a:gd name="connsiteX4" fmla="*/ 87030 w 282848"/>
                <a:gd name="connsiteY4" fmla="*/ 369879 h 456908"/>
                <a:gd name="connsiteX5" fmla="*/ 195818 w 282848"/>
                <a:gd name="connsiteY5" fmla="*/ 369879 h 456908"/>
                <a:gd name="connsiteX6" fmla="*/ 212136 w 282848"/>
                <a:gd name="connsiteY6" fmla="*/ 386197 h 456908"/>
                <a:gd name="connsiteX7" fmla="*/ 195818 w 282848"/>
                <a:gd name="connsiteY7" fmla="*/ 402515 h 456908"/>
                <a:gd name="connsiteX8" fmla="*/ 87030 w 282848"/>
                <a:gd name="connsiteY8" fmla="*/ 402515 h 456908"/>
                <a:gd name="connsiteX9" fmla="*/ 70712 w 282848"/>
                <a:gd name="connsiteY9" fmla="*/ 386197 h 456908"/>
                <a:gd name="connsiteX10" fmla="*/ 87030 w 282848"/>
                <a:gd name="connsiteY10" fmla="*/ 369879 h 456908"/>
                <a:gd name="connsiteX11" fmla="*/ 87030 w 282848"/>
                <a:gd name="connsiteY11" fmla="*/ 315485 h 456908"/>
                <a:gd name="connsiteX12" fmla="*/ 195818 w 282848"/>
                <a:gd name="connsiteY12" fmla="*/ 315485 h 456908"/>
                <a:gd name="connsiteX13" fmla="*/ 212136 w 282848"/>
                <a:gd name="connsiteY13" fmla="*/ 331803 h 456908"/>
                <a:gd name="connsiteX14" fmla="*/ 195818 w 282848"/>
                <a:gd name="connsiteY14" fmla="*/ 348121 h 456908"/>
                <a:gd name="connsiteX15" fmla="*/ 87030 w 282848"/>
                <a:gd name="connsiteY15" fmla="*/ 348121 h 456908"/>
                <a:gd name="connsiteX16" fmla="*/ 70712 w 282848"/>
                <a:gd name="connsiteY16" fmla="*/ 331803 h 456908"/>
                <a:gd name="connsiteX17" fmla="*/ 87030 w 282848"/>
                <a:gd name="connsiteY17" fmla="*/ 315485 h 456908"/>
                <a:gd name="connsiteX18" fmla="*/ 141968 w 282848"/>
                <a:gd name="connsiteY18" fmla="*/ 32092 h 456908"/>
                <a:gd name="connsiteX19" fmla="*/ 33180 w 282848"/>
                <a:gd name="connsiteY19" fmla="*/ 139793 h 456908"/>
                <a:gd name="connsiteX20" fmla="*/ 33180 w 282848"/>
                <a:gd name="connsiteY20" fmla="*/ 144145 h 456908"/>
                <a:gd name="connsiteX21" fmla="*/ 40795 w 282848"/>
                <a:gd name="connsiteY21" fmla="*/ 182220 h 456908"/>
                <a:gd name="connsiteX22" fmla="*/ 59289 w 282848"/>
                <a:gd name="connsiteY22" fmla="*/ 212137 h 456908"/>
                <a:gd name="connsiteX23" fmla="*/ 90838 w 282848"/>
                <a:gd name="connsiteY23" fmla="*/ 261092 h 456908"/>
                <a:gd name="connsiteX24" fmla="*/ 141424 w 282848"/>
                <a:gd name="connsiteY24" fmla="*/ 261092 h 456908"/>
                <a:gd name="connsiteX25" fmla="*/ 192554 w 282848"/>
                <a:gd name="connsiteY25" fmla="*/ 261092 h 456908"/>
                <a:gd name="connsiteX26" fmla="*/ 224103 w 282848"/>
                <a:gd name="connsiteY26" fmla="*/ 212137 h 456908"/>
                <a:gd name="connsiteX27" fmla="*/ 242597 w 282848"/>
                <a:gd name="connsiteY27" fmla="*/ 182220 h 456908"/>
                <a:gd name="connsiteX28" fmla="*/ 250212 w 282848"/>
                <a:gd name="connsiteY28" fmla="*/ 144145 h 456908"/>
                <a:gd name="connsiteX29" fmla="*/ 250756 w 282848"/>
                <a:gd name="connsiteY29" fmla="*/ 144145 h 456908"/>
                <a:gd name="connsiteX30" fmla="*/ 250756 w 282848"/>
                <a:gd name="connsiteY30" fmla="*/ 139793 h 456908"/>
                <a:gd name="connsiteX31" fmla="*/ 141968 w 282848"/>
                <a:gd name="connsiteY31" fmla="*/ 32092 h 456908"/>
                <a:gd name="connsiteX32" fmla="*/ 141424 w 282848"/>
                <a:gd name="connsiteY32" fmla="*/ 0 h 456908"/>
                <a:gd name="connsiteX33" fmla="*/ 282848 w 282848"/>
                <a:gd name="connsiteY33" fmla="*/ 139793 h 456908"/>
                <a:gd name="connsiteX34" fmla="*/ 282848 w 282848"/>
                <a:gd name="connsiteY34" fmla="*/ 144689 h 456908"/>
                <a:gd name="connsiteX35" fmla="*/ 273057 w 282848"/>
                <a:gd name="connsiteY35" fmla="*/ 193643 h 456908"/>
                <a:gd name="connsiteX36" fmla="*/ 248580 w 282848"/>
                <a:gd name="connsiteY36" fmla="*/ 233895 h 456908"/>
                <a:gd name="connsiteX37" fmla="*/ 215400 w 282848"/>
                <a:gd name="connsiteY37" fmla="*/ 287745 h 456908"/>
                <a:gd name="connsiteX38" fmla="*/ 205609 w 282848"/>
                <a:gd name="connsiteY38" fmla="*/ 293728 h 456908"/>
                <a:gd name="connsiteX39" fmla="*/ 77239 w 282848"/>
                <a:gd name="connsiteY39" fmla="*/ 293728 h 456908"/>
                <a:gd name="connsiteX40" fmla="*/ 67448 w 282848"/>
                <a:gd name="connsiteY40" fmla="*/ 287745 h 456908"/>
                <a:gd name="connsiteX41" fmla="*/ 34268 w 282848"/>
                <a:gd name="connsiteY41" fmla="*/ 233895 h 456908"/>
                <a:gd name="connsiteX42" fmla="*/ 9791 w 282848"/>
                <a:gd name="connsiteY42" fmla="*/ 193643 h 456908"/>
                <a:gd name="connsiteX43" fmla="*/ 0 w 282848"/>
                <a:gd name="connsiteY43" fmla="*/ 144689 h 456908"/>
                <a:gd name="connsiteX44" fmla="*/ 0 w 282848"/>
                <a:gd name="connsiteY44" fmla="*/ 139793 h 456908"/>
                <a:gd name="connsiteX45" fmla="*/ 141424 w 282848"/>
                <a:gd name="connsiteY45" fmla="*/ 0 h 456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82848" h="456908">
                  <a:moveTo>
                    <a:pt x="106068" y="424272"/>
                  </a:moveTo>
                  <a:lnTo>
                    <a:pt x="176780" y="424272"/>
                  </a:lnTo>
                  <a:cubicBezTo>
                    <a:pt x="175148" y="442766"/>
                    <a:pt x="159918" y="456908"/>
                    <a:pt x="141424" y="456908"/>
                  </a:cubicBezTo>
                  <a:cubicBezTo>
                    <a:pt x="122930" y="456908"/>
                    <a:pt x="107700" y="442766"/>
                    <a:pt x="106068" y="424272"/>
                  </a:cubicBezTo>
                  <a:close/>
                  <a:moveTo>
                    <a:pt x="87030" y="369879"/>
                  </a:moveTo>
                  <a:lnTo>
                    <a:pt x="195818" y="369879"/>
                  </a:lnTo>
                  <a:cubicBezTo>
                    <a:pt x="205065" y="369879"/>
                    <a:pt x="212136" y="376950"/>
                    <a:pt x="212136" y="386197"/>
                  </a:cubicBezTo>
                  <a:cubicBezTo>
                    <a:pt x="212136" y="395444"/>
                    <a:pt x="205065" y="402515"/>
                    <a:pt x="195818" y="402515"/>
                  </a:cubicBezTo>
                  <a:lnTo>
                    <a:pt x="87030" y="402515"/>
                  </a:lnTo>
                  <a:cubicBezTo>
                    <a:pt x="77783" y="402515"/>
                    <a:pt x="70712" y="395444"/>
                    <a:pt x="70712" y="386197"/>
                  </a:cubicBezTo>
                  <a:cubicBezTo>
                    <a:pt x="70712" y="376950"/>
                    <a:pt x="77783" y="369879"/>
                    <a:pt x="87030" y="369879"/>
                  </a:cubicBezTo>
                  <a:close/>
                  <a:moveTo>
                    <a:pt x="87030" y="315485"/>
                  </a:moveTo>
                  <a:lnTo>
                    <a:pt x="195818" y="315485"/>
                  </a:lnTo>
                  <a:cubicBezTo>
                    <a:pt x="205065" y="315485"/>
                    <a:pt x="212136" y="322556"/>
                    <a:pt x="212136" y="331803"/>
                  </a:cubicBezTo>
                  <a:cubicBezTo>
                    <a:pt x="212136" y="341050"/>
                    <a:pt x="205065" y="348121"/>
                    <a:pt x="195818" y="348121"/>
                  </a:cubicBezTo>
                  <a:lnTo>
                    <a:pt x="87030" y="348121"/>
                  </a:lnTo>
                  <a:cubicBezTo>
                    <a:pt x="77783" y="348121"/>
                    <a:pt x="70712" y="341050"/>
                    <a:pt x="70712" y="331803"/>
                  </a:cubicBezTo>
                  <a:cubicBezTo>
                    <a:pt x="70712" y="322556"/>
                    <a:pt x="77783" y="315485"/>
                    <a:pt x="87030" y="315485"/>
                  </a:cubicBezTo>
                  <a:close/>
                  <a:moveTo>
                    <a:pt x="141968" y="32092"/>
                  </a:moveTo>
                  <a:cubicBezTo>
                    <a:pt x="82679" y="32636"/>
                    <a:pt x="34268" y="80504"/>
                    <a:pt x="33180" y="139793"/>
                  </a:cubicBezTo>
                  <a:lnTo>
                    <a:pt x="33180" y="144145"/>
                  </a:lnTo>
                  <a:cubicBezTo>
                    <a:pt x="33724" y="157199"/>
                    <a:pt x="35900" y="170254"/>
                    <a:pt x="40795" y="182220"/>
                  </a:cubicBezTo>
                  <a:cubicBezTo>
                    <a:pt x="45147" y="193099"/>
                    <a:pt x="51674" y="203434"/>
                    <a:pt x="59289" y="212137"/>
                  </a:cubicBezTo>
                  <a:cubicBezTo>
                    <a:pt x="71256" y="227367"/>
                    <a:pt x="82135" y="243685"/>
                    <a:pt x="90838" y="261092"/>
                  </a:cubicBezTo>
                  <a:lnTo>
                    <a:pt x="141424" y="261092"/>
                  </a:lnTo>
                  <a:lnTo>
                    <a:pt x="192554" y="261092"/>
                  </a:lnTo>
                  <a:cubicBezTo>
                    <a:pt x="200713" y="243685"/>
                    <a:pt x="211592" y="227367"/>
                    <a:pt x="224103" y="212137"/>
                  </a:cubicBezTo>
                  <a:cubicBezTo>
                    <a:pt x="232262" y="203434"/>
                    <a:pt x="238245" y="193099"/>
                    <a:pt x="242597" y="182220"/>
                  </a:cubicBezTo>
                  <a:cubicBezTo>
                    <a:pt x="246948" y="170254"/>
                    <a:pt x="249668" y="157199"/>
                    <a:pt x="250212" y="144145"/>
                  </a:cubicBezTo>
                  <a:lnTo>
                    <a:pt x="250756" y="144145"/>
                  </a:lnTo>
                  <a:lnTo>
                    <a:pt x="250756" y="139793"/>
                  </a:lnTo>
                  <a:cubicBezTo>
                    <a:pt x="249668" y="79960"/>
                    <a:pt x="201257" y="32636"/>
                    <a:pt x="141968" y="32092"/>
                  </a:cubicBezTo>
                  <a:close/>
                  <a:moveTo>
                    <a:pt x="141424" y="0"/>
                  </a:moveTo>
                  <a:cubicBezTo>
                    <a:pt x="218663" y="544"/>
                    <a:pt x="281216" y="62553"/>
                    <a:pt x="282848" y="139793"/>
                  </a:cubicBezTo>
                  <a:lnTo>
                    <a:pt x="282848" y="144689"/>
                  </a:lnTo>
                  <a:cubicBezTo>
                    <a:pt x="282304" y="161551"/>
                    <a:pt x="279041" y="177869"/>
                    <a:pt x="273057" y="193643"/>
                  </a:cubicBezTo>
                  <a:cubicBezTo>
                    <a:pt x="267618" y="208329"/>
                    <a:pt x="258915" y="221928"/>
                    <a:pt x="248580" y="233895"/>
                  </a:cubicBezTo>
                  <a:cubicBezTo>
                    <a:pt x="235525" y="248037"/>
                    <a:pt x="221383" y="275778"/>
                    <a:pt x="215400" y="287745"/>
                  </a:cubicBezTo>
                  <a:cubicBezTo>
                    <a:pt x="213768" y="291552"/>
                    <a:pt x="209960" y="293728"/>
                    <a:pt x="205609" y="293728"/>
                  </a:cubicBezTo>
                  <a:lnTo>
                    <a:pt x="77239" y="293728"/>
                  </a:lnTo>
                  <a:cubicBezTo>
                    <a:pt x="72888" y="293728"/>
                    <a:pt x="69080" y="291552"/>
                    <a:pt x="67448" y="287745"/>
                  </a:cubicBezTo>
                  <a:cubicBezTo>
                    <a:pt x="61465" y="275778"/>
                    <a:pt x="47323" y="248037"/>
                    <a:pt x="34268" y="233895"/>
                  </a:cubicBezTo>
                  <a:cubicBezTo>
                    <a:pt x="23933" y="221928"/>
                    <a:pt x="15774" y="208329"/>
                    <a:pt x="9791" y="193643"/>
                  </a:cubicBezTo>
                  <a:cubicBezTo>
                    <a:pt x="3808" y="177869"/>
                    <a:pt x="544" y="161551"/>
                    <a:pt x="0" y="144689"/>
                  </a:cubicBezTo>
                  <a:lnTo>
                    <a:pt x="0" y="139793"/>
                  </a:lnTo>
                  <a:cubicBezTo>
                    <a:pt x="1632" y="62553"/>
                    <a:pt x="64185" y="544"/>
                    <a:pt x="141424" y="0"/>
                  </a:cubicBezTo>
                  <a:close/>
                </a:path>
              </a:pathLst>
            </a:custGeom>
            <a:solidFill>
              <a:schemeClr val="tx2"/>
            </a:solidFill>
            <a:ln w="535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D886721-46C0-4D07-B281-8713849E0BD4}"/>
              </a:ext>
            </a:extLst>
          </p:cNvPr>
          <p:cNvGrpSpPr/>
          <p:nvPr/>
        </p:nvGrpSpPr>
        <p:grpSpPr>
          <a:xfrm>
            <a:off x="4247086" y="785926"/>
            <a:ext cx="2980462" cy="4251818"/>
            <a:chOff x="3587925" y="922896"/>
            <a:chExt cx="2323622" cy="3314794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D2BEA748-C28F-A149-8E75-0DDBC9FAC6D7}"/>
                </a:ext>
              </a:extLst>
            </p:cNvPr>
            <p:cNvSpPr/>
            <p:nvPr/>
          </p:nvSpPr>
          <p:spPr>
            <a:xfrm>
              <a:off x="4278429" y="2176311"/>
              <a:ext cx="497507" cy="206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26" extrusionOk="0">
                  <a:moveTo>
                    <a:pt x="8063" y="522"/>
                  </a:moveTo>
                  <a:lnTo>
                    <a:pt x="40" y="19457"/>
                  </a:lnTo>
                  <a:cubicBezTo>
                    <a:pt x="-405" y="20509"/>
                    <a:pt x="2913" y="21426"/>
                    <a:pt x="7166" y="21426"/>
                  </a:cubicBezTo>
                  <a:lnTo>
                    <a:pt x="13624" y="21426"/>
                  </a:lnTo>
                  <a:cubicBezTo>
                    <a:pt x="17877" y="21426"/>
                    <a:pt x="21195" y="20509"/>
                    <a:pt x="20750" y="19457"/>
                  </a:cubicBezTo>
                  <a:lnTo>
                    <a:pt x="12727" y="522"/>
                  </a:lnTo>
                  <a:cubicBezTo>
                    <a:pt x="12432" y="-174"/>
                    <a:pt x="8358" y="-174"/>
                    <a:pt x="8063" y="52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A5D482B4-F82C-2C48-BDD5-B62F2966FFC6}"/>
                </a:ext>
              </a:extLst>
            </p:cNvPr>
            <p:cNvSpPr/>
            <p:nvPr/>
          </p:nvSpPr>
          <p:spPr>
            <a:xfrm>
              <a:off x="3940682" y="922896"/>
              <a:ext cx="671234" cy="126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156" extrusionOk="0">
                  <a:moveTo>
                    <a:pt x="17788" y="20733"/>
                  </a:moveTo>
                  <a:lnTo>
                    <a:pt x="149" y="757"/>
                  </a:lnTo>
                  <a:cubicBezTo>
                    <a:pt x="-419" y="114"/>
                    <a:pt x="761" y="-294"/>
                    <a:pt x="1586" y="260"/>
                  </a:cubicBezTo>
                  <a:lnTo>
                    <a:pt x="18379" y="11542"/>
                  </a:lnTo>
                  <a:cubicBezTo>
                    <a:pt x="20260" y="12806"/>
                    <a:pt x="21181" y="14420"/>
                    <a:pt x="20823" y="15823"/>
                  </a:cubicBezTo>
                  <a:lnTo>
                    <a:pt x="19548" y="20802"/>
                  </a:lnTo>
                  <a:cubicBezTo>
                    <a:pt x="19419" y="21306"/>
                    <a:pt x="18253" y="21261"/>
                    <a:pt x="17788" y="2073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64363934-FC9E-4043-9B43-8DCF01CA342C}"/>
                </a:ext>
              </a:extLst>
            </p:cNvPr>
            <p:cNvSpPr/>
            <p:nvPr/>
          </p:nvSpPr>
          <p:spPr>
            <a:xfrm>
              <a:off x="3587925" y="2191322"/>
              <a:ext cx="978681" cy="102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119" extrusionOk="0">
                  <a:moveTo>
                    <a:pt x="20756" y="1136"/>
                  </a:moveTo>
                  <a:lnTo>
                    <a:pt x="1091" y="20841"/>
                  </a:lnTo>
                  <a:cubicBezTo>
                    <a:pt x="456" y="21475"/>
                    <a:pt x="-323" y="20924"/>
                    <a:pt x="140" y="20169"/>
                  </a:cubicBezTo>
                  <a:lnTo>
                    <a:pt x="9563" y="4816"/>
                  </a:lnTo>
                  <a:cubicBezTo>
                    <a:pt x="10618" y="3097"/>
                    <a:pt x="12332" y="1815"/>
                    <a:pt x="14106" y="1419"/>
                  </a:cubicBezTo>
                  <a:lnTo>
                    <a:pt x="20404" y="17"/>
                  </a:lnTo>
                  <a:cubicBezTo>
                    <a:pt x="21045" y="-125"/>
                    <a:pt x="21277" y="616"/>
                    <a:pt x="20756" y="113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7B1C8EE3-9A96-3449-AD21-1CBFD4693E4C}"/>
                </a:ext>
              </a:extLst>
            </p:cNvPr>
            <p:cNvSpPr/>
            <p:nvPr/>
          </p:nvSpPr>
          <p:spPr>
            <a:xfrm>
              <a:off x="4556131" y="2176311"/>
              <a:ext cx="1355416" cy="38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165" extrusionOk="0">
                  <a:moveTo>
                    <a:pt x="729" y="93"/>
                  </a:moveTo>
                  <a:lnTo>
                    <a:pt x="20747" y="18193"/>
                  </a:lnTo>
                  <a:cubicBezTo>
                    <a:pt x="21392" y="18774"/>
                    <a:pt x="21304" y="21214"/>
                    <a:pt x="20640" y="21165"/>
                  </a:cubicBezTo>
                  <a:lnTo>
                    <a:pt x="7136" y="20125"/>
                  </a:lnTo>
                  <a:cubicBezTo>
                    <a:pt x="5624" y="20010"/>
                    <a:pt x="4168" y="17869"/>
                    <a:pt x="3278" y="14451"/>
                  </a:cubicBezTo>
                  <a:lnTo>
                    <a:pt x="115" y="2316"/>
                  </a:lnTo>
                  <a:cubicBezTo>
                    <a:pt x="-208" y="1084"/>
                    <a:pt x="199" y="-386"/>
                    <a:pt x="729" y="9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Circle">
              <a:extLst>
                <a:ext uri="{FF2B5EF4-FFF2-40B4-BE49-F238E27FC236}">
                  <a16:creationId xmlns:a16="http://schemas.microsoft.com/office/drawing/2014/main" id="{383389E4-427F-EF40-BF56-E117405B2821}"/>
                </a:ext>
              </a:extLst>
            </p:cNvPr>
            <p:cNvSpPr/>
            <p:nvPr/>
          </p:nvSpPr>
          <p:spPr>
            <a:xfrm>
              <a:off x="4443550" y="2086246"/>
              <a:ext cx="198294" cy="198294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50639">
              <a:solidFill>
                <a:srgbClr val="FFFFFF"/>
              </a:solidFill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Graphic 20" descr="Coins">
              <a:extLst>
                <a:ext uri="{FF2B5EF4-FFF2-40B4-BE49-F238E27FC236}">
                  <a16:creationId xmlns:a16="http://schemas.microsoft.com/office/drawing/2014/main" id="{4F150568-39B7-E647-9F47-0DD3977D8992}"/>
                </a:ext>
              </a:extLst>
            </p:cNvPr>
            <p:cNvSpPr/>
            <p:nvPr/>
          </p:nvSpPr>
          <p:spPr>
            <a:xfrm>
              <a:off x="4386025" y="3831175"/>
              <a:ext cx="328191" cy="281306"/>
            </a:xfrm>
            <a:custGeom>
              <a:avLst/>
              <a:gdLst>
                <a:gd name="connsiteX0" fmla="*/ 305139 w 328190"/>
                <a:gd name="connsiteY0" fmla="*/ 234422 h 281306"/>
                <a:gd name="connsiteX1" fmla="*/ 289511 w 328190"/>
                <a:gd name="connsiteY1" fmla="*/ 247706 h 281306"/>
                <a:gd name="connsiteX2" fmla="*/ 289511 w 328190"/>
                <a:gd name="connsiteY2" fmla="*/ 233640 h 281306"/>
                <a:gd name="connsiteX3" fmla="*/ 305139 w 328190"/>
                <a:gd name="connsiteY3" fmla="*/ 227389 h 281306"/>
                <a:gd name="connsiteX4" fmla="*/ 305139 w 328190"/>
                <a:gd name="connsiteY4" fmla="*/ 234422 h 281306"/>
                <a:gd name="connsiteX5" fmla="*/ 273883 w 328190"/>
                <a:gd name="connsiteY5" fmla="*/ 208635 h 281306"/>
                <a:gd name="connsiteX6" fmla="*/ 273883 w 328190"/>
                <a:gd name="connsiteY6" fmla="*/ 194570 h 281306"/>
                <a:gd name="connsiteX7" fmla="*/ 289511 w 328190"/>
                <a:gd name="connsiteY7" fmla="*/ 188319 h 281306"/>
                <a:gd name="connsiteX8" fmla="*/ 289511 w 328190"/>
                <a:gd name="connsiteY8" fmla="*/ 195352 h 281306"/>
                <a:gd name="connsiteX9" fmla="*/ 273883 w 328190"/>
                <a:gd name="connsiteY9" fmla="*/ 208635 h 281306"/>
                <a:gd name="connsiteX10" fmla="*/ 273883 w 328190"/>
                <a:gd name="connsiteY10" fmla="*/ 252394 h 281306"/>
                <a:gd name="connsiteX11" fmla="*/ 258255 w 328190"/>
                <a:gd name="connsiteY11" fmla="*/ 255129 h 281306"/>
                <a:gd name="connsiteX12" fmla="*/ 258255 w 328190"/>
                <a:gd name="connsiteY12" fmla="*/ 239892 h 281306"/>
                <a:gd name="connsiteX13" fmla="*/ 273883 w 328190"/>
                <a:gd name="connsiteY13" fmla="*/ 237548 h 281306"/>
                <a:gd name="connsiteX14" fmla="*/ 273883 w 328190"/>
                <a:gd name="connsiteY14" fmla="*/ 252394 h 281306"/>
                <a:gd name="connsiteX15" fmla="*/ 242627 w 328190"/>
                <a:gd name="connsiteY15" fmla="*/ 200821 h 281306"/>
                <a:gd name="connsiteX16" fmla="*/ 258255 w 328190"/>
                <a:gd name="connsiteY16" fmla="*/ 198477 h 281306"/>
                <a:gd name="connsiteX17" fmla="*/ 258255 w 328190"/>
                <a:gd name="connsiteY17" fmla="*/ 213324 h 281306"/>
                <a:gd name="connsiteX18" fmla="*/ 242627 w 328190"/>
                <a:gd name="connsiteY18" fmla="*/ 216059 h 281306"/>
                <a:gd name="connsiteX19" fmla="*/ 242627 w 328190"/>
                <a:gd name="connsiteY19" fmla="*/ 200821 h 281306"/>
                <a:gd name="connsiteX20" fmla="*/ 242627 w 328190"/>
                <a:gd name="connsiteY20" fmla="*/ 257083 h 281306"/>
                <a:gd name="connsiteX21" fmla="*/ 226999 w 328190"/>
                <a:gd name="connsiteY21" fmla="*/ 257864 h 281306"/>
                <a:gd name="connsiteX22" fmla="*/ 226999 w 328190"/>
                <a:gd name="connsiteY22" fmla="*/ 242236 h 281306"/>
                <a:gd name="connsiteX23" fmla="*/ 242627 w 328190"/>
                <a:gd name="connsiteY23" fmla="*/ 241455 h 281306"/>
                <a:gd name="connsiteX24" fmla="*/ 242627 w 328190"/>
                <a:gd name="connsiteY24" fmla="*/ 257083 h 281306"/>
                <a:gd name="connsiteX25" fmla="*/ 211370 w 328190"/>
                <a:gd name="connsiteY25" fmla="*/ 218794 h 281306"/>
                <a:gd name="connsiteX26" fmla="*/ 211370 w 328190"/>
                <a:gd name="connsiteY26" fmla="*/ 203166 h 281306"/>
                <a:gd name="connsiteX27" fmla="*/ 226999 w 328190"/>
                <a:gd name="connsiteY27" fmla="*/ 202384 h 281306"/>
                <a:gd name="connsiteX28" fmla="*/ 226999 w 328190"/>
                <a:gd name="connsiteY28" fmla="*/ 218012 h 281306"/>
                <a:gd name="connsiteX29" fmla="*/ 211370 w 328190"/>
                <a:gd name="connsiteY29" fmla="*/ 218794 h 281306"/>
                <a:gd name="connsiteX30" fmla="*/ 211370 w 328190"/>
                <a:gd name="connsiteY30" fmla="*/ 257864 h 281306"/>
                <a:gd name="connsiteX31" fmla="*/ 195742 w 328190"/>
                <a:gd name="connsiteY31" fmla="*/ 257083 h 281306"/>
                <a:gd name="connsiteX32" fmla="*/ 195742 w 328190"/>
                <a:gd name="connsiteY32" fmla="*/ 242236 h 281306"/>
                <a:gd name="connsiteX33" fmla="*/ 203556 w 328190"/>
                <a:gd name="connsiteY33" fmla="*/ 242236 h 281306"/>
                <a:gd name="connsiteX34" fmla="*/ 211370 w 328190"/>
                <a:gd name="connsiteY34" fmla="*/ 242236 h 281306"/>
                <a:gd name="connsiteX35" fmla="*/ 211370 w 328190"/>
                <a:gd name="connsiteY35" fmla="*/ 257864 h 281306"/>
                <a:gd name="connsiteX36" fmla="*/ 180114 w 328190"/>
                <a:gd name="connsiteY36" fmla="*/ 202384 h 281306"/>
                <a:gd name="connsiteX37" fmla="*/ 195742 w 328190"/>
                <a:gd name="connsiteY37" fmla="*/ 203166 h 281306"/>
                <a:gd name="connsiteX38" fmla="*/ 195742 w 328190"/>
                <a:gd name="connsiteY38" fmla="*/ 218794 h 281306"/>
                <a:gd name="connsiteX39" fmla="*/ 180114 w 328190"/>
                <a:gd name="connsiteY39" fmla="*/ 218012 h 281306"/>
                <a:gd name="connsiteX40" fmla="*/ 180114 w 328190"/>
                <a:gd name="connsiteY40" fmla="*/ 202384 h 281306"/>
                <a:gd name="connsiteX41" fmla="*/ 180114 w 328190"/>
                <a:gd name="connsiteY41" fmla="*/ 255129 h 281306"/>
                <a:gd name="connsiteX42" fmla="*/ 164486 w 328190"/>
                <a:gd name="connsiteY42" fmla="*/ 252394 h 281306"/>
                <a:gd name="connsiteX43" fmla="*/ 164486 w 328190"/>
                <a:gd name="connsiteY43" fmla="*/ 239892 h 281306"/>
                <a:gd name="connsiteX44" fmla="*/ 180114 w 328190"/>
                <a:gd name="connsiteY44" fmla="*/ 241455 h 281306"/>
                <a:gd name="connsiteX45" fmla="*/ 180114 w 328190"/>
                <a:gd name="connsiteY45" fmla="*/ 255129 h 281306"/>
                <a:gd name="connsiteX46" fmla="*/ 148858 w 328190"/>
                <a:gd name="connsiteY46" fmla="*/ 213324 h 281306"/>
                <a:gd name="connsiteX47" fmla="*/ 148858 w 328190"/>
                <a:gd name="connsiteY47" fmla="*/ 198086 h 281306"/>
                <a:gd name="connsiteX48" fmla="*/ 164486 w 328190"/>
                <a:gd name="connsiteY48" fmla="*/ 200431 h 281306"/>
                <a:gd name="connsiteX49" fmla="*/ 164486 w 328190"/>
                <a:gd name="connsiteY49" fmla="*/ 216059 h 281306"/>
                <a:gd name="connsiteX50" fmla="*/ 148858 w 328190"/>
                <a:gd name="connsiteY50" fmla="*/ 213324 h 281306"/>
                <a:gd name="connsiteX51" fmla="*/ 148858 w 328190"/>
                <a:gd name="connsiteY51" fmla="*/ 247706 h 281306"/>
                <a:gd name="connsiteX52" fmla="*/ 133230 w 328190"/>
                <a:gd name="connsiteY52" fmla="*/ 234422 h 281306"/>
                <a:gd name="connsiteX53" fmla="*/ 133230 w 328190"/>
                <a:gd name="connsiteY53" fmla="*/ 233640 h 281306"/>
                <a:gd name="connsiteX54" fmla="*/ 133620 w 328190"/>
                <a:gd name="connsiteY54" fmla="*/ 233640 h 281306"/>
                <a:gd name="connsiteX55" fmla="*/ 136746 w 328190"/>
                <a:gd name="connsiteY55" fmla="*/ 234422 h 281306"/>
                <a:gd name="connsiteX56" fmla="*/ 148858 w 328190"/>
                <a:gd name="connsiteY56" fmla="*/ 237157 h 281306"/>
                <a:gd name="connsiteX57" fmla="*/ 148858 w 328190"/>
                <a:gd name="connsiteY57" fmla="*/ 247706 h 281306"/>
                <a:gd name="connsiteX58" fmla="*/ 86345 w 328190"/>
                <a:gd name="connsiteY58" fmla="*/ 194570 h 281306"/>
                <a:gd name="connsiteX59" fmla="*/ 94159 w 328190"/>
                <a:gd name="connsiteY59" fmla="*/ 194961 h 281306"/>
                <a:gd name="connsiteX60" fmla="*/ 94159 w 328190"/>
                <a:gd name="connsiteY60" fmla="*/ 195352 h 281306"/>
                <a:gd name="connsiteX61" fmla="*/ 98066 w 328190"/>
                <a:gd name="connsiteY61" fmla="*/ 210589 h 281306"/>
                <a:gd name="connsiteX62" fmla="*/ 86345 w 328190"/>
                <a:gd name="connsiteY62" fmla="*/ 209808 h 281306"/>
                <a:gd name="connsiteX63" fmla="*/ 86345 w 328190"/>
                <a:gd name="connsiteY63" fmla="*/ 194570 h 281306"/>
                <a:gd name="connsiteX64" fmla="*/ 70717 w 328190"/>
                <a:gd name="connsiteY64" fmla="*/ 147686 h 281306"/>
                <a:gd name="connsiteX65" fmla="*/ 86345 w 328190"/>
                <a:gd name="connsiteY65" fmla="*/ 150030 h 281306"/>
                <a:gd name="connsiteX66" fmla="*/ 86345 w 328190"/>
                <a:gd name="connsiteY66" fmla="*/ 165658 h 281306"/>
                <a:gd name="connsiteX67" fmla="*/ 70717 w 328190"/>
                <a:gd name="connsiteY67" fmla="*/ 162923 h 281306"/>
                <a:gd name="connsiteX68" fmla="*/ 70717 w 328190"/>
                <a:gd name="connsiteY68" fmla="*/ 147686 h 281306"/>
                <a:gd name="connsiteX69" fmla="*/ 70717 w 328190"/>
                <a:gd name="connsiteY69" fmla="*/ 208245 h 281306"/>
                <a:gd name="connsiteX70" fmla="*/ 55089 w 328190"/>
                <a:gd name="connsiteY70" fmla="*/ 205510 h 281306"/>
                <a:gd name="connsiteX71" fmla="*/ 55089 w 328190"/>
                <a:gd name="connsiteY71" fmla="*/ 190272 h 281306"/>
                <a:gd name="connsiteX72" fmla="*/ 70717 w 328190"/>
                <a:gd name="connsiteY72" fmla="*/ 192617 h 281306"/>
                <a:gd name="connsiteX73" fmla="*/ 70717 w 328190"/>
                <a:gd name="connsiteY73" fmla="*/ 208245 h 281306"/>
                <a:gd name="connsiteX74" fmla="*/ 39461 w 328190"/>
                <a:gd name="connsiteY74" fmla="*/ 144560 h 281306"/>
                <a:gd name="connsiteX75" fmla="*/ 39461 w 328190"/>
                <a:gd name="connsiteY75" fmla="*/ 137528 h 281306"/>
                <a:gd name="connsiteX76" fmla="*/ 55089 w 328190"/>
                <a:gd name="connsiteY76" fmla="*/ 143388 h 281306"/>
                <a:gd name="connsiteX77" fmla="*/ 55089 w 328190"/>
                <a:gd name="connsiteY77" fmla="*/ 157844 h 281306"/>
                <a:gd name="connsiteX78" fmla="*/ 39461 w 328190"/>
                <a:gd name="connsiteY78" fmla="*/ 144560 h 281306"/>
                <a:gd name="connsiteX79" fmla="*/ 39461 w 328190"/>
                <a:gd name="connsiteY79" fmla="*/ 200821 h 281306"/>
                <a:gd name="connsiteX80" fmla="*/ 23833 w 328190"/>
                <a:gd name="connsiteY80" fmla="*/ 187538 h 281306"/>
                <a:gd name="connsiteX81" fmla="*/ 23833 w 328190"/>
                <a:gd name="connsiteY81" fmla="*/ 180505 h 281306"/>
                <a:gd name="connsiteX82" fmla="*/ 39461 w 328190"/>
                <a:gd name="connsiteY82" fmla="*/ 186365 h 281306"/>
                <a:gd name="connsiteX83" fmla="*/ 39461 w 328190"/>
                <a:gd name="connsiteY83" fmla="*/ 200821 h 281306"/>
                <a:gd name="connsiteX84" fmla="*/ 23833 w 328190"/>
                <a:gd name="connsiteY84" fmla="*/ 78922 h 281306"/>
                <a:gd name="connsiteX85" fmla="*/ 39461 w 328190"/>
                <a:gd name="connsiteY85" fmla="*/ 84783 h 281306"/>
                <a:gd name="connsiteX86" fmla="*/ 39461 w 328190"/>
                <a:gd name="connsiteY86" fmla="*/ 99239 h 281306"/>
                <a:gd name="connsiteX87" fmla="*/ 23833 w 328190"/>
                <a:gd name="connsiteY87" fmla="*/ 85955 h 281306"/>
                <a:gd name="connsiteX88" fmla="*/ 23833 w 328190"/>
                <a:gd name="connsiteY88" fmla="*/ 78922 h 281306"/>
                <a:gd name="connsiteX89" fmla="*/ 70717 w 328190"/>
                <a:gd name="connsiteY89" fmla="*/ 91425 h 281306"/>
                <a:gd name="connsiteX90" fmla="*/ 70717 w 328190"/>
                <a:gd name="connsiteY90" fmla="*/ 107053 h 281306"/>
                <a:gd name="connsiteX91" fmla="*/ 55089 w 328190"/>
                <a:gd name="connsiteY91" fmla="*/ 104318 h 281306"/>
                <a:gd name="connsiteX92" fmla="*/ 55089 w 328190"/>
                <a:gd name="connsiteY92" fmla="*/ 89080 h 281306"/>
                <a:gd name="connsiteX93" fmla="*/ 70717 w 328190"/>
                <a:gd name="connsiteY93" fmla="*/ 91425 h 281306"/>
                <a:gd name="connsiteX94" fmla="*/ 109788 w 328190"/>
                <a:gd name="connsiteY94" fmla="*/ 23442 h 281306"/>
                <a:gd name="connsiteX95" fmla="*/ 195742 w 328190"/>
                <a:gd name="connsiteY95" fmla="*/ 46884 h 281306"/>
                <a:gd name="connsiteX96" fmla="*/ 109788 w 328190"/>
                <a:gd name="connsiteY96" fmla="*/ 70327 h 281306"/>
                <a:gd name="connsiteX97" fmla="*/ 23833 w 328190"/>
                <a:gd name="connsiteY97" fmla="*/ 46884 h 281306"/>
                <a:gd name="connsiteX98" fmla="*/ 109788 w 328190"/>
                <a:gd name="connsiteY98" fmla="*/ 23442 h 281306"/>
                <a:gd name="connsiteX99" fmla="*/ 133230 w 328190"/>
                <a:gd name="connsiteY99" fmla="*/ 208635 h 281306"/>
                <a:gd name="connsiteX100" fmla="*/ 117602 w 328190"/>
                <a:gd name="connsiteY100" fmla="*/ 195352 h 281306"/>
                <a:gd name="connsiteX101" fmla="*/ 117602 w 328190"/>
                <a:gd name="connsiteY101" fmla="*/ 188319 h 281306"/>
                <a:gd name="connsiteX102" fmla="*/ 133230 w 328190"/>
                <a:gd name="connsiteY102" fmla="*/ 194179 h 281306"/>
                <a:gd name="connsiteX103" fmla="*/ 133230 w 328190"/>
                <a:gd name="connsiteY103" fmla="*/ 208635 h 281306"/>
                <a:gd name="connsiteX104" fmla="*/ 180114 w 328190"/>
                <a:gd name="connsiteY104" fmla="*/ 99239 h 281306"/>
                <a:gd name="connsiteX105" fmla="*/ 180114 w 328190"/>
                <a:gd name="connsiteY105" fmla="*/ 85173 h 281306"/>
                <a:gd name="connsiteX106" fmla="*/ 195742 w 328190"/>
                <a:gd name="connsiteY106" fmla="*/ 78922 h 281306"/>
                <a:gd name="connsiteX107" fmla="*/ 195742 w 328190"/>
                <a:gd name="connsiteY107" fmla="*/ 85955 h 281306"/>
                <a:gd name="connsiteX108" fmla="*/ 180114 w 328190"/>
                <a:gd name="connsiteY108" fmla="*/ 99239 h 281306"/>
                <a:gd name="connsiteX109" fmla="*/ 148858 w 328190"/>
                <a:gd name="connsiteY109" fmla="*/ 106662 h 281306"/>
                <a:gd name="connsiteX110" fmla="*/ 148858 w 328190"/>
                <a:gd name="connsiteY110" fmla="*/ 91425 h 281306"/>
                <a:gd name="connsiteX111" fmla="*/ 164486 w 328190"/>
                <a:gd name="connsiteY111" fmla="*/ 89080 h 281306"/>
                <a:gd name="connsiteX112" fmla="*/ 164486 w 328190"/>
                <a:gd name="connsiteY112" fmla="*/ 103927 h 281306"/>
                <a:gd name="connsiteX113" fmla="*/ 148858 w 328190"/>
                <a:gd name="connsiteY113" fmla="*/ 106662 h 281306"/>
                <a:gd name="connsiteX114" fmla="*/ 117602 w 328190"/>
                <a:gd name="connsiteY114" fmla="*/ 109397 h 281306"/>
                <a:gd name="connsiteX115" fmla="*/ 117602 w 328190"/>
                <a:gd name="connsiteY115" fmla="*/ 93769 h 281306"/>
                <a:gd name="connsiteX116" fmla="*/ 133230 w 328190"/>
                <a:gd name="connsiteY116" fmla="*/ 92987 h 281306"/>
                <a:gd name="connsiteX117" fmla="*/ 133230 w 328190"/>
                <a:gd name="connsiteY117" fmla="*/ 108615 h 281306"/>
                <a:gd name="connsiteX118" fmla="*/ 117602 w 328190"/>
                <a:gd name="connsiteY118" fmla="*/ 109397 h 281306"/>
                <a:gd name="connsiteX119" fmla="*/ 86345 w 328190"/>
                <a:gd name="connsiteY119" fmla="*/ 108615 h 281306"/>
                <a:gd name="connsiteX120" fmla="*/ 86345 w 328190"/>
                <a:gd name="connsiteY120" fmla="*/ 92987 h 281306"/>
                <a:gd name="connsiteX121" fmla="*/ 101974 w 328190"/>
                <a:gd name="connsiteY121" fmla="*/ 93769 h 281306"/>
                <a:gd name="connsiteX122" fmla="*/ 101974 w 328190"/>
                <a:gd name="connsiteY122" fmla="*/ 109397 h 281306"/>
                <a:gd name="connsiteX123" fmla="*/ 86345 w 328190"/>
                <a:gd name="connsiteY123" fmla="*/ 108615 h 281306"/>
                <a:gd name="connsiteX124" fmla="*/ 289511 w 328190"/>
                <a:gd name="connsiteY124" fmla="*/ 156281 h 281306"/>
                <a:gd name="connsiteX125" fmla="*/ 203556 w 328190"/>
                <a:gd name="connsiteY125" fmla="*/ 179723 h 281306"/>
                <a:gd name="connsiteX126" fmla="*/ 117602 w 328190"/>
                <a:gd name="connsiteY126" fmla="*/ 156281 h 281306"/>
                <a:gd name="connsiteX127" fmla="*/ 203556 w 328190"/>
                <a:gd name="connsiteY127" fmla="*/ 132839 h 281306"/>
                <a:gd name="connsiteX128" fmla="*/ 289511 w 328190"/>
                <a:gd name="connsiteY128" fmla="*/ 156281 h 281306"/>
                <a:gd name="connsiteX129" fmla="*/ 312953 w 328190"/>
                <a:gd name="connsiteY129" fmla="*/ 168002 h 281306"/>
                <a:gd name="connsiteX130" fmla="*/ 312953 w 328190"/>
                <a:gd name="connsiteY130" fmla="*/ 156281 h 281306"/>
                <a:gd name="connsiteX131" fmla="*/ 270367 w 328190"/>
                <a:gd name="connsiteY131" fmla="*/ 117211 h 281306"/>
                <a:gd name="connsiteX132" fmla="*/ 234031 w 328190"/>
                <a:gd name="connsiteY132" fmla="*/ 110960 h 281306"/>
                <a:gd name="connsiteX133" fmla="*/ 234422 w 328190"/>
                <a:gd name="connsiteY133" fmla="*/ 105490 h 281306"/>
                <a:gd name="connsiteX134" fmla="*/ 218794 w 328190"/>
                <a:gd name="connsiteY134" fmla="*/ 78141 h 281306"/>
                <a:gd name="connsiteX135" fmla="*/ 218794 w 328190"/>
                <a:gd name="connsiteY135" fmla="*/ 46884 h 281306"/>
                <a:gd name="connsiteX136" fmla="*/ 176207 w 328190"/>
                <a:gd name="connsiteY136" fmla="*/ 7814 h 281306"/>
                <a:gd name="connsiteX137" fmla="*/ 109397 w 328190"/>
                <a:gd name="connsiteY137" fmla="*/ 0 h 281306"/>
                <a:gd name="connsiteX138" fmla="*/ 0 w 328190"/>
                <a:gd name="connsiteY138" fmla="*/ 46884 h 281306"/>
                <a:gd name="connsiteX139" fmla="*/ 0 w 328190"/>
                <a:gd name="connsiteY139" fmla="*/ 85955 h 281306"/>
                <a:gd name="connsiteX140" fmla="*/ 15628 w 328190"/>
                <a:gd name="connsiteY140" fmla="*/ 113304 h 281306"/>
                <a:gd name="connsiteX141" fmla="*/ 15628 w 328190"/>
                <a:gd name="connsiteY141" fmla="*/ 120727 h 281306"/>
                <a:gd name="connsiteX142" fmla="*/ 0 w 328190"/>
                <a:gd name="connsiteY142" fmla="*/ 148467 h 281306"/>
                <a:gd name="connsiteX143" fmla="*/ 0 w 328190"/>
                <a:gd name="connsiteY143" fmla="*/ 187538 h 281306"/>
                <a:gd name="connsiteX144" fmla="*/ 42587 w 328190"/>
                <a:gd name="connsiteY144" fmla="*/ 226608 h 281306"/>
                <a:gd name="connsiteX145" fmla="*/ 109397 w 328190"/>
                <a:gd name="connsiteY145" fmla="*/ 234422 h 281306"/>
                <a:gd name="connsiteX146" fmla="*/ 151984 w 328190"/>
                <a:gd name="connsiteY146" fmla="*/ 273492 h 281306"/>
                <a:gd name="connsiteX147" fmla="*/ 218794 w 328190"/>
                <a:gd name="connsiteY147" fmla="*/ 281306 h 281306"/>
                <a:gd name="connsiteX148" fmla="*/ 328191 w 328190"/>
                <a:gd name="connsiteY148" fmla="*/ 234422 h 281306"/>
                <a:gd name="connsiteX149" fmla="*/ 328191 w 328190"/>
                <a:gd name="connsiteY149" fmla="*/ 195352 h 281306"/>
                <a:gd name="connsiteX150" fmla="*/ 312953 w 328190"/>
                <a:gd name="connsiteY150" fmla="*/ 168002 h 281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328190" h="281306">
                  <a:moveTo>
                    <a:pt x="305139" y="234422"/>
                  </a:moveTo>
                  <a:cubicBezTo>
                    <a:pt x="305139" y="239501"/>
                    <a:pt x="299279" y="244189"/>
                    <a:pt x="289511" y="247706"/>
                  </a:cubicBezTo>
                  <a:lnTo>
                    <a:pt x="289511" y="233640"/>
                  </a:lnTo>
                  <a:cubicBezTo>
                    <a:pt x="294981" y="232078"/>
                    <a:pt x="300451" y="229733"/>
                    <a:pt x="305139" y="227389"/>
                  </a:cubicBezTo>
                  <a:lnTo>
                    <a:pt x="305139" y="234422"/>
                  </a:lnTo>
                  <a:close/>
                  <a:moveTo>
                    <a:pt x="273883" y="208635"/>
                  </a:moveTo>
                  <a:lnTo>
                    <a:pt x="273883" y="194570"/>
                  </a:lnTo>
                  <a:cubicBezTo>
                    <a:pt x="279353" y="193007"/>
                    <a:pt x="284823" y="190663"/>
                    <a:pt x="289511" y="188319"/>
                  </a:cubicBezTo>
                  <a:lnTo>
                    <a:pt x="289511" y="195352"/>
                  </a:lnTo>
                  <a:cubicBezTo>
                    <a:pt x="289511" y="200431"/>
                    <a:pt x="283650" y="205119"/>
                    <a:pt x="273883" y="208635"/>
                  </a:cubicBezTo>
                  <a:close/>
                  <a:moveTo>
                    <a:pt x="273883" y="252394"/>
                  </a:moveTo>
                  <a:cubicBezTo>
                    <a:pt x="269194" y="253566"/>
                    <a:pt x="263725" y="254348"/>
                    <a:pt x="258255" y="255129"/>
                  </a:cubicBezTo>
                  <a:lnTo>
                    <a:pt x="258255" y="239892"/>
                  </a:lnTo>
                  <a:cubicBezTo>
                    <a:pt x="263334" y="239110"/>
                    <a:pt x="268804" y="238329"/>
                    <a:pt x="273883" y="237548"/>
                  </a:cubicBezTo>
                  <a:lnTo>
                    <a:pt x="273883" y="252394"/>
                  </a:lnTo>
                  <a:close/>
                  <a:moveTo>
                    <a:pt x="242627" y="200821"/>
                  </a:moveTo>
                  <a:cubicBezTo>
                    <a:pt x="247706" y="200040"/>
                    <a:pt x="253176" y="199259"/>
                    <a:pt x="258255" y="198477"/>
                  </a:cubicBezTo>
                  <a:lnTo>
                    <a:pt x="258255" y="213324"/>
                  </a:lnTo>
                  <a:cubicBezTo>
                    <a:pt x="253566" y="214496"/>
                    <a:pt x="248096" y="215277"/>
                    <a:pt x="242627" y="216059"/>
                  </a:cubicBezTo>
                  <a:lnTo>
                    <a:pt x="242627" y="200821"/>
                  </a:lnTo>
                  <a:close/>
                  <a:moveTo>
                    <a:pt x="242627" y="257083"/>
                  </a:moveTo>
                  <a:cubicBezTo>
                    <a:pt x="237547" y="257473"/>
                    <a:pt x="232468" y="257864"/>
                    <a:pt x="226999" y="257864"/>
                  </a:cubicBezTo>
                  <a:lnTo>
                    <a:pt x="226999" y="242236"/>
                  </a:lnTo>
                  <a:cubicBezTo>
                    <a:pt x="231687" y="242236"/>
                    <a:pt x="237157" y="241845"/>
                    <a:pt x="242627" y="241455"/>
                  </a:cubicBezTo>
                  <a:lnTo>
                    <a:pt x="242627" y="257083"/>
                  </a:lnTo>
                  <a:close/>
                  <a:moveTo>
                    <a:pt x="211370" y="218794"/>
                  </a:moveTo>
                  <a:lnTo>
                    <a:pt x="211370" y="203166"/>
                  </a:lnTo>
                  <a:cubicBezTo>
                    <a:pt x="216059" y="203166"/>
                    <a:pt x="221529" y="202775"/>
                    <a:pt x="226999" y="202384"/>
                  </a:cubicBezTo>
                  <a:lnTo>
                    <a:pt x="226999" y="218012"/>
                  </a:lnTo>
                  <a:cubicBezTo>
                    <a:pt x="221919" y="218403"/>
                    <a:pt x="216840" y="218403"/>
                    <a:pt x="211370" y="218794"/>
                  </a:cubicBezTo>
                  <a:close/>
                  <a:moveTo>
                    <a:pt x="211370" y="257864"/>
                  </a:moveTo>
                  <a:cubicBezTo>
                    <a:pt x="205901" y="257864"/>
                    <a:pt x="200821" y="257473"/>
                    <a:pt x="195742" y="257083"/>
                  </a:cubicBezTo>
                  <a:lnTo>
                    <a:pt x="195742" y="242236"/>
                  </a:lnTo>
                  <a:cubicBezTo>
                    <a:pt x="198477" y="242236"/>
                    <a:pt x="200821" y="242236"/>
                    <a:pt x="203556" y="242236"/>
                  </a:cubicBezTo>
                  <a:cubicBezTo>
                    <a:pt x="205901" y="242236"/>
                    <a:pt x="208635" y="242236"/>
                    <a:pt x="211370" y="242236"/>
                  </a:cubicBezTo>
                  <a:lnTo>
                    <a:pt x="211370" y="257864"/>
                  </a:lnTo>
                  <a:close/>
                  <a:moveTo>
                    <a:pt x="180114" y="202384"/>
                  </a:moveTo>
                  <a:cubicBezTo>
                    <a:pt x="185193" y="202775"/>
                    <a:pt x="190272" y="203166"/>
                    <a:pt x="195742" y="203166"/>
                  </a:cubicBezTo>
                  <a:lnTo>
                    <a:pt x="195742" y="218794"/>
                  </a:lnTo>
                  <a:cubicBezTo>
                    <a:pt x="190272" y="218794"/>
                    <a:pt x="185193" y="218403"/>
                    <a:pt x="180114" y="218012"/>
                  </a:cubicBezTo>
                  <a:lnTo>
                    <a:pt x="180114" y="202384"/>
                  </a:lnTo>
                  <a:close/>
                  <a:moveTo>
                    <a:pt x="180114" y="255129"/>
                  </a:moveTo>
                  <a:cubicBezTo>
                    <a:pt x="174644" y="254348"/>
                    <a:pt x="169174" y="253566"/>
                    <a:pt x="164486" y="252394"/>
                  </a:cubicBezTo>
                  <a:lnTo>
                    <a:pt x="164486" y="239892"/>
                  </a:lnTo>
                  <a:cubicBezTo>
                    <a:pt x="169565" y="240673"/>
                    <a:pt x="174644" y="241064"/>
                    <a:pt x="180114" y="241455"/>
                  </a:cubicBezTo>
                  <a:lnTo>
                    <a:pt x="180114" y="255129"/>
                  </a:lnTo>
                  <a:close/>
                  <a:moveTo>
                    <a:pt x="148858" y="213324"/>
                  </a:moveTo>
                  <a:lnTo>
                    <a:pt x="148858" y="198086"/>
                  </a:lnTo>
                  <a:cubicBezTo>
                    <a:pt x="153937" y="198868"/>
                    <a:pt x="159016" y="200040"/>
                    <a:pt x="164486" y="200431"/>
                  </a:cubicBezTo>
                  <a:lnTo>
                    <a:pt x="164486" y="216059"/>
                  </a:lnTo>
                  <a:cubicBezTo>
                    <a:pt x="159016" y="215277"/>
                    <a:pt x="153546" y="214496"/>
                    <a:pt x="148858" y="213324"/>
                  </a:cubicBezTo>
                  <a:close/>
                  <a:moveTo>
                    <a:pt x="148858" y="247706"/>
                  </a:moveTo>
                  <a:cubicBezTo>
                    <a:pt x="139090" y="243799"/>
                    <a:pt x="133230" y="239110"/>
                    <a:pt x="133230" y="234422"/>
                  </a:cubicBezTo>
                  <a:lnTo>
                    <a:pt x="133230" y="233640"/>
                  </a:lnTo>
                  <a:cubicBezTo>
                    <a:pt x="133230" y="233640"/>
                    <a:pt x="133230" y="233640"/>
                    <a:pt x="133620" y="233640"/>
                  </a:cubicBezTo>
                  <a:cubicBezTo>
                    <a:pt x="134793" y="234031"/>
                    <a:pt x="135574" y="234422"/>
                    <a:pt x="136746" y="234422"/>
                  </a:cubicBezTo>
                  <a:cubicBezTo>
                    <a:pt x="140653" y="235594"/>
                    <a:pt x="144560" y="236375"/>
                    <a:pt x="148858" y="237157"/>
                  </a:cubicBezTo>
                  <a:lnTo>
                    <a:pt x="148858" y="247706"/>
                  </a:lnTo>
                  <a:close/>
                  <a:moveTo>
                    <a:pt x="86345" y="194570"/>
                  </a:moveTo>
                  <a:cubicBezTo>
                    <a:pt x="89080" y="194570"/>
                    <a:pt x="91425" y="194961"/>
                    <a:pt x="94159" y="194961"/>
                  </a:cubicBezTo>
                  <a:lnTo>
                    <a:pt x="94159" y="195352"/>
                  </a:lnTo>
                  <a:cubicBezTo>
                    <a:pt x="94159" y="200821"/>
                    <a:pt x="95332" y="206291"/>
                    <a:pt x="98066" y="210589"/>
                  </a:cubicBezTo>
                  <a:cubicBezTo>
                    <a:pt x="94159" y="210589"/>
                    <a:pt x="90252" y="210198"/>
                    <a:pt x="86345" y="209808"/>
                  </a:cubicBezTo>
                  <a:lnTo>
                    <a:pt x="86345" y="194570"/>
                  </a:lnTo>
                  <a:close/>
                  <a:moveTo>
                    <a:pt x="70717" y="147686"/>
                  </a:moveTo>
                  <a:cubicBezTo>
                    <a:pt x="75796" y="148467"/>
                    <a:pt x="80876" y="149639"/>
                    <a:pt x="86345" y="150030"/>
                  </a:cubicBezTo>
                  <a:lnTo>
                    <a:pt x="86345" y="165658"/>
                  </a:lnTo>
                  <a:cubicBezTo>
                    <a:pt x="80876" y="164877"/>
                    <a:pt x="75406" y="164095"/>
                    <a:pt x="70717" y="162923"/>
                  </a:cubicBezTo>
                  <a:lnTo>
                    <a:pt x="70717" y="147686"/>
                  </a:lnTo>
                  <a:close/>
                  <a:moveTo>
                    <a:pt x="70717" y="208245"/>
                  </a:moveTo>
                  <a:cubicBezTo>
                    <a:pt x="65247" y="207463"/>
                    <a:pt x="59778" y="206682"/>
                    <a:pt x="55089" y="205510"/>
                  </a:cubicBezTo>
                  <a:lnTo>
                    <a:pt x="55089" y="190272"/>
                  </a:lnTo>
                  <a:cubicBezTo>
                    <a:pt x="60168" y="191054"/>
                    <a:pt x="65247" y="192226"/>
                    <a:pt x="70717" y="192617"/>
                  </a:cubicBezTo>
                  <a:lnTo>
                    <a:pt x="70717" y="208245"/>
                  </a:lnTo>
                  <a:close/>
                  <a:moveTo>
                    <a:pt x="39461" y="144560"/>
                  </a:moveTo>
                  <a:lnTo>
                    <a:pt x="39461" y="137528"/>
                  </a:lnTo>
                  <a:cubicBezTo>
                    <a:pt x="44149" y="139872"/>
                    <a:pt x="49229" y="141825"/>
                    <a:pt x="55089" y="143388"/>
                  </a:cubicBezTo>
                  <a:lnTo>
                    <a:pt x="55089" y="157844"/>
                  </a:lnTo>
                  <a:cubicBezTo>
                    <a:pt x="45322" y="154328"/>
                    <a:pt x="39461" y="149639"/>
                    <a:pt x="39461" y="144560"/>
                  </a:cubicBezTo>
                  <a:close/>
                  <a:moveTo>
                    <a:pt x="39461" y="200821"/>
                  </a:moveTo>
                  <a:cubicBezTo>
                    <a:pt x="29693" y="196914"/>
                    <a:pt x="23833" y="192226"/>
                    <a:pt x="23833" y="187538"/>
                  </a:cubicBezTo>
                  <a:lnTo>
                    <a:pt x="23833" y="180505"/>
                  </a:lnTo>
                  <a:cubicBezTo>
                    <a:pt x="28521" y="182849"/>
                    <a:pt x="33600" y="184803"/>
                    <a:pt x="39461" y="186365"/>
                  </a:cubicBezTo>
                  <a:lnTo>
                    <a:pt x="39461" y="200821"/>
                  </a:lnTo>
                  <a:close/>
                  <a:moveTo>
                    <a:pt x="23833" y="78922"/>
                  </a:moveTo>
                  <a:cubicBezTo>
                    <a:pt x="28521" y="81266"/>
                    <a:pt x="33600" y="83220"/>
                    <a:pt x="39461" y="84783"/>
                  </a:cubicBezTo>
                  <a:lnTo>
                    <a:pt x="39461" y="99239"/>
                  </a:lnTo>
                  <a:cubicBezTo>
                    <a:pt x="29693" y="95332"/>
                    <a:pt x="23833" y="90643"/>
                    <a:pt x="23833" y="85955"/>
                  </a:cubicBezTo>
                  <a:lnTo>
                    <a:pt x="23833" y="78922"/>
                  </a:lnTo>
                  <a:close/>
                  <a:moveTo>
                    <a:pt x="70717" y="91425"/>
                  </a:moveTo>
                  <a:lnTo>
                    <a:pt x="70717" y="107053"/>
                  </a:lnTo>
                  <a:cubicBezTo>
                    <a:pt x="65247" y="106271"/>
                    <a:pt x="59778" y="105490"/>
                    <a:pt x="55089" y="104318"/>
                  </a:cubicBezTo>
                  <a:lnTo>
                    <a:pt x="55089" y="89080"/>
                  </a:lnTo>
                  <a:cubicBezTo>
                    <a:pt x="60168" y="89862"/>
                    <a:pt x="65247" y="90643"/>
                    <a:pt x="70717" y="91425"/>
                  </a:cubicBezTo>
                  <a:close/>
                  <a:moveTo>
                    <a:pt x="109788" y="23442"/>
                  </a:moveTo>
                  <a:cubicBezTo>
                    <a:pt x="157453" y="23442"/>
                    <a:pt x="195742" y="33991"/>
                    <a:pt x="195742" y="46884"/>
                  </a:cubicBezTo>
                  <a:cubicBezTo>
                    <a:pt x="195742" y="59778"/>
                    <a:pt x="157453" y="70327"/>
                    <a:pt x="109788" y="70327"/>
                  </a:cubicBezTo>
                  <a:cubicBezTo>
                    <a:pt x="62122" y="70327"/>
                    <a:pt x="23833" y="59778"/>
                    <a:pt x="23833" y="46884"/>
                  </a:cubicBezTo>
                  <a:cubicBezTo>
                    <a:pt x="23833" y="33991"/>
                    <a:pt x="62122" y="23442"/>
                    <a:pt x="109788" y="23442"/>
                  </a:cubicBezTo>
                  <a:close/>
                  <a:moveTo>
                    <a:pt x="133230" y="208635"/>
                  </a:moveTo>
                  <a:cubicBezTo>
                    <a:pt x="123462" y="204728"/>
                    <a:pt x="117602" y="200040"/>
                    <a:pt x="117602" y="195352"/>
                  </a:cubicBezTo>
                  <a:lnTo>
                    <a:pt x="117602" y="188319"/>
                  </a:lnTo>
                  <a:cubicBezTo>
                    <a:pt x="122290" y="190663"/>
                    <a:pt x="127369" y="192617"/>
                    <a:pt x="133230" y="194179"/>
                  </a:cubicBezTo>
                  <a:lnTo>
                    <a:pt x="133230" y="208635"/>
                  </a:lnTo>
                  <a:close/>
                  <a:moveTo>
                    <a:pt x="180114" y="99239"/>
                  </a:moveTo>
                  <a:lnTo>
                    <a:pt x="180114" y="85173"/>
                  </a:lnTo>
                  <a:cubicBezTo>
                    <a:pt x="185584" y="83610"/>
                    <a:pt x="191054" y="81266"/>
                    <a:pt x="195742" y="78922"/>
                  </a:cubicBezTo>
                  <a:lnTo>
                    <a:pt x="195742" y="85955"/>
                  </a:lnTo>
                  <a:cubicBezTo>
                    <a:pt x="195742" y="91034"/>
                    <a:pt x="189882" y="95722"/>
                    <a:pt x="180114" y="99239"/>
                  </a:cubicBezTo>
                  <a:close/>
                  <a:moveTo>
                    <a:pt x="148858" y="106662"/>
                  </a:moveTo>
                  <a:lnTo>
                    <a:pt x="148858" y="91425"/>
                  </a:lnTo>
                  <a:cubicBezTo>
                    <a:pt x="153937" y="90643"/>
                    <a:pt x="159407" y="89862"/>
                    <a:pt x="164486" y="89080"/>
                  </a:cubicBezTo>
                  <a:lnTo>
                    <a:pt x="164486" y="103927"/>
                  </a:lnTo>
                  <a:cubicBezTo>
                    <a:pt x="159798" y="105099"/>
                    <a:pt x="154328" y="105881"/>
                    <a:pt x="148858" y="106662"/>
                  </a:cubicBezTo>
                  <a:close/>
                  <a:moveTo>
                    <a:pt x="117602" y="109397"/>
                  </a:moveTo>
                  <a:lnTo>
                    <a:pt x="117602" y="93769"/>
                  </a:lnTo>
                  <a:cubicBezTo>
                    <a:pt x="122290" y="93769"/>
                    <a:pt x="127760" y="93378"/>
                    <a:pt x="133230" y="92987"/>
                  </a:cubicBezTo>
                  <a:lnTo>
                    <a:pt x="133230" y="108615"/>
                  </a:lnTo>
                  <a:cubicBezTo>
                    <a:pt x="128151" y="109006"/>
                    <a:pt x="123071" y="109006"/>
                    <a:pt x="117602" y="109397"/>
                  </a:cubicBezTo>
                  <a:close/>
                  <a:moveTo>
                    <a:pt x="86345" y="108615"/>
                  </a:moveTo>
                  <a:lnTo>
                    <a:pt x="86345" y="92987"/>
                  </a:lnTo>
                  <a:cubicBezTo>
                    <a:pt x="91425" y="93378"/>
                    <a:pt x="96504" y="93769"/>
                    <a:pt x="101974" y="93769"/>
                  </a:cubicBezTo>
                  <a:lnTo>
                    <a:pt x="101974" y="109397"/>
                  </a:lnTo>
                  <a:cubicBezTo>
                    <a:pt x="96504" y="109006"/>
                    <a:pt x="91425" y="109006"/>
                    <a:pt x="86345" y="108615"/>
                  </a:cubicBezTo>
                  <a:close/>
                  <a:moveTo>
                    <a:pt x="289511" y="156281"/>
                  </a:moveTo>
                  <a:cubicBezTo>
                    <a:pt x="289511" y="169174"/>
                    <a:pt x="251222" y="179723"/>
                    <a:pt x="203556" y="179723"/>
                  </a:cubicBezTo>
                  <a:cubicBezTo>
                    <a:pt x="155891" y="179723"/>
                    <a:pt x="117602" y="169174"/>
                    <a:pt x="117602" y="156281"/>
                  </a:cubicBezTo>
                  <a:cubicBezTo>
                    <a:pt x="117602" y="143388"/>
                    <a:pt x="155891" y="132839"/>
                    <a:pt x="203556" y="132839"/>
                  </a:cubicBezTo>
                  <a:cubicBezTo>
                    <a:pt x="251222" y="132839"/>
                    <a:pt x="289511" y="143388"/>
                    <a:pt x="289511" y="156281"/>
                  </a:cubicBezTo>
                  <a:close/>
                  <a:moveTo>
                    <a:pt x="312953" y="168002"/>
                  </a:moveTo>
                  <a:lnTo>
                    <a:pt x="312953" y="156281"/>
                  </a:lnTo>
                  <a:cubicBezTo>
                    <a:pt x="312953" y="137918"/>
                    <a:pt x="298497" y="124634"/>
                    <a:pt x="270367" y="117211"/>
                  </a:cubicBezTo>
                  <a:cubicBezTo>
                    <a:pt x="259818" y="114476"/>
                    <a:pt x="247706" y="112132"/>
                    <a:pt x="234031" y="110960"/>
                  </a:cubicBezTo>
                  <a:cubicBezTo>
                    <a:pt x="234422" y="109397"/>
                    <a:pt x="234422" y="107443"/>
                    <a:pt x="234422" y="105490"/>
                  </a:cubicBezTo>
                  <a:cubicBezTo>
                    <a:pt x="234422" y="94550"/>
                    <a:pt x="229343" y="85173"/>
                    <a:pt x="218794" y="78141"/>
                  </a:cubicBezTo>
                  <a:lnTo>
                    <a:pt x="218794" y="46884"/>
                  </a:lnTo>
                  <a:cubicBezTo>
                    <a:pt x="218794" y="28521"/>
                    <a:pt x="204338" y="15237"/>
                    <a:pt x="176207" y="7814"/>
                  </a:cubicBezTo>
                  <a:cubicBezTo>
                    <a:pt x="157844" y="2735"/>
                    <a:pt x="134402" y="0"/>
                    <a:pt x="109397" y="0"/>
                  </a:cubicBezTo>
                  <a:cubicBezTo>
                    <a:pt x="76578" y="0"/>
                    <a:pt x="0" y="4688"/>
                    <a:pt x="0" y="46884"/>
                  </a:cubicBezTo>
                  <a:lnTo>
                    <a:pt x="0" y="85955"/>
                  </a:lnTo>
                  <a:cubicBezTo>
                    <a:pt x="0" y="96894"/>
                    <a:pt x="5079" y="106271"/>
                    <a:pt x="15628" y="113304"/>
                  </a:cubicBezTo>
                  <a:lnTo>
                    <a:pt x="15628" y="120727"/>
                  </a:lnTo>
                  <a:cubicBezTo>
                    <a:pt x="6251" y="127369"/>
                    <a:pt x="0" y="136355"/>
                    <a:pt x="0" y="148467"/>
                  </a:cubicBezTo>
                  <a:lnTo>
                    <a:pt x="0" y="187538"/>
                  </a:lnTo>
                  <a:cubicBezTo>
                    <a:pt x="0" y="205901"/>
                    <a:pt x="14456" y="219184"/>
                    <a:pt x="42587" y="226608"/>
                  </a:cubicBezTo>
                  <a:cubicBezTo>
                    <a:pt x="60950" y="231687"/>
                    <a:pt x="84392" y="234422"/>
                    <a:pt x="109397" y="234422"/>
                  </a:cubicBezTo>
                  <a:cubicBezTo>
                    <a:pt x="109397" y="252785"/>
                    <a:pt x="123853" y="266069"/>
                    <a:pt x="151984" y="273492"/>
                  </a:cubicBezTo>
                  <a:cubicBezTo>
                    <a:pt x="170347" y="278571"/>
                    <a:pt x="193789" y="281306"/>
                    <a:pt x="218794" y="281306"/>
                  </a:cubicBezTo>
                  <a:cubicBezTo>
                    <a:pt x="251613" y="281306"/>
                    <a:pt x="328191" y="276618"/>
                    <a:pt x="328191" y="234422"/>
                  </a:cubicBezTo>
                  <a:lnTo>
                    <a:pt x="328191" y="195352"/>
                  </a:lnTo>
                  <a:cubicBezTo>
                    <a:pt x="328581" y="184412"/>
                    <a:pt x="323502" y="175035"/>
                    <a:pt x="312953" y="168002"/>
                  </a:cubicBezTo>
                  <a:close/>
                </a:path>
              </a:pathLst>
            </a:custGeom>
            <a:solidFill>
              <a:schemeClr val="tx2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BFA68A4-6CD9-47CD-A931-350A90151C24}"/>
              </a:ext>
            </a:extLst>
          </p:cNvPr>
          <p:cNvGrpSpPr/>
          <p:nvPr/>
        </p:nvGrpSpPr>
        <p:grpSpPr>
          <a:xfrm>
            <a:off x="7413970" y="132498"/>
            <a:ext cx="2296260" cy="3205735"/>
            <a:chOff x="7566905" y="1021754"/>
            <a:chExt cx="1790206" cy="2499249"/>
          </a:xfrm>
        </p:grpSpPr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33C08C76-E831-E84E-A258-24891F2FE1B0}"/>
                </a:ext>
              </a:extLst>
            </p:cNvPr>
            <p:cNvSpPr/>
            <p:nvPr/>
          </p:nvSpPr>
          <p:spPr>
            <a:xfrm>
              <a:off x="8460057" y="1884884"/>
              <a:ext cx="387026" cy="163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426" extrusionOk="0">
                  <a:moveTo>
                    <a:pt x="12636" y="522"/>
                  </a:moveTo>
                  <a:cubicBezTo>
                    <a:pt x="12337" y="-174"/>
                    <a:pt x="8225" y="-174"/>
                    <a:pt x="7930" y="522"/>
                  </a:cubicBezTo>
                  <a:lnTo>
                    <a:pt x="51" y="18945"/>
                  </a:lnTo>
                  <a:cubicBezTo>
                    <a:pt x="-515" y="20271"/>
                    <a:pt x="3705" y="21426"/>
                    <a:pt x="9114" y="21426"/>
                  </a:cubicBezTo>
                  <a:lnTo>
                    <a:pt x="11456" y="21426"/>
                  </a:lnTo>
                  <a:cubicBezTo>
                    <a:pt x="16865" y="21426"/>
                    <a:pt x="21085" y="20271"/>
                    <a:pt x="20519" y="18945"/>
                  </a:cubicBezTo>
                  <a:lnTo>
                    <a:pt x="12636" y="5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96ABCB64-6D93-CD46-95B8-750704B29BA8}"/>
                </a:ext>
              </a:extLst>
            </p:cNvPr>
            <p:cNvSpPr/>
            <p:nvPr/>
          </p:nvSpPr>
          <p:spPr>
            <a:xfrm>
              <a:off x="7566905" y="1742280"/>
              <a:ext cx="1108332" cy="24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660" extrusionOk="0">
                  <a:moveTo>
                    <a:pt x="20600" y="16749"/>
                  </a:moveTo>
                  <a:lnTo>
                    <a:pt x="551" y="20656"/>
                  </a:lnTo>
                  <a:cubicBezTo>
                    <a:pt x="-94" y="20785"/>
                    <a:pt x="-212" y="17755"/>
                    <a:pt x="409" y="16968"/>
                  </a:cubicBezTo>
                  <a:lnTo>
                    <a:pt x="13026" y="977"/>
                  </a:lnTo>
                  <a:cubicBezTo>
                    <a:pt x="14439" y="-815"/>
                    <a:pt x="15965" y="-112"/>
                    <a:pt x="17069" y="2834"/>
                  </a:cubicBezTo>
                  <a:lnTo>
                    <a:pt x="20992" y="13306"/>
                  </a:lnTo>
                  <a:cubicBezTo>
                    <a:pt x="21388" y="14370"/>
                    <a:pt x="21130" y="16646"/>
                    <a:pt x="20600" y="1674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E9BFCF95-6E73-3E47-B09D-40F659D8DD9E}"/>
                </a:ext>
              </a:extLst>
            </p:cNvPr>
            <p:cNvSpPr/>
            <p:nvPr/>
          </p:nvSpPr>
          <p:spPr>
            <a:xfrm>
              <a:off x="8625177" y="1907400"/>
              <a:ext cx="508429" cy="102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154" extrusionOk="0">
                  <a:moveTo>
                    <a:pt x="3625" y="435"/>
                  </a:moveTo>
                  <a:lnTo>
                    <a:pt x="20705" y="20419"/>
                  </a:lnTo>
                  <a:cubicBezTo>
                    <a:pt x="21256" y="21064"/>
                    <a:pt x="19995" y="21442"/>
                    <a:pt x="19170" y="20882"/>
                  </a:cubicBezTo>
                  <a:lnTo>
                    <a:pt x="2391" y="9472"/>
                  </a:lnTo>
                  <a:cubicBezTo>
                    <a:pt x="511" y="8194"/>
                    <a:pt x="-344" y="6588"/>
                    <a:pt x="127" y="5213"/>
                  </a:cubicBezTo>
                  <a:lnTo>
                    <a:pt x="1791" y="335"/>
                  </a:lnTo>
                  <a:cubicBezTo>
                    <a:pt x="1960" y="-158"/>
                    <a:pt x="3172" y="-93"/>
                    <a:pt x="3625" y="435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466BC8AE-7517-924D-BC9D-9008F44EA7E1}"/>
                </a:ext>
              </a:extLst>
            </p:cNvPr>
            <p:cNvSpPr/>
            <p:nvPr/>
          </p:nvSpPr>
          <p:spPr>
            <a:xfrm>
              <a:off x="8670210" y="1021754"/>
              <a:ext cx="686901" cy="89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118" extrusionOk="0">
                  <a:moveTo>
                    <a:pt x="245" y="20102"/>
                  </a:moveTo>
                  <a:lnTo>
                    <a:pt x="19753" y="312"/>
                  </a:lnTo>
                  <a:cubicBezTo>
                    <a:pt x="20382" y="-326"/>
                    <a:pt x="21328" y="98"/>
                    <a:pt x="20908" y="828"/>
                  </a:cubicBezTo>
                  <a:lnTo>
                    <a:pt x="12328" y="15679"/>
                  </a:lnTo>
                  <a:cubicBezTo>
                    <a:pt x="11366" y="17342"/>
                    <a:pt x="9610" y="18670"/>
                    <a:pt x="7672" y="19201"/>
                  </a:cubicBezTo>
                  <a:lnTo>
                    <a:pt x="784" y="21083"/>
                  </a:lnTo>
                  <a:cubicBezTo>
                    <a:pt x="86" y="21274"/>
                    <a:pt x="-272" y="20624"/>
                    <a:pt x="245" y="2010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" name="Circle">
              <a:extLst>
                <a:ext uri="{FF2B5EF4-FFF2-40B4-BE49-F238E27FC236}">
                  <a16:creationId xmlns:a16="http://schemas.microsoft.com/office/drawing/2014/main" id="{B4AA7BD5-0BBF-0F4D-A19A-D8E26A4D97A3}"/>
                </a:ext>
              </a:extLst>
            </p:cNvPr>
            <p:cNvSpPr/>
            <p:nvPr/>
          </p:nvSpPr>
          <p:spPr>
            <a:xfrm>
              <a:off x="8587650" y="1839851"/>
              <a:ext cx="157315" cy="15731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40194">
              <a:solidFill>
                <a:srgbClr val="FFFFFF"/>
              </a:solidFill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43BF51A-CEDA-4653-A5FD-F8303DFC6D81}"/>
                </a:ext>
              </a:extLst>
            </p:cNvPr>
            <p:cNvSpPr/>
            <p:nvPr/>
          </p:nvSpPr>
          <p:spPr>
            <a:xfrm>
              <a:off x="8548660" y="3188855"/>
              <a:ext cx="211875" cy="211873"/>
            </a:xfrm>
            <a:custGeom>
              <a:avLst/>
              <a:gdLst>
                <a:gd name="connsiteX0" fmla="*/ 101915 w 211875"/>
                <a:gd name="connsiteY0" fmla="*/ 45593 h 211873"/>
                <a:gd name="connsiteX1" fmla="*/ 132220 w 211875"/>
                <a:gd name="connsiteY1" fmla="*/ 53102 h 211873"/>
                <a:gd name="connsiteX2" fmla="*/ 120152 w 211875"/>
                <a:gd name="connsiteY2" fmla="*/ 65171 h 211873"/>
                <a:gd name="connsiteX3" fmla="*/ 101915 w 211875"/>
                <a:gd name="connsiteY3" fmla="*/ 61685 h 211873"/>
                <a:gd name="connsiteX4" fmla="*/ 53640 w 211875"/>
                <a:gd name="connsiteY4" fmla="*/ 109960 h 211873"/>
                <a:gd name="connsiteX5" fmla="*/ 101915 w 211875"/>
                <a:gd name="connsiteY5" fmla="*/ 158234 h 211873"/>
                <a:gd name="connsiteX6" fmla="*/ 150189 w 211875"/>
                <a:gd name="connsiteY6" fmla="*/ 109960 h 211873"/>
                <a:gd name="connsiteX7" fmla="*/ 146703 w 211875"/>
                <a:gd name="connsiteY7" fmla="*/ 91722 h 211873"/>
                <a:gd name="connsiteX8" fmla="*/ 158772 w 211875"/>
                <a:gd name="connsiteY8" fmla="*/ 79654 h 211873"/>
                <a:gd name="connsiteX9" fmla="*/ 166281 w 211875"/>
                <a:gd name="connsiteY9" fmla="*/ 109960 h 211873"/>
                <a:gd name="connsiteX10" fmla="*/ 101915 w 211875"/>
                <a:gd name="connsiteY10" fmla="*/ 174326 h 211873"/>
                <a:gd name="connsiteX11" fmla="*/ 37548 w 211875"/>
                <a:gd name="connsiteY11" fmla="*/ 109960 h 211873"/>
                <a:gd name="connsiteX12" fmla="*/ 101915 w 211875"/>
                <a:gd name="connsiteY12" fmla="*/ 45593 h 211873"/>
                <a:gd name="connsiteX13" fmla="*/ 101914 w 211875"/>
                <a:gd name="connsiteY13" fmla="*/ 8046 h 211873"/>
                <a:gd name="connsiteX14" fmla="*/ 149920 w 211875"/>
                <a:gd name="connsiteY14" fmla="*/ 19847 h 211873"/>
                <a:gd name="connsiteX15" fmla="*/ 148043 w 211875"/>
                <a:gd name="connsiteY15" fmla="*/ 21724 h 211873"/>
                <a:gd name="connsiteX16" fmla="*/ 144288 w 211875"/>
                <a:gd name="connsiteY16" fmla="*/ 25479 h 211873"/>
                <a:gd name="connsiteX17" fmla="*/ 145093 w 211875"/>
                <a:gd name="connsiteY17" fmla="*/ 30842 h 211873"/>
                <a:gd name="connsiteX18" fmla="*/ 145629 w 211875"/>
                <a:gd name="connsiteY18" fmla="*/ 36206 h 211873"/>
                <a:gd name="connsiteX19" fmla="*/ 101914 w 211875"/>
                <a:gd name="connsiteY19" fmla="*/ 24138 h 211873"/>
                <a:gd name="connsiteX20" fmla="*/ 16092 w 211875"/>
                <a:gd name="connsiteY20" fmla="*/ 109960 h 211873"/>
                <a:gd name="connsiteX21" fmla="*/ 101914 w 211875"/>
                <a:gd name="connsiteY21" fmla="*/ 195782 h 211873"/>
                <a:gd name="connsiteX22" fmla="*/ 187736 w 211875"/>
                <a:gd name="connsiteY22" fmla="*/ 109960 h 211873"/>
                <a:gd name="connsiteX23" fmla="*/ 175667 w 211875"/>
                <a:gd name="connsiteY23" fmla="*/ 66244 h 211873"/>
                <a:gd name="connsiteX24" fmla="*/ 181299 w 211875"/>
                <a:gd name="connsiteY24" fmla="*/ 67049 h 211873"/>
                <a:gd name="connsiteX25" fmla="*/ 186395 w 211875"/>
                <a:gd name="connsiteY25" fmla="*/ 67585 h 211873"/>
                <a:gd name="connsiteX26" fmla="*/ 189881 w 211875"/>
                <a:gd name="connsiteY26" fmla="*/ 63830 h 211873"/>
                <a:gd name="connsiteX27" fmla="*/ 191759 w 211875"/>
                <a:gd name="connsiteY27" fmla="*/ 62221 h 211873"/>
                <a:gd name="connsiteX28" fmla="*/ 203827 w 211875"/>
                <a:gd name="connsiteY28" fmla="*/ 109960 h 211873"/>
                <a:gd name="connsiteX29" fmla="*/ 101914 w 211875"/>
                <a:gd name="connsiteY29" fmla="*/ 211873 h 211873"/>
                <a:gd name="connsiteX30" fmla="*/ 0 w 211875"/>
                <a:gd name="connsiteY30" fmla="*/ 109960 h 211873"/>
                <a:gd name="connsiteX31" fmla="*/ 101914 w 211875"/>
                <a:gd name="connsiteY31" fmla="*/ 8046 h 211873"/>
                <a:gd name="connsiteX32" fmla="*/ 185056 w 211875"/>
                <a:gd name="connsiteY32" fmla="*/ 0 h 211873"/>
                <a:gd name="connsiteX33" fmla="*/ 187738 w 211875"/>
                <a:gd name="connsiteY33" fmla="*/ 24137 h 211873"/>
                <a:gd name="connsiteX34" fmla="*/ 211875 w 211875"/>
                <a:gd name="connsiteY34" fmla="*/ 26819 h 211873"/>
                <a:gd name="connsiteX35" fmla="*/ 182374 w 211875"/>
                <a:gd name="connsiteY35" fmla="*/ 56322 h 211873"/>
                <a:gd name="connsiteX36" fmla="*/ 168428 w 211875"/>
                <a:gd name="connsiteY36" fmla="*/ 54713 h 211873"/>
                <a:gd name="connsiteX37" fmla="*/ 125517 w 211875"/>
                <a:gd name="connsiteY37" fmla="*/ 97624 h 211873"/>
                <a:gd name="connsiteX38" fmla="*/ 128467 w 211875"/>
                <a:gd name="connsiteY38" fmla="*/ 109960 h 211873"/>
                <a:gd name="connsiteX39" fmla="*/ 101646 w 211875"/>
                <a:gd name="connsiteY39" fmla="*/ 136780 h 211873"/>
                <a:gd name="connsiteX40" fmla="*/ 74827 w 211875"/>
                <a:gd name="connsiteY40" fmla="*/ 109960 h 211873"/>
                <a:gd name="connsiteX41" fmla="*/ 101646 w 211875"/>
                <a:gd name="connsiteY41" fmla="*/ 83141 h 211873"/>
                <a:gd name="connsiteX42" fmla="*/ 114252 w 211875"/>
                <a:gd name="connsiteY42" fmla="*/ 86359 h 211873"/>
                <a:gd name="connsiteX43" fmla="*/ 157163 w 211875"/>
                <a:gd name="connsiteY43" fmla="*/ 43447 h 211873"/>
                <a:gd name="connsiteX44" fmla="*/ 155554 w 211875"/>
                <a:gd name="connsiteY44" fmla="*/ 29501 h 21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11875" h="211873">
                  <a:moveTo>
                    <a:pt x="101915" y="45593"/>
                  </a:moveTo>
                  <a:cubicBezTo>
                    <a:pt x="112910" y="45593"/>
                    <a:pt x="123102" y="48275"/>
                    <a:pt x="132220" y="53102"/>
                  </a:cubicBezTo>
                  <a:lnTo>
                    <a:pt x="120152" y="65171"/>
                  </a:lnTo>
                  <a:cubicBezTo>
                    <a:pt x="114520" y="63026"/>
                    <a:pt x="108351" y="61685"/>
                    <a:pt x="101915" y="61685"/>
                  </a:cubicBezTo>
                  <a:cubicBezTo>
                    <a:pt x="75363" y="61685"/>
                    <a:pt x="53640" y="83408"/>
                    <a:pt x="53640" y="109960"/>
                  </a:cubicBezTo>
                  <a:cubicBezTo>
                    <a:pt x="53640" y="136511"/>
                    <a:pt x="75363" y="158234"/>
                    <a:pt x="101915" y="158234"/>
                  </a:cubicBezTo>
                  <a:cubicBezTo>
                    <a:pt x="128466" y="158234"/>
                    <a:pt x="150189" y="136511"/>
                    <a:pt x="150189" y="109960"/>
                  </a:cubicBezTo>
                  <a:cubicBezTo>
                    <a:pt x="150189" y="103523"/>
                    <a:pt x="149117" y="97354"/>
                    <a:pt x="146703" y="91722"/>
                  </a:cubicBezTo>
                  <a:lnTo>
                    <a:pt x="158772" y="79654"/>
                  </a:lnTo>
                  <a:cubicBezTo>
                    <a:pt x="163599" y="88772"/>
                    <a:pt x="166281" y="98964"/>
                    <a:pt x="166281" y="109960"/>
                  </a:cubicBezTo>
                  <a:cubicBezTo>
                    <a:pt x="166281" y="145361"/>
                    <a:pt x="137316" y="174326"/>
                    <a:pt x="101915" y="174326"/>
                  </a:cubicBezTo>
                  <a:cubicBezTo>
                    <a:pt x="66513" y="174326"/>
                    <a:pt x="37548" y="145361"/>
                    <a:pt x="37548" y="109960"/>
                  </a:cubicBezTo>
                  <a:cubicBezTo>
                    <a:pt x="37548" y="74558"/>
                    <a:pt x="66513" y="45593"/>
                    <a:pt x="101915" y="45593"/>
                  </a:cubicBezTo>
                  <a:close/>
                  <a:moveTo>
                    <a:pt x="101914" y="8046"/>
                  </a:moveTo>
                  <a:cubicBezTo>
                    <a:pt x="119346" y="8046"/>
                    <a:pt x="135438" y="12337"/>
                    <a:pt x="149920" y="19847"/>
                  </a:cubicBezTo>
                  <a:lnTo>
                    <a:pt x="148043" y="21724"/>
                  </a:lnTo>
                  <a:lnTo>
                    <a:pt x="144288" y="25479"/>
                  </a:lnTo>
                  <a:lnTo>
                    <a:pt x="145093" y="30842"/>
                  </a:lnTo>
                  <a:lnTo>
                    <a:pt x="145629" y="36206"/>
                  </a:lnTo>
                  <a:cubicBezTo>
                    <a:pt x="132756" y="28429"/>
                    <a:pt x="117737" y="24138"/>
                    <a:pt x="101914" y="24138"/>
                  </a:cubicBezTo>
                  <a:cubicBezTo>
                    <a:pt x="54712" y="24138"/>
                    <a:pt x="16092" y="62758"/>
                    <a:pt x="16092" y="109960"/>
                  </a:cubicBezTo>
                  <a:cubicBezTo>
                    <a:pt x="16092" y="157162"/>
                    <a:pt x="54712" y="195782"/>
                    <a:pt x="101914" y="195782"/>
                  </a:cubicBezTo>
                  <a:cubicBezTo>
                    <a:pt x="149116" y="195782"/>
                    <a:pt x="187736" y="157162"/>
                    <a:pt x="187736" y="109960"/>
                  </a:cubicBezTo>
                  <a:cubicBezTo>
                    <a:pt x="187736" y="93868"/>
                    <a:pt x="183176" y="79117"/>
                    <a:pt x="175667" y="66244"/>
                  </a:cubicBezTo>
                  <a:lnTo>
                    <a:pt x="181299" y="67049"/>
                  </a:lnTo>
                  <a:lnTo>
                    <a:pt x="186395" y="67585"/>
                  </a:lnTo>
                  <a:lnTo>
                    <a:pt x="189881" y="63830"/>
                  </a:lnTo>
                  <a:lnTo>
                    <a:pt x="191759" y="62221"/>
                  </a:lnTo>
                  <a:cubicBezTo>
                    <a:pt x="199536" y="76435"/>
                    <a:pt x="203827" y="92527"/>
                    <a:pt x="203827" y="109960"/>
                  </a:cubicBezTo>
                  <a:cubicBezTo>
                    <a:pt x="203827" y="166280"/>
                    <a:pt x="158234" y="211873"/>
                    <a:pt x="101914" y="211873"/>
                  </a:cubicBezTo>
                  <a:cubicBezTo>
                    <a:pt x="45593" y="211873"/>
                    <a:pt x="0" y="166280"/>
                    <a:pt x="0" y="109960"/>
                  </a:cubicBezTo>
                  <a:cubicBezTo>
                    <a:pt x="0" y="53639"/>
                    <a:pt x="45593" y="8046"/>
                    <a:pt x="101914" y="8046"/>
                  </a:cubicBezTo>
                  <a:close/>
                  <a:moveTo>
                    <a:pt x="185056" y="0"/>
                  </a:moveTo>
                  <a:lnTo>
                    <a:pt x="187738" y="24137"/>
                  </a:lnTo>
                  <a:lnTo>
                    <a:pt x="211875" y="26819"/>
                  </a:lnTo>
                  <a:lnTo>
                    <a:pt x="182374" y="56322"/>
                  </a:lnTo>
                  <a:lnTo>
                    <a:pt x="168428" y="54713"/>
                  </a:lnTo>
                  <a:lnTo>
                    <a:pt x="125517" y="97624"/>
                  </a:lnTo>
                  <a:cubicBezTo>
                    <a:pt x="127394" y="101378"/>
                    <a:pt x="128467" y="105401"/>
                    <a:pt x="128467" y="109960"/>
                  </a:cubicBezTo>
                  <a:cubicBezTo>
                    <a:pt x="128467" y="124711"/>
                    <a:pt x="116398" y="136780"/>
                    <a:pt x="101646" y="136780"/>
                  </a:cubicBezTo>
                  <a:cubicBezTo>
                    <a:pt x="86896" y="136780"/>
                    <a:pt x="74827" y="124711"/>
                    <a:pt x="74827" y="109960"/>
                  </a:cubicBezTo>
                  <a:cubicBezTo>
                    <a:pt x="74827" y="95210"/>
                    <a:pt x="86896" y="83141"/>
                    <a:pt x="101646" y="83141"/>
                  </a:cubicBezTo>
                  <a:cubicBezTo>
                    <a:pt x="106206" y="83141"/>
                    <a:pt x="110498" y="84482"/>
                    <a:pt x="114252" y="86359"/>
                  </a:cubicBezTo>
                  <a:lnTo>
                    <a:pt x="157163" y="43447"/>
                  </a:lnTo>
                  <a:lnTo>
                    <a:pt x="155554" y="29501"/>
                  </a:lnTo>
                  <a:close/>
                </a:path>
              </a:pathLst>
            </a:custGeom>
            <a:solidFill>
              <a:schemeClr val="tx2"/>
            </a:solidFill>
            <a:ln w="267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7402134-E72D-47BF-8DB2-D40EA36BDFB2}"/>
              </a:ext>
            </a:extLst>
          </p:cNvPr>
          <p:cNvGrpSpPr/>
          <p:nvPr/>
        </p:nvGrpSpPr>
        <p:grpSpPr>
          <a:xfrm rot="18900000">
            <a:off x="68499" y="1141505"/>
            <a:ext cx="3335338" cy="3201988"/>
            <a:chOff x="3676650" y="1527175"/>
            <a:chExt cx="3335338" cy="3201988"/>
          </a:xfrm>
        </p:grpSpPr>
        <p:sp>
          <p:nvSpPr>
            <p:cNvPr id="79" name="Freeform 13">
              <a:extLst>
                <a:ext uri="{FF2B5EF4-FFF2-40B4-BE49-F238E27FC236}">
                  <a16:creationId xmlns:a16="http://schemas.microsoft.com/office/drawing/2014/main" id="{73A365B6-FC9B-483C-AFF3-C41893E5B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6650" y="1819275"/>
              <a:ext cx="803275" cy="1871663"/>
            </a:xfrm>
            <a:custGeom>
              <a:avLst/>
              <a:gdLst>
                <a:gd name="T0" fmla="*/ 338 w 982"/>
                <a:gd name="T1" fmla="*/ 2283 h 2283"/>
                <a:gd name="T2" fmla="*/ 982 w 982"/>
                <a:gd name="T3" fmla="*/ 0 h 2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2" h="2283">
                  <a:moveTo>
                    <a:pt x="338" y="2283"/>
                  </a:moveTo>
                  <a:cubicBezTo>
                    <a:pt x="0" y="1446"/>
                    <a:pt x="289" y="513"/>
                    <a:pt x="982" y="0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4">
              <a:extLst>
                <a:ext uri="{FF2B5EF4-FFF2-40B4-BE49-F238E27FC236}">
                  <a16:creationId xmlns:a16="http://schemas.microsoft.com/office/drawing/2014/main" id="{5A0276B5-79D1-44BA-9255-211FFCD86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00" y="4297363"/>
              <a:ext cx="1614488" cy="431800"/>
            </a:xfrm>
            <a:custGeom>
              <a:avLst/>
              <a:gdLst>
                <a:gd name="T0" fmla="*/ 1972 w 1972"/>
                <a:gd name="T1" fmla="*/ 0 h 526"/>
                <a:gd name="T2" fmla="*/ 1425 w 1972"/>
                <a:gd name="T3" fmla="*/ 335 h 526"/>
                <a:gd name="T4" fmla="*/ 0 w 1972"/>
                <a:gd name="T5" fmla="*/ 345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2" h="526">
                  <a:moveTo>
                    <a:pt x="1972" y="0"/>
                  </a:moveTo>
                  <a:cubicBezTo>
                    <a:pt x="1814" y="138"/>
                    <a:pt x="1630" y="252"/>
                    <a:pt x="1425" y="335"/>
                  </a:cubicBezTo>
                  <a:cubicBezTo>
                    <a:pt x="949" y="526"/>
                    <a:pt x="443" y="516"/>
                    <a:pt x="0" y="345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5">
              <a:extLst>
                <a:ext uri="{FF2B5EF4-FFF2-40B4-BE49-F238E27FC236}">
                  <a16:creationId xmlns:a16="http://schemas.microsoft.com/office/drawing/2014/main" id="{D60A6CE3-DA44-4AEA-812C-854427CE1F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0" y="1527175"/>
              <a:ext cx="1335088" cy="1566863"/>
            </a:xfrm>
            <a:custGeom>
              <a:avLst/>
              <a:gdLst>
                <a:gd name="T0" fmla="*/ 0 w 1632"/>
                <a:gd name="T1" fmla="*/ 0 h 1911"/>
                <a:gd name="T2" fmla="*/ 1491 w 1632"/>
                <a:gd name="T3" fmla="*/ 1190 h 1911"/>
                <a:gd name="T4" fmla="*/ 1632 w 1632"/>
                <a:gd name="T5" fmla="*/ 1911 h 1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2" h="1911">
                  <a:moveTo>
                    <a:pt x="0" y="0"/>
                  </a:moveTo>
                  <a:cubicBezTo>
                    <a:pt x="649" y="104"/>
                    <a:pt x="1228" y="536"/>
                    <a:pt x="1491" y="1190"/>
                  </a:cubicBezTo>
                  <a:cubicBezTo>
                    <a:pt x="1587" y="1426"/>
                    <a:pt x="1632" y="1671"/>
                    <a:pt x="1632" y="1911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6">
              <a:extLst>
                <a:ext uri="{FF2B5EF4-FFF2-40B4-BE49-F238E27FC236}">
                  <a16:creationId xmlns:a16="http://schemas.microsoft.com/office/drawing/2014/main" id="{9B92834D-F006-46BA-839B-E77A5F0F0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6450" y="1854200"/>
              <a:ext cx="646113" cy="515938"/>
            </a:xfrm>
            <a:custGeom>
              <a:avLst/>
              <a:gdLst>
                <a:gd name="T0" fmla="*/ 0 w 790"/>
                <a:gd name="T1" fmla="*/ 0 h 630"/>
                <a:gd name="T2" fmla="*/ 632 w 790"/>
                <a:gd name="T3" fmla="*/ 425 h 630"/>
                <a:gd name="T4" fmla="*/ 790 w 790"/>
                <a:gd name="T5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0" h="630">
                  <a:moveTo>
                    <a:pt x="0" y="0"/>
                  </a:moveTo>
                  <a:cubicBezTo>
                    <a:pt x="239" y="88"/>
                    <a:pt x="457" y="233"/>
                    <a:pt x="632" y="425"/>
                  </a:cubicBezTo>
                  <a:cubicBezTo>
                    <a:pt x="689" y="488"/>
                    <a:pt x="743" y="557"/>
                    <a:pt x="790" y="630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7">
              <a:extLst>
                <a:ext uri="{FF2B5EF4-FFF2-40B4-BE49-F238E27FC236}">
                  <a16:creationId xmlns:a16="http://schemas.microsoft.com/office/drawing/2014/main" id="{E1248930-B036-4080-8ECF-F10E36E401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2195513"/>
              <a:ext cx="338138" cy="703263"/>
            </a:xfrm>
            <a:custGeom>
              <a:avLst/>
              <a:gdLst>
                <a:gd name="T0" fmla="*/ 0 w 412"/>
                <a:gd name="T1" fmla="*/ 858 h 858"/>
                <a:gd name="T2" fmla="*/ 412 w 412"/>
                <a:gd name="T3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2" h="858">
                  <a:moveTo>
                    <a:pt x="0" y="858"/>
                  </a:moveTo>
                  <a:cubicBezTo>
                    <a:pt x="48" y="539"/>
                    <a:pt x="192" y="239"/>
                    <a:pt x="412" y="0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8">
              <a:extLst>
                <a:ext uri="{FF2B5EF4-FFF2-40B4-BE49-F238E27FC236}">
                  <a16:creationId xmlns:a16="http://schemas.microsoft.com/office/drawing/2014/main" id="{960563DB-61B6-44D8-B597-D8C2A44C3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2538" y="4327525"/>
              <a:ext cx="857250" cy="123825"/>
            </a:xfrm>
            <a:custGeom>
              <a:avLst/>
              <a:gdLst>
                <a:gd name="T0" fmla="*/ 1048 w 1048"/>
                <a:gd name="T1" fmla="*/ 0 h 151"/>
                <a:gd name="T2" fmla="*/ 0 w 1048"/>
                <a:gd name="T3" fmla="*/ 56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8" h="151">
                  <a:moveTo>
                    <a:pt x="1048" y="0"/>
                  </a:moveTo>
                  <a:cubicBezTo>
                    <a:pt x="701" y="140"/>
                    <a:pt x="334" y="151"/>
                    <a:pt x="0" y="56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9">
              <a:extLst>
                <a:ext uri="{FF2B5EF4-FFF2-40B4-BE49-F238E27FC236}">
                  <a16:creationId xmlns:a16="http://schemas.microsoft.com/office/drawing/2014/main" id="{D843E2FD-19D7-4374-A760-F725321402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138" y="2178050"/>
              <a:ext cx="288925" cy="233363"/>
            </a:xfrm>
            <a:custGeom>
              <a:avLst/>
              <a:gdLst>
                <a:gd name="T0" fmla="*/ 0 w 354"/>
                <a:gd name="T1" fmla="*/ 0 h 285"/>
                <a:gd name="T2" fmla="*/ 354 w 354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4" h="285">
                  <a:moveTo>
                    <a:pt x="0" y="0"/>
                  </a:moveTo>
                  <a:cubicBezTo>
                    <a:pt x="133" y="72"/>
                    <a:pt x="253" y="168"/>
                    <a:pt x="354" y="285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0">
              <a:extLst>
                <a:ext uri="{FF2B5EF4-FFF2-40B4-BE49-F238E27FC236}">
                  <a16:creationId xmlns:a16="http://schemas.microsoft.com/office/drawing/2014/main" id="{48FCECEF-F82C-4C96-94FC-A641B1125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5" y="2465388"/>
              <a:ext cx="238125" cy="763588"/>
            </a:xfrm>
            <a:custGeom>
              <a:avLst/>
              <a:gdLst>
                <a:gd name="T0" fmla="*/ 43 w 291"/>
                <a:gd name="T1" fmla="*/ 931 h 931"/>
                <a:gd name="T2" fmla="*/ 291 w 291"/>
                <a:gd name="T3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1" h="931">
                  <a:moveTo>
                    <a:pt x="43" y="931"/>
                  </a:moveTo>
                  <a:cubicBezTo>
                    <a:pt x="0" y="596"/>
                    <a:pt x="93" y="263"/>
                    <a:pt x="291" y="0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1">
              <a:extLst>
                <a:ext uri="{FF2B5EF4-FFF2-40B4-BE49-F238E27FC236}">
                  <a16:creationId xmlns:a16="http://schemas.microsoft.com/office/drawing/2014/main" id="{A3DFD464-885F-40F0-AD52-B330269BC9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7838" y="3954463"/>
              <a:ext cx="468313" cy="180975"/>
            </a:xfrm>
            <a:custGeom>
              <a:avLst/>
              <a:gdLst>
                <a:gd name="T0" fmla="*/ 573 w 573"/>
                <a:gd name="T1" fmla="*/ 0 h 222"/>
                <a:gd name="T2" fmla="*/ 315 w 573"/>
                <a:gd name="T3" fmla="*/ 140 h 222"/>
                <a:gd name="T4" fmla="*/ 0 w 573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3" h="222">
                  <a:moveTo>
                    <a:pt x="573" y="0"/>
                  </a:moveTo>
                  <a:cubicBezTo>
                    <a:pt x="495" y="55"/>
                    <a:pt x="408" y="102"/>
                    <a:pt x="315" y="140"/>
                  </a:cubicBezTo>
                  <a:cubicBezTo>
                    <a:pt x="212" y="182"/>
                    <a:pt x="106" y="209"/>
                    <a:pt x="0" y="222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E919A3D-1EF5-4E18-BF1C-E9EBB32FC5D8}"/>
              </a:ext>
            </a:extLst>
          </p:cNvPr>
          <p:cNvGrpSpPr/>
          <p:nvPr/>
        </p:nvGrpSpPr>
        <p:grpSpPr>
          <a:xfrm rot="900000">
            <a:off x="3631726" y="848811"/>
            <a:ext cx="3335338" cy="3201988"/>
            <a:chOff x="3676650" y="1527175"/>
            <a:chExt cx="3335338" cy="3201988"/>
          </a:xfrm>
        </p:grpSpPr>
        <p:sp>
          <p:nvSpPr>
            <p:cNvPr id="99" name="Freeform 13">
              <a:extLst>
                <a:ext uri="{FF2B5EF4-FFF2-40B4-BE49-F238E27FC236}">
                  <a16:creationId xmlns:a16="http://schemas.microsoft.com/office/drawing/2014/main" id="{ED9A8B81-8F22-4105-A24A-B5C3675EC0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6650" y="1819275"/>
              <a:ext cx="803275" cy="1871663"/>
            </a:xfrm>
            <a:custGeom>
              <a:avLst/>
              <a:gdLst>
                <a:gd name="T0" fmla="*/ 338 w 982"/>
                <a:gd name="T1" fmla="*/ 2283 h 2283"/>
                <a:gd name="T2" fmla="*/ 982 w 982"/>
                <a:gd name="T3" fmla="*/ 0 h 2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2" h="2283">
                  <a:moveTo>
                    <a:pt x="338" y="2283"/>
                  </a:moveTo>
                  <a:cubicBezTo>
                    <a:pt x="0" y="1446"/>
                    <a:pt x="289" y="513"/>
                    <a:pt x="982" y="0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4">
              <a:extLst>
                <a:ext uri="{FF2B5EF4-FFF2-40B4-BE49-F238E27FC236}">
                  <a16:creationId xmlns:a16="http://schemas.microsoft.com/office/drawing/2014/main" id="{E8617A3C-1551-445D-9438-C87BAFC94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00" y="4297363"/>
              <a:ext cx="1614488" cy="431800"/>
            </a:xfrm>
            <a:custGeom>
              <a:avLst/>
              <a:gdLst>
                <a:gd name="T0" fmla="*/ 1972 w 1972"/>
                <a:gd name="T1" fmla="*/ 0 h 526"/>
                <a:gd name="T2" fmla="*/ 1425 w 1972"/>
                <a:gd name="T3" fmla="*/ 335 h 526"/>
                <a:gd name="T4" fmla="*/ 0 w 1972"/>
                <a:gd name="T5" fmla="*/ 345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2" h="526">
                  <a:moveTo>
                    <a:pt x="1972" y="0"/>
                  </a:moveTo>
                  <a:cubicBezTo>
                    <a:pt x="1814" y="138"/>
                    <a:pt x="1630" y="252"/>
                    <a:pt x="1425" y="335"/>
                  </a:cubicBezTo>
                  <a:cubicBezTo>
                    <a:pt x="949" y="526"/>
                    <a:pt x="443" y="516"/>
                    <a:pt x="0" y="345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5">
              <a:extLst>
                <a:ext uri="{FF2B5EF4-FFF2-40B4-BE49-F238E27FC236}">
                  <a16:creationId xmlns:a16="http://schemas.microsoft.com/office/drawing/2014/main" id="{05A6B98C-DEB3-488E-A8DF-D34EDCB08A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0" y="1527175"/>
              <a:ext cx="1335088" cy="1566863"/>
            </a:xfrm>
            <a:custGeom>
              <a:avLst/>
              <a:gdLst>
                <a:gd name="T0" fmla="*/ 0 w 1632"/>
                <a:gd name="T1" fmla="*/ 0 h 1911"/>
                <a:gd name="T2" fmla="*/ 1491 w 1632"/>
                <a:gd name="T3" fmla="*/ 1190 h 1911"/>
                <a:gd name="T4" fmla="*/ 1632 w 1632"/>
                <a:gd name="T5" fmla="*/ 1911 h 1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2" h="1911">
                  <a:moveTo>
                    <a:pt x="0" y="0"/>
                  </a:moveTo>
                  <a:cubicBezTo>
                    <a:pt x="649" y="104"/>
                    <a:pt x="1228" y="536"/>
                    <a:pt x="1491" y="1190"/>
                  </a:cubicBezTo>
                  <a:cubicBezTo>
                    <a:pt x="1587" y="1426"/>
                    <a:pt x="1632" y="1671"/>
                    <a:pt x="1632" y="1911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6">
              <a:extLst>
                <a:ext uri="{FF2B5EF4-FFF2-40B4-BE49-F238E27FC236}">
                  <a16:creationId xmlns:a16="http://schemas.microsoft.com/office/drawing/2014/main" id="{10567203-7F04-4A7D-BCEE-4F4CF894B2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6450" y="1854200"/>
              <a:ext cx="646113" cy="515938"/>
            </a:xfrm>
            <a:custGeom>
              <a:avLst/>
              <a:gdLst>
                <a:gd name="T0" fmla="*/ 0 w 790"/>
                <a:gd name="T1" fmla="*/ 0 h 630"/>
                <a:gd name="T2" fmla="*/ 632 w 790"/>
                <a:gd name="T3" fmla="*/ 425 h 630"/>
                <a:gd name="T4" fmla="*/ 790 w 790"/>
                <a:gd name="T5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0" h="630">
                  <a:moveTo>
                    <a:pt x="0" y="0"/>
                  </a:moveTo>
                  <a:cubicBezTo>
                    <a:pt x="239" y="88"/>
                    <a:pt x="457" y="233"/>
                    <a:pt x="632" y="425"/>
                  </a:cubicBezTo>
                  <a:cubicBezTo>
                    <a:pt x="689" y="488"/>
                    <a:pt x="743" y="557"/>
                    <a:pt x="790" y="630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7">
              <a:extLst>
                <a:ext uri="{FF2B5EF4-FFF2-40B4-BE49-F238E27FC236}">
                  <a16:creationId xmlns:a16="http://schemas.microsoft.com/office/drawing/2014/main" id="{6E32ED1C-B60F-4AB6-BB3B-281458CD9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2195513"/>
              <a:ext cx="338138" cy="703263"/>
            </a:xfrm>
            <a:custGeom>
              <a:avLst/>
              <a:gdLst>
                <a:gd name="T0" fmla="*/ 0 w 412"/>
                <a:gd name="T1" fmla="*/ 858 h 858"/>
                <a:gd name="T2" fmla="*/ 412 w 412"/>
                <a:gd name="T3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2" h="858">
                  <a:moveTo>
                    <a:pt x="0" y="858"/>
                  </a:moveTo>
                  <a:cubicBezTo>
                    <a:pt x="48" y="539"/>
                    <a:pt x="192" y="239"/>
                    <a:pt x="412" y="0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8">
              <a:extLst>
                <a:ext uri="{FF2B5EF4-FFF2-40B4-BE49-F238E27FC236}">
                  <a16:creationId xmlns:a16="http://schemas.microsoft.com/office/drawing/2014/main" id="{A9706693-34C1-4E2B-A2B9-42F58CD14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2538" y="4327525"/>
              <a:ext cx="857250" cy="123825"/>
            </a:xfrm>
            <a:custGeom>
              <a:avLst/>
              <a:gdLst>
                <a:gd name="T0" fmla="*/ 1048 w 1048"/>
                <a:gd name="T1" fmla="*/ 0 h 151"/>
                <a:gd name="T2" fmla="*/ 0 w 1048"/>
                <a:gd name="T3" fmla="*/ 56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8" h="151">
                  <a:moveTo>
                    <a:pt x="1048" y="0"/>
                  </a:moveTo>
                  <a:cubicBezTo>
                    <a:pt x="701" y="140"/>
                    <a:pt x="334" y="151"/>
                    <a:pt x="0" y="56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9">
              <a:extLst>
                <a:ext uri="{FF2B5EF4-FFF2-40B4-BE49-F238E27FC236}">
                  <a16:creationId xmlns:a16="http://schemas.microsoft.com/office/drawing/2014/main" id="{CA6EBD22-0365-4C8A-AFB6-FBDC8133F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138" y="2178050"/>
              <a:ext cx="288925" cy="233363"/>
            </a:xfrm>
            <a:custGeom>
              <a:avLst/>
              <a:gdLst>
                <a:gd name="T0" fmla="*/ 0 w 354"/>
                <a:gd name="T1" fmla="*/ 0 h 285"/>
                <a:gd name="T2" fmla="*/ 354 w 354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4" h="285">
                  <a:moveTo>
                    <a:pt x="0" y="0"/>
                  </a:moveTo>
                  <a:cubicBezTo>
                    <a:pt x="133" y="72"/>
                    <a:pt x="253" y="168"/>
                    <a:pt x="354" y="285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20">
              <a:extLst>
                <a:ext uri="{FF2B5EF4-FFF2-40B4-BE49-F238E27FC236}">
                  <a16:creationId xmlns:a16="http://schemas.microsoft.com/office/drawing/2014/main" id="{A22C06E2-756D-4B3B-8C1B-2EB1AE24B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5" y="2465388"/>
              <a:ext cx="238125" cy="763588"/>
            </a:xfrm>
            <a:custGeom>
              <a:avLst/>
              <a:gdLst>
                <a:gd name="T0" fmla="*/ 43 w 291"/>
                <a:gd name="T1" fmla="*/ 931 h 931"/>
                <a:gd name="T2" fmla="*/ 291 w 291"/>
                <a:gd name="T3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1" h="931">
                  <a:moveTo>
                    <a:pt x="43" y="931"/>
                  </a:moveTo>
                  <a:cubicBezTo>
                    <a:pt x="0" y="596"/>
                    <a:pt x="93" y="263"/>
                    <a:pt x="291" y="0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21">
              <a:extLst>
                <a:ext uri="{FF2B5EF4-FFF2-40B4-BE49-F238E27FC236}">
                  <a16:creationId xmlns:a16="http://schemas.microsoft.com/office/drawing/2014/main" id="{2FAC1014-A82F-4240-A559-9CBFEF667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7838" y="3954463"/>
              <a:ext cx="468313" cy="180975"/>
            </a:xfrm>
            <a:custGeom>
              <a:avLst/>
              <a:gdLst>
                <a:gd name="T0" fmla="*/ 573 w 573"/>
                <a:gd name="T1" fmla="*/ 0 h 222"/>
                <a:gd name="T2" fmla="*/ 315 w 573"/>
                <a:gd name="T3" fmla="*/ 140 h 222"/>
                <a:gd name="T4" fmla="*/ 0 w 573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3" h="222">
                  <a:moveTo>
                    <a:pt x="573" y="0"/>
                  </a:moveTo>
                  <a:cubicBezTo>
                    <a:pt x="495" y="55"/>
                    <a:pt x="408" y="102"/>
                    <a:pt x="315" y="140"/>
                  </a:cubicBezTo>
                  <a:cubicBezTo>
                    <a:pt x="212" y="182"/>
                    <a:pt x="106" y="209"/>
                    <a:pt x="0" y="222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TextBox 79">
            <a:extLst>
              <a:ext uri="{FF2B5EF4-FFF2-40B4-BE49-F238E27FC236}">
                <a16:creationId xmlns:a16="http://schemas.microsoft.com/office/drawing/2014/main" id="{9BFCEC52-9928-DD49-A06A-FCC0452598C9}"/>
              </a:ext>
            </a:extLst>
          </p:cNvPr>
          <p:cNvSpPr txBox="1"/>
          <p:nvPr/>
        </p:nvSpPr>
        <p:spPr>
          <a:xfrm>
            <a:off x="3685996" y="1849430"/>
            <a:ext cx="1265990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Lorem Ipsum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5CAB4C3-4DF0-4764-AC72-1A11C693D4DF}"/>
              </a:ext>
            </a:extLst>
          </p:cNvPr>
          <p:cNvGrpSpPr/>
          <p:nvPr/>
        </p:nvGrpSpPr>
        <p:grpSpPr>
          <a:xfrm rot="18000000">
            <a:off x="7777085" y="331001"/>
            <a:ext cx="2088116" cy="2004632"/>
            <a:chOff x="3676650" y="1527175"/>
            <a:chExt cx="3335338" cy="3201988"/>
          </a:xfrm>
        </p:grpSpPr>
        <p:sp>
          <p:nvSpPr>
            <p:cNvPr id="115" name="Freeform 13">
              <a:extLst>
                <a:ext uri="{FF2B5EF4-FFF2-40B4-BE49-F238E27FC236}">
                  <a16:creationId xmlns:a16="http://schemas.microsoft.com/office/drawing/2014/main" id="{07D64635-3698-4A1F-98BC-3A4C27CB6F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6650" y="1819275"/>
              <a:ext cx="803275" cy="1871663"/>
            </a:xfrm>
            <a:custGeom>
              <a:avLst/>
              <a:gdLst>
                <a:gd name="T0" fmla="*/ 338 w 982"/>
                <a:gd name="T1" fmla="*/ 2283 h 2283"/>
                <a:gd name="T2" fmla="*/ 982 w 982"/>
                <a:gd name="T3" fmla="*/ 0 h 2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2" h="2283">
                  <a:moveTo>
                    <a:pt x="338" y="2283"/>
                  </a:moveTo>
                  <a:cubicBezTo>
                    <a:pt x="0" y="1446"/>
                    <a:pt x="289" y="513"/>
                    <a:pt x="982" y="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4">
              <a:extLst>
                <a:ext uri="{FF2B5EF4-FFF2-40B4-BE49-F238E27FC236}">
                  <a16:creationId xmlns:a16="http://schemas.microsoft.com/office/drawing/2014/main" id="{0D2CA208-0FC5-49D3-BDD1-3A2E9707E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00" y="4297363"/>
              <a:ext cx="1614488" cy="431800"/>
            </a:xfrm>
            <a:custGeom>
              <a:avLst/>
              <a:gdLst>
                <a:gd name="T0" fmla="*/ 1972 w 1972"/>
                <a:gd name="T1" fmla="*/ 0 h 526"/>
                <a:gd name="T2" fmla="*/ 1425 w 1972"/>
                <a:gd name="T3" fmla="*/ 335 h 526"/>
                <a:gd name="T4" fmla="*/ 0 w 1972"/>
                <a:gd name="T5" fmla="*/ 345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2" h="526">
                  <a:moveTo>
                    <a:pt x="1972" y="0"/>
                  </a:moveTo>
                  <a:cubicBezTo>
                    <a:pt x="1814" y="138"/>
                    <a:pt x="1630" y="252"/>
                    <a:pt x="1425" y="335"/>
                  </a:cubicBezTo>
                  <a:cubicBezTo>
                    <a:pt x="949" y="526"/>
                    <a:pt x="443" y="516"/>
                    <a:pt x="0" y="345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5">
              <a:extLst>
                <a:ext uri="{FF2B5EF4-FFF2-40B4-BE49-F238E27FC236}">
                  <a16:creationId xmlns:a16="http://schemas.microsoft.com/office/drawing/2014/main" id="{A89D0924-A154-4DF6-A0A2-FE87E08AE4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0" y="1527175"/>
              <a:ext cx="1335088" cy="1566863"/>
            </a:xfrm>
            <a:custGeom>
              <a:avLst/>
              <a:gdLst>
                <a:gd name="T0" fmla="*/ 0 w 1632"/>
                <a:gd name="T1" fmla="*/ 0 h 1911"/>
                <a:gd name="T2" fmla="*/ 1491 w 1632"/>
                <a:gd name="T3" fmla="*/ 1190 h 1911"/>
                <a:gd name="T4" fmla="*/ 1632 w 1632"/>
                <a:gd name="T5" fmla="*/ 1911 h 1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2" h="1911">
                  <a:moveTo>
                    <a:pt x="0" y="0"/>
                  </a:moveTo>
                  <a:cubicBezTo>
                    <a:pt x="649" y="104"/>
                    <a:pt x="1228" y="536"/>
                    <a:pt x="1491" y="1190"/>
                  </a:cubicBezTo>
                  <a:cubicBezTo>
                    <a:pt x="1587" y="1426"/>
                    <a:pt x="1632" y="1671"/>
                    <a:pt x="1632" y="1911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6">
              <a:extLst>
                <a:ext uri="{FF2B5EF4-FFF2-40B4-BE49-F238E27FC236}">
                  <a16:creationId xmlns:a16="http://schemas.microsoft.com/office/drawing/2014/main" id="{73AB5B48-DECC-4885-8B71-330E61FE0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6450" y="1854200"/>
              <a:ext cx="646113" cy="515938"/>
            </a:xfrm>
            <a:custGeom>
              <a:avLst/>
              <a:gdLst>
                <a:gd name="T0" fmla="*/ 0 w 790"/>
                <a:gd name="T1" fmla="*/ 0 h 630"/>
                <a:gd name="T2" fmla="*/ 632 w 790"/>
                <a:gd name="T3" fmla="*/ 425 h 630"/>
                <a:gd name="T4" fmla="*/ 790 w 790"/>
                <a:gd name="T5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0" h="630">
                  <a:moveTo>
                    <a:pt x="0" y="0"/>
                  </a:moveTo>
                  <a:cubicBezTo>
                    <a:pt x="239" y="88"/>
                    <a:pt x="457" y="233"/>
                    <a:pt x="632" y="425"/>
                  </a:cubicBezTo>
                  <a:cubicBezTo>
                    <a:pt x="689" y="488"/>
                    <a:pt x="743" y="557"/>
                    <a:pt x="790" y="63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7">
              <a:extLst>
                <a:ext uri="{FF2B5EF4-FFF2-40B4-BE49-F238E27FC236}">
                  <a16:creationId xmlns:a16="http://schemas.microsoft.com/office/drawing/2014/main" id="{59960C80-0427-4C81-86C8-DB6846B0B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2195513"/>
              <a:ext cx="338138" cy="703263"/>
            </a:xfrm>
            <a:custGeom>
              <a:avLst/>
              <a:gdLst>
                <a:gd name="T0" fmla="*/ 0 w 412"/>
                <a:gd name="T1" fmla="*/ 858 h 858"/>
                <a:gd name="T2" fmla="*/ 412 w 412"/>
                <a:gd name="T3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2" h="858">
                  <a:moveTo>
                    <a:pt x="0" y="858"/>
                  </a:moveTo>
                  <a:cubicBezTo>
                    <a:pt x="48" y="539"/>
                    <a:pt x="192" y="239"/>
                    <a:pt x="412" y="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8">
              <a:extLst>
                <a:ext uri="{FF2B5EF4-FFF2-40B4-BE49-F238E27FC236}">
                  <a16:creationId xmlns:a16="http://schemas.microsoft.com/office/drawing/2014/main" id="{5E8BF851-A503-4E39-B810-B8A70AA74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2538" y="4327525"/>
              <a:ext cx="857250" cy="123825"/>
            </a:xfrm>
            <a:custGeom>
              <a:avLst/>
              <a:gdLst>
                <a:gd name="T0" fmla="*/ 1048 w 1048"/>
                <a:gd name="T1" fmla="*/ 0 h 151"/>
                <a:gd name="T2" fmla="*/ 0 w 1048"/>
                <a:gd name="T3" fmla="*/ 56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8" h="151">
                  <a:moveTo>
                    <a:pt x="1048" y="0"/>
                  </a:moveTo>
                  <a:cubicBezTo>
                    <a:pt x="701" y="140"/>
                    <a:pt x="334" y="151"/>
                    <a:pt x="0" y="56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9">
              <a:extLst>
                <a:ext uri="{FF2B5EF4-FFF2-40B4-BE49-F238E27FC236}">
                  <a16:creationId xmlns:a16="http://schemas.microsoft.com/office/drawing/2014/main" id="{0E6542F1-F3DD-4BBD-93E6-D8084D478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138" y="2178050"/>
              <a:ext cx="288925" cy="233363"/>
            </a:xfrm>
            <a:custGeom>
              <a:avLst/>
              <a:gdLst>
                <a:gd name="T0" fmla="*/ 0 w 354"/>
                <a:gd name="T1" fmla="*/ 0 h 285"/>
                <a:gd name="T2" fmla="*/ 354 w 354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4" h="285">
                  <a:moveTo>
                    <a:pt x="0" y="0"/>
                  </a:moveTo>
                  <a:cubicBezTo>
                    <a:pt x="133" y="72"/>
                    <a:pt x="253" y="168"/>
                    <a:pt x="354" y="285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0">
              <a:extLst>
                <a:ext uri="{FF2B5EF4-FFF2-40B4-BE49-F238E27FC236}">
                  <a16:creationId xmlns:a16="http://schemas.microsoft.com/office/drawing/2014/main" id="{A8CC2F32-8E07-4CDB-A777-7360658A15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5" y="2465388"/>
              <a:ext cx="238125" cy="763588"/>
            </a:xfrm>
            <a:custGeom>
              <a:avLst/>
              <a:gdLst>
                <a:gd name="T0" fmla="*/ 43 w 291"/>
                <a:gd name="T1" fmla="*/ 931 h 931"/>
                <a:gd name="T2" fmla="*/ 291 w 291"/>
                <a:gd name="T3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1" h="931">
                  <a:moveTo>
                    <a:pt x="43" y="931"/>
                  </a:moveTo>
                  <a:cubicBezTo>
                    <a:pt x="0" y="596"/>
                    <a:pt x="93" y="263"/>
                    <a:pt x="291" y="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1">
              <a:extLst>
                <a:ext uri="{FF2B5EF4-FFF2-40B4-BE49-F238E27FC236}">
                  <a16:creationId xmlns:a16="http://schemas.microsoft.com/office/drawing/2014/main" id="{741459A3-2339-4C25-A658-C7BDA86AC8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7838" y="3954463"/>
              <a:ext cx="468313" cy="180975"/>
            </a:xfrm>
            <a:custGeom>
              <a:avLst/>
              <a:gdLst>
                <a:gd name="T0" fmla="*/ 573 w 573"/>
                <a:gd name="T1" fmla="*/ 0 h 222"/>
                <a:gd name="T2" fmla="*/ 315 w 573"/>
                <a:gd name="T3" fmla="*/ 140 h 222"/>
                <a:gd name="T4" fmla="*/ 0 w 573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3" h="222">
                  <a:moveTo>
                    <a:pt x="573" y="0"/>
                  </a:moveTo>
                  <a:cubicBezTo>
                    <a:pt x="495" y="55"/>
                    <a:pt x="408" y="102"/>
                    <a:pt x="315" y="140"/>
                  </a:cubicBezTo>
                  <a:cubicBezTo>
                    <a:pt x="212" y="182"/>
                    <a:pt x="106" y="209"/>
                    <a:pt x="0" y="222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TextBox 77">
            <a:extLst>
              <a:ext uri="{FF2B5EF4-FFF2-40B4-BE49-F238E27FC236}">
                <a16:creationId xmlns:a16="http://schemas.microsoft.com/office/drawing/2014/main" id="{56AB731F-ECA4-9441-8E41-246AAF052A9D}"/>
              </a:ext>
            </a:extLst>
          </p:cNvPr>
          <p:cNvSpPr txBox="1"/>
          <p:nvPr/>
        </p:nvSpPr>
        <p:spPr>
          <a:xfrm>
            <a:off x="9710230" y="1169551"/>
            <a:ext cx="2064033" cy="206210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396353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Turbines – Slide Template</a:t>
            </a:r>
          </a:p>
        </p:txBody>
      </p:sp>
      <p:sp>
        <p:nvSpPr>
          <p:cNvPr id="40" name="TextBox 75">
            <a:extLst>
              <a:ext uri="{FF2B5EF4-FFF2-40B4-BE49-F238E27FC236}">
                <a16:creationId xmlns:a16="http://schemas.microsoft.com/office/drawing/2014/main" id="{EFB18924-8128-0C45-BFA6-CE1966BEEAFF}"/>
              </a:ext>
            </a:extLst>
          </p:cNvPr>
          <p:cNvSpPr txBox="1"/>
          <p:nvPr/>
        </p:nvSpPr>
        <p:spPr>
          <a:xfrm>
            <a:off x="2422896" y="5125450"/>
            <a:ext cx="3983808" cy="107721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1" name="TextBox 76">
            <a:extLst>
              <a:ext uri="{FF2B5EF4-FFF2-40B4-BE49-F238E27FC236}">
                <a16:creationId xmlns:a16="http://schemas.microsoft.com/office/drawing/2014/main" id="{09EDAA40-4FAD-9A49-994F-CE28DF065589}"/>
              </a:ext>
            </a:extLst>
          </p:cNvPr>
          <p:cNvSpPr txBox="1"/>
          <p:nvPr/>
        </p:nvSpPr>
        <p:spPr>
          <a:xfrm>
            <a:off x="6063510" y="3685309"/>
            <a:ext cx="3338676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3" name="TextBox 78">
            <a:extLst>
              <a:ext uri="{FF2B5EF4-FFF2-40B4-BE49-F238E27FC236}">
                <a16:creationId xmlns:a16="http://schemas.microsoft.com/office/drawing/2014/main" id="{A6EDA940-26E2-9B4A-911D-D96855FDB032}"/>
              </a:ext>
            </a:extLst>
          </p:cNvPr>
          <p:cNvSpPr txBox="1"/>
          <p:nvPr/>
        </p:nvSpPr>
        <p:spPr>
          <a:xfrm>
            <a:off x="198465" y="1656155"/>
            <a:ext cx="1265990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5" name="TextBox 80">
            <a:extLst>
              <a:ext uri="{FF2B5EF4-FFF2-40B4-BE49-F238E27FC236}">
                <a16:creationId xmlns:a16="http://schemas.microsoft.com/office/drawing/2014/main" id="{0EF2C31D-7792-C742-B106-39D25D60A527}"/>
              </a:ext>
            </a:extLst>
          </p:cNvPr>
          <p:cNvSpPr txBox="1"/>
          <p:nvPr/>
        </p:nvSpPr>
        <p:spPr>
          <a:xfrm>
            <a:off x="7164099" y="1858704"/>
            <a:ext cx="1265990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E0A1CAE-7551-4833-9C90-EEBBB33144ED}"/>
              </a:ext>
            </a:extLst>
          </p:cNvPr>
          <p:cNvGrpSpPr/>
          <p:nvPr/>
        </p:nvGrpSpPr>
        <p:grpSpPr>
          <a:xfrm>
            <a:off x="233597" y="731680"/>
            <a:ext cx="3865118" cy="5414219"/>
            <a:chOff x="595939" y="1924876"/>
            <a:chExt cx="3013316" cy="4221023"/>
          </a:xfrm>
        </p:grpSpPr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CE7892A6-FD90-004E-83F4-C431AFC2EDC9}"/>
                </a:ext>
              </a:extLst>
            </p:cNvPr>
            <p:cNvSpPr/>
            <p:nvPr/>
          </p:nvSpPr>
          <p:spPr>
            <a:xfrm>
              <a:off x="1541629" y="3561070"/>
              <a:ext cx="633505" cy="258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26" extrusionOk="0">
                  <a:moveTo>
                    <a:pt x="8164" y="522"/>
                  </a:moveTo>
                  <a:lnTo>
                    <a:pt x="32" y="19856"/>
                  </a:lnTo>
                  <a:cubicBezTo>
                    <a:pt x="-321" y="20695"/>
                    <a:pt x="2306" y="21426"/>
                    <a:pt x="5673" y="21426"/>
                  </a:cubicBezTo>
                  <a:lnTo>
                    <a:pt x="15285" y="21426"/>
                  </a:lnTo>
                  <a:cubicBezTo>
                    <a:pt x="18652" y="21426"/>
                    <a:pt x="21279" y="20695"/>
                    <a:pt x="20926" y="19856"/>
                  </a:cubicBezTo>
                  <a:lnTo>
                    <a:pt x="12794" y="522"/>
                  </a:lnTo>
                  <a:cubicBezTo>
                    <a:pt x="12499" y="-174"/>
                    <a:pt x="8457" y="-174"/>
                    <a:pt x="8164" y="52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B04E6307-161F-C243-86A9-630B1D680DEE}"/>
                </a:ext>
              </a:extLst>
            </p:cNvPr>
            <p:cNvSpPr/>
            <p:nvPr/>
          </p:nvSpPr>
          <p:spPr>
            <a:xfrm>
              <a:off x="1864364" y="3583586"/>
              <a:ext cx="1744891" cy="38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737" extrusionOk="0">
                  <a:moveTo>
                    <a:pt x="651" y="18"/>
                  </a:moveTo>
                  <a:lnTo>
                    <a:pt x="20723" y="8997"/>
                  </a:lnTo>
                  <a:cubicBezTo>
                    <a:pt x="21370" y="9287"/>
                    <a:pt x="21390" y="12362"/>
                    <a:pt x="20747" y="12746"/>
                  </a:cubicBezTo>
                  <a:lnTo>
                    <a:pt x="7686" y="20510"/>
                  </a:lnTo>
                  <a:cubicBezTo>
                    <a:pt x="6223" y="21381"/>
                    <a:pt x="4728" y="19709"/>
                    <a:pt x="3723" y="16078"/>
                  </a:cubicBezTo>
                  <a:lnTo>
                    <a:pt x="153" y="3183"/>
                  </a:lnTo>
                  <a:cubicBezTo>
                    <a:pt x="-210" y="1874"/>
                    <a:pt x="120" y="-219"/>
                    <a:pt x="651" y="1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4A215612-9805-9446-8831-9A11A0B1B783}"/>
                </a:ext>
              </a:extLst>
            </p:cNvPr>
            <p:cNvSpPr/>
            <p:nvPr/>
          </p:nvSpPr>
          <p:spPr>
            <a:xfrm>
              <a:off x="1361497" y="1924876"/>
              <a:ext cx="639573" cy="169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154" extrusionOk="0">
                  <a:moveTo>
                    <a:pt x="14159" y="20662"/>
                  </a:moveTo>
                  <a:lnTo>
                    <a:pt x="77" y="653"/>
                  </a:lnTo>
                  <a:cubicBezTo>
                    <a:pt x="-378" y="8"/>
                    <a:pt x="1311" y="-263"/>
                    <a:pt x="2135" y="322"/>
                  </a:cubicBezTo>
                  <a:lnTo>
                    <a:pt x="18857" y="12229"/>
                  </a:lnTo>
                  <a:cubicBezTo>
                    <a:pt x="20731" y="13563"/>
                    <a:pt x="21222" y="15136"/>
                    <a:pt x="20160" y="16398"/>
                  </a:cubicBezTo>
                  <a:lnTo>
                    <a:pt x="16390" y="20882"/>
                  </a:lnTo>
                  <a:cubicBezTo>
                    <a:pt x="16006" y="21337"/>
                    <a:pt x="14531" y="21192"/>
                    <a:pt x="14159" y="2066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C6EE5889-AB6A-9344-9E28-7B531824C4DF}"/>
                </a:ext>
              </a:extLst>
            </p:cNvPr>
            <p:cNvSpPr/>
            <p:nvPr/>
          </p:nvSpPr>
          <p:spPr>
            <a:xfrm>
              <a:off x="595939" y="3606102"/>
              <a:ext cx="1265990" cy="1246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122" extrusionOk="0">
                  <a:moveTo>
                    <a:pt x="20755" y="1178"/>
                  </a:moveTo>
                  <a:lnTo>
                    <a:pt x="1050" y="20854"/>
                  </a:lnTo>
                  <a:cubicBezTo>
                    <a:pt x="415" y="21488"/>
                    <a:pt x="-323" y="20896"/>
                    <a:pt x="150" y="20133"/>
                  </a:cubicBezTo>
                  <a:lnTo>
                    <a:pt x="9785" y="4614"/>
                  </a:lnTo>
                  <a:cubicBezTo>
                    <a:pt x="10865" y="2876"/>
                    <a:pt x="12567" y="1611"/>
                    <a:pt x="14300" y="1259"/>
                  </a:cubicBezTo>
                  <a:lnTo>
                    <a:pt x="20451" y="14"/>
                  </a:lnTo>
                  <a:cubicBezTo>
                    <a:pt x="21076" y="-112"/>
                    <a:pt x="21277" y="659"/>
                    <a:pt x="20755" y="1178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Circle">
              <a:extLst>
                <a:ext uri="{FF2B5EF4-FFF2-40B4-BE49-F238E27FC236}">
                  <a16:creationId xmlns:a16="http://schemas.microsoft.com/office/drawing/2014/main" id="{DC12E6B8-2450-2E4F-924C-7D5C30D580DD}"/>
                </a:ext>
              </a:extLst>
            </p:cNvPr>
            <p:cNvSpPr/>
            <p:nvPr/>
          </p:nvSpPr>
          <p:spPr>
            <a:xfrm>
              <a:off x="1736771" y="3523542"/>
              <a:ext cx="248581" cy="24858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63500">
              <a:solidFill>
                <a:srgbClr val="FFFFFF"/>
              </a:solidFill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A5423F5-AC23-4DA1-A3A3-584A803CDE2F}"/>
                </a:ext>
              </a:extLst>
            </p:cNvPr>
            <p:cNvSpPr/>
            <p:nvPr/>
          </p:nvSpPr>
          <p:spPr>
            <a:xfrm>
              <a:off x="1736771" y="5517157"/>
              <a:ext cx="282848" cy="456908"/>
            </a:xfrm>
            <a:custGeom>
              <a:avLst/>
              <a:gdLst>
                <a:gd name="connsiteX0" fmla="*/ 106068 w 282848"/>
                <a:gd name="connsiteY0" fmla="*/ 424272 h 456908"/>
                <a:gd name="connsiteX1" fmla="*/ 176780 w 282848"/>
                <a:gd name="connsiteY1" fmla="*/ 424272 h 456908"/>
                <a:gd name="connsiteX2" fmla="*/ 141424 w 282848"/>
                <a:gd name="connsiteY2" fmla="*/ 456908 h 456908"/>
                <a:gd name="connsiteX3" fmla="*/ 106068 w 282848"/>
                <a:gd name="connsiteY3" fmla="*/ 424272 h 456908"/>
                <a:gd name="connsiteX4" fmla="*/ 87030 w 282848"/>
                <a:gd name="connsiteY4" fmla="*/ 369879 h 456908"/>
                <a:gd name="connsiteX5" fmla="*/ 195818 w 282848"/>
                <a:gd name="connsiteY5" fmla="*/ 369879 h 456908"/>
                <a:gd name="connsiteX6" fmla="*/ 212136 w 282848"/>
                <a:gd name="connsiteY6" fmla="*/ 386197 h 456908"/>
                <a:gd name="connsiteX7" fmla="*/ 195818 w 282848"/>
                <a:gd name="connsiteY7" fmla="*/ 402515 h 456908"/>
                <a:gd name="connsiteX8" fmla="*/ 87030 w 282848"/>
                <a:gd name="connsiteY8" fmla="*/ 402515 h 456908"/>
                <a:gd name="connsiteX9" fmla="*/ 70712 w 282848"/>
                <a:gd name="connsiteY9" fmla="*/ 386197 h 456908"/>
                <a:gd name="connsiteX10" fmla="*/ 87030 w 282848"/>
                <a:gd name="connsiteY10" fmla="*/ 369879 h 456908"/>
                <a:gd name="connsiteX11" fmla="*/ 87030 w 282848"/>
                <a:gd name="connsiteY11" fmla="*/ 315485 h 456908"/>
                <a:gd name="connsiteX12" fmla="*/ 195818 w 282848"/>
                <a:gd name="connsiteY12" fmla="*/ 315485 h 456908"/>
                <a:gd name="connsiteX13" fmla="*/ 212136 w 282848"/>
                <a:gd name="connsiteY13" fmla="*/ 331803 h 456908"/>
                <a:gd name="connsiteX14" fmla="*/ 195818 w 282848"/>
                <a:gd name="connsiteY14" fmla="*/ 348121 h 456908"/>
                <a:gd name="connsiteX15" fmla="*/ 87030 w 282848"/>
                <a:gd name="connsiteY15" fmla="*/ 348121 h 456908"/>
                <a:gd name="connsiteX16" fmla="*/ 70712 w 282848"/>
                <a:gd name="connsiteY16" fmla="*/ 331803 h 456908"/>
                <a:gd name="connsiteX17" fmla="*/ 87030 w 282848"/>
                <a:gd name="connsiteY17" fmla="*/ 315485 h 456908"/>
                <a:gd name="connsiteX18" fmla="*/ 141968 w 282848"/>
                <a:gd name="connsiteY18" fmla="*/ 32092 h 456908"/>
                <a:gd name="connsiteX19" fmla="*/ 33180 w 282848"/>
                <a:gd name="connsiteY19" fmla="*/ 139793 h 456908"/>
                <a:gd name="connsiteX20" fmla="*/ 33180 w 282848"/>
                <a:gd name="connsiteY20" fmla="*/ 144145 h 456908"/>
                <a:gd name="connsiteX21" fmla="*/ 40795 w 282848"/>
                <a:gd name="connsiteY21" fmla="*/ 182220 h 456908"/>
                <a:gd name="connsiteX22" fmla="*/ 59289 w 282848"/>
                <a:gd name="connsiteY22" fmla="*/ 212137 h 456908"/>
                <a:gd name="connsiteX23" fmla="*/ 90838 w 282848"/>
                <a:gd name="connsiteY23" fmla="*/ 261092 h 456908"/>
                <a:gd name="connsiteX24" fmla="*/ 141424 w 282848"/>
                <a:gd name="connsiteY24" fmla="*/ 261092 h 456908"/>
                <a:gd name="connsiteX25" fmla="*/ 192554 w 282848"/>
                <a:gd name="connsiteY25" fmla="*/ 261092 h 456908"/>
                <a:gd name="connsiteX26" fmla="*/ 224103 w 282848"/>
                <a:gd name="connsiteY26" fmla="*/ 212137 h 456908"/>
                <a:gd name="connsiteX27" fmla="*/ 242597 w 282848"/>
                <a:gd name="connsiteY27" fmla="*/ 182220 h 456908"/>
                <a:gd name="connsiteX28" fmla="*/ 250212 w 282848"/>
                <a:gd name="connsiteY28" fmla="*/ 144145 h 456908"/>
                <a:gd name="connsiteX29" fmla="*/ 250756 w 282848"/>
                <a:gd name="connsiteY29" fmla="*/ 144145 h 456908"/>
                <a:gd name="connsiteX30" fmla="*/ 250756 w 282848"/>
                <a:gd name="connsiteY30" fmla="*/ 139793 h 456908"/>
                <a:gd name="connsiteX31" fmla="*/ 141968 w 282848"/>
                <a:gd name="connsiteY31" fmla="*/ 32092 h 456908"/>
                <a:gd name="connsiteX32" fmla="*/ 141424 w 282848"/>
                <a:gd name="connsiteY32" fmla="*/ 0 h 456908"/>
                <a:gd name="connsiteX33" fmla="*/ 282848 w 282848"/>
                <a:gd name="connsiteY33" fmla="*/ 139793 h 456908"/>
                <a:gd name="connsiteX34" fmla="*/ 282848 w 282848"/>
                <a:gd name="connsiteY34" fmla="*/ 144689 h 456908"/>
                <a:gd name="connsiteX35" fmla="*/ 273057 w 282848"/>
                <a:gd name="connsiteY35" fmla="*/ 193643 h 456908"/>
                <a:gd name="connsiteX36" fmla="*/ 248580 w 282848"/>
                <a:gd name="connsiteY36" fmla="*/ 233895 h 456908"/>
                <a:gd name="connsiteX37" fmla="*/ 215400 w 282848"/>
                <a:gd name="connsiteY37" fmla="*/ 287745 h 456908"/>
                <a:gd name="connsiteX38" fmla="*/ 205609 w 282848"/>
                <a:gd name="connsiteY38" fmla="*/ 293728 h 456908"/>
                <a:gd name="connsiteX39" fmla="*/ 77239 w 282848"/>
                <a:gd name="connsiteY39" fmla="*/ 293728 h 456908"/>
                <a:gd name="connsiteX40" fmla="*/ 67448 w 282848"/>
                <a:gd name="connsiteY40" fmla="*/ 287745 h 456908"/>
                <a:gd name="connsiteX41" fmla="*/ 34268 w 282848"/>
                <a:gd name="connsiteY41" fmla="*/ 233895 h 456908"/>
                <a:gd name="connsiteX42" fmla="*/ 9791 w 282848"/>
                <a:gd name="connsiteY42" fmla="*/ 193643 h 456908"/>
                <a:gd name="connsiteX43" fmla="*/ 0 w 282848"/>
                <a:gd name="connsiteY43" fmla="*/ 144689 h 456908"/>
                <a:gd name="connsiteX44" fmla="*/ 0 w 282848"/>
                <a:gd name="connsiteY44" fmla="*/ 139793 h 456908"/>
                <a:gd name="connsiteX45" fmla="*/ 141424 w 282848"/>
                <a:gd name="connsiteY45" fmla="*/ 0 h 456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82848" h="456908">
                  <a:moveTo>
                    <a:pt x="106068" y="424272"/>
                  </a:moveTo>
                  <a:lnTo>
                    <a:pt x="176780" y="424272"/>
                  </a:lnTo>
                  <a:cubicBezTo>
                    <a:pt x="175148" y="442766"/>
                    <a:pt x="159918" y="456908"/>
                    <a:pt x="141424" y="456908"/>
                  </a:cubicBezTo>
                  <a:cubicBezTo>
                    <a:pt x="122930" y="456908"/>
                    <a:pt x="107700" y="442766"/>
                    <a:pt x="106068" y="424272"/>
                  </a:cubicBezTo>
                  <a:close/>
                  <a:moveTo>
                    <a:pt x="87030" y="369879"/>
                  </a:moveTo>
                  <a:lnTo>
                    <a:pt x="195818" y="369879"/>
                  </a:lnTo>
                  <a:cubicBezTo>
                    <a:pt x="205065" y="369879"/>
                    <a:pt x="212136" y="376950"/>
                    <a:pt x="212136" y="386197"/>
                  </a:cubicBezTo>
                  <a:cubicBezTo>
                    <a:pt x="212136" y="395444"/>
                    <a:pt x="205065" y="402515"/>
                    <a:pt x="195818" y="402515"/>
                  </a:cubicBezTo>
                  <a:lnTo>
                    <a:pt x="87030" y="402515"/>
                  </a:lnTo>
                  <a:cubicBezTo>
                    <a:pt x="77783" y="402515"/>
                    <a:pt x="70712" y="395444"/>
                    <a:pt x="70712" y="386197"/>
                  </a:cubicBezTo>
                  <a:cubicBezTo>
                    <a:pt x="70712" y="376950"/>
                    <a:pt x="77783" y="369879"/>
                    <a:pt x="87030" y="369879"/>
                  </a:cubicBezTo>
                  <a:close/>
                  <a:moveTo>
                    <a:pt x="87030" y="315485"/>
                  </a:moveTo>
                  <a:lnTo>
                    <a:pt x="195818" y="315485"/>
                  </a:lnTo>
                  <a:cubicBezTo>
                    <a:pt x="205065" y="315485"/>
                    <a:pt x="212136" y="322556"/>
                    <a:pt x="212136" y="331803"/>
                  </a:cubicBezTo>
                  <a:cubicBezTo>
                    <a:pt x="212136" y="341050"/>
                    <a:pt x="205065" y="348121"/>
                    <a:pt x="195818" y="348121"/>
                  </a:cubicBezTo>
                  <a:lnTo>
                    <a:pt x="87030" y="348121"/>
                  </a:lnTo>
                  <a:cubicBezTo>
                    <a:pt x="77783" y="348121"/>
                    <a:pt x="70712" y="341050"/>
                    <a:pt x="70712" y="331803"/>
                  </a:cubicBezTo>
                  <a:cubicBezTo>
                    <a:pt x="70712" y="322556"/>
                    <a:pt x="77783" y="315485"/>
                    <a:pt x="87030" y="315485"/>
                  </a:cubicBezTo>
                  <a:close/>
                  <a:moveTo>
                    <a:pt x="141968" y="32092"/>
                  </a:moveTo>
                  <a:cubicBezTo>
                    <a:pt x="82679" y="32636"/>
                    <a:pt x="34268" y="80504"/>
                    <a:pt x="33180" y="139793"/>
                  </a:cubicBezTo>
                  <a:lnTo>
                    <a:pt x="33180" y="144145"/>
                  </a:lnTo>
                  <a:cubicBezTo>
                    <a:pt x="33724" y="157199"/>
                    <a:pt x="35900" y="170254"/>
                    <a:pt x="40795" y="182220"/>
                  </a:cubicBezTo>
                  <a:cubicBezTo>
                    <a:pt x="45147" y="193099"/>
                    <a:pt x="51674" y="203434"/>
                    <a:pt x="59289" y="212137"/>
                  </a:cubicBezTo>
                  <a:cubicBezTo>
                    <a:pt x="71256" y="227367"/>
                    <a:pt x="82135" y="243685"/>
                    <a:pt x="90838" y="261092"/>
                  </a:cubicBezTo>
                  <a:lnTo>
                    <a:pt x="141424" y="261092"/>
                  </a:lnTo>
                  <a:lnTo>
                    <a:pt x="192554" y="261092"/>
                  </a:lnTo>
                  <a:cubicBezTo>
                    <a:pt x="200713" y="243685"/>
                    <a:pt x="211592" y="227367"/>
                    <a:pt x="224103" y="212137"/>
                  </a:cubicBezTo>
                  <a:cubicBezTo>
                    <a:pt x="232262" y="203434"/>
                    <a:pt x="238245" y="193099"/>
                    <a:pt x="242597" y="182220"/>
                  </a:cubicBezTo>
                  <a:cubicBezTo>
                    <a:pt x="246948" y="170254"/>
                    <a:pt x="249668" y="157199"/>
                    <a:pt x="250212" y="144145"/>
                  </a:cubicBezTo>
                  <a:lnTo>
                    <a:pt x="250756" y="144145"/>
                  </a:lnTo>
                  <a:lnTo>
                    <a:pt x="250756" y="139793"/>
                  </a:lnTo>
                  <a:cubicBezTo>
                    <a:pt x="249668" y="79960"/>
                    <a:pt x="201257" y="32636"/>
                    <a:pt x="141968" y="32092"/>
                  </a:cubicBezTo>
                  <a:close/>
                  <a:moveTo>
                    <a:pt x="141424" y="0"/>
                  </a:moveTo>
                  <a:cubicBezTo>
                    <a:pt x="218663" y="544"/>
                    <a:pt x="281216" y="62553"/>
                    <a:pt x="282848" y="139793"/>
                  </a:cubicBezTo>
                  <a:lnTo>
                    <a:pt x="282848" y="144689"/>
                  </a:lnTo>
                  <a:cubicBezTo>
                    <a:pt x="282304" y="161551"/>
                    <a:pt x="279041" y="177869"/>
                    <a:pt x="273057" y="193643"/>
                  </a:cubicBezTo>
                  <a:cubicBezTo>
                    <a:pt x="267618" y="208329"/>
                    <a:pt x="258915" y="221928"/>
                    <a:pt x="248580" y="233895"/>
                  </a:cubicBezTo>
                  <a:cubicBezTo>
                    <a:pt x="235525" y="248037"/>
                    <a:pt x="221383" y="275778"/>
                    <a:pt x="215400" y="287745"/>
                  </a:cubicBezTo>
                  <a:cubicBezTo>
                    <a:pt x="213768" y="291552"/>
                    <a:pt x="209960" y="293728"/>
                    <a:pt x="205609" y="293728"/>
                  </a:cubicBezTo>
                  <a:lnTo>
                    <a:pt x="77239" y="293728"/>
                  </a:lnTo>
                  <a:cubicBezTo>
                    <a:pt x="72888" y="293728"/>
                    <a:pt x="69080" y="291552"/>
                    <a:pt x="67448" y="287745"/>
                  </a:cubicBezTo>
                  <a:cubicBezTo>
                    <a:pt x="61465" y="275778"/>
                    <a:pt x="47323" y="248037"/>
                    <a:pt x="34268" y="233895"/>
                  </a:cubicBezTo>
                  <a:cubicBezTo>
                    <a:pt x="23933" y="221928"/>
                    <a:pt x="15774" y="208329"/>
                    <a:pt x="9791" y="193643"/>
                  </a:cubicBezTo>
                  <a:cubicBezTo>
                    <a:pt x="3808" y="177869"/>
                    <a:pt x="544" y="161551"/>
                    <a:pt x="0" y="144689"/>
                  </a:cubicBezTo>
                  <a:lnTo>
                    <a:pt x="0" y="139793"/>
                  </a:lnTo>
                  <a:cubicBezTo>
                    <a:pt x="1632" y="62553"/>
                    <a:pt x="64185" y="544"/>
                    <a:pt x="141424" y="0"/>
                  </a:cubicBezTo>
                  <a:close/>
                </a:path>
              </a:pathLst>
            </a:custGeom>
            <a:solidFill>
              <a:schemeClr val="tx2"/>
            </a:solidFill>
            <a:ln w="535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D886721-46C0-4D07-B281-8713849E0BD4}"/>
              </a:ext>
            </a:extLst>
          </p:cNvPr>
          <p:cNvGrpSpPr/>
          <p:nvPr/>
        </p:nvGrpSpPr>
        <p:grpSpPr>
          <a:xfrm>
            <a:off x="4247086" y="785926"/>
            <a:ext cx="2980462" cy="4251818"/>
            <a:chOff x="3587925" y="922896"/>
            <a:chExt cx="2323622" cy="3314794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D2BEA748-C28F-A149-8E75-0DDBC9FAC6D7}"/>
                </a:ext>
              </a:extLst>
            </p:cNvPr>
            <p:cNvSpPr/>
            <p:nvPr/>
          </p:nvSpPr>
          <p:spPr>
            <a:xfrm>
              <a:off x="4278429" y="2176311"/>
              <a:ext cx="497507" cy="206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26" extrusionOk="0">
                  <a:moveTo>
                    <a:pt x="8063" y="522"/>
                  </a:moveTo>
                  <a:lnTo>
                    <a:pt x="40" y="19457"/>
                  </a:lnTo>
                  <a:cubicBezTo>
                    <a:pt x="-405" y="20509"/>
                    <a:pt x="2913" y="21426"/>
                    <a:pt x="7166" y="21426"/>
                  </a:cubicBezTo>
                  <a:lnTo>
                    <a:pt x="13624" y="21426"/>
                  </a:lnTo>
                  <a:cubicBezTo>
                    <a:pt x="17877" y="21426"/>
                    <a:pt x="21195" y="20509"/>
                    <a:pt x="20750" y="19457"/>
                  </a:cubicBezTo>
                  <a:lnTo>
                    <a:pt x="12727" y="522"/>
                  </a:lnTo>
                  <a:cubicBezTo>
                    <a:pt x="12432" y="-174"/>
                    <a:pt x="8358" y="-174"/>
                    <a:pt x="8063" y="52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A5D482B4-F82C-2C48-BDD5-B62F2966FFC6}"/>
                </a:ext>
              </a:extLst>
            </p:cNvPr>
            <p:cNvSpPr/>
            <p:nvPr/>
          </p:nvSpPr>
          <p:spPr>
            <a:xfrm>
              <a:off x="3940682" y="922896"/>
              <a:ext cx="671234" cy="126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156" extrusionOk="0">
                  <a:moveTo>
                    <a:pt x="17788" y="20733"/>
                  </a:moveTo>
                  <a:lnTo>
                    <a:pt x="149" y="757"/>
                  </a:lnTo>
                  <a:cubicBezTo>
                    <a:pt x="-419" y="114"/>
                    <a:pt x="761" y="-294"/>
                    <a:pt x="1586" y="260"/>
                  </a:cubicBezTo>
                  <a:lnTo>
                    <a:pt x="18379" y="11542"/>
                  </a:lnTo>
                  <a:cubicBezTo>
                    <a:pt x="20260" y="12806"/>
                    <a:pt x="21181" y="14420"/>
                    <a:pt x="20823" y="15823"/>
                  </a:cubicBezTo>
                  <a:lnTo>
                    <a:pt x="19548" y="20802"/>
                  </a:lnTo>
                  <a:cubicBezTo>
                    <a:pt x="19419" y="21306"/>
                    <a:pt x="18253" y="21261"/>
                    <a:pt x="17788" y="20733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64363934-FC9E-4043-9B43-8DCF01CA342C}"/>
                </a:ext>
              </a:extLst>
            </p:cNvPr>
            <p:cNvSpPr/>
            <p:nvPr/>
          </p:nvSpPr>
          <p:spPr>
            <a:xfrm>
              <a:off x="3587925" y="2191322"/>
              <a:ext cx="978681" cy="102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119" extrusionOk="0">
                  <a:moveTo>
                    <a:pt x="20756" y="1136"/>
                  </a:moveTo>
                  <a:lnTo>
                    <a:pt x="1091" y="20841"/>
                  </a:lnTo>
                  <a:cubicBezTo>
                    <a:pt x="456" y="21475"/>
                    <a:pt x="-323" y="20924"/>
                    <a:pt x="140" y="20169"/>
                  </a:cubicBezTo>
                  <a:lnTo>
                    <a:pt x="9563" y="4816"/>
                  </a:lnTo>
                  <a:cubicBezTo>
                    <a:pt x="10618" y="3097"/>
                    <a:pt x="12332" y="1815"/>
                    <a:pt x="14106" y="1419"/>
                  </a:cubicBezTo>
                  <a:lnTo>
                    <a:pt x="20404" y="17"/>
                  </a:lnTo>
                  <a:cubicBezTo>
                    <a:pt x="21045" y="-125"/>
                    <a:pt x="21277" y="616"/>
                    <a:pt x="20756" y="113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7B1C8EE3-9A96-3449-AD21-1CBFD4693E4C}"/>
                </a:ext>
              </a:extLst>
            </p:cNvPr>
            <p:cNvSpPr/>
            <p:nvPr/>
          </p:nvSpPr>
          <p:spPr>
            <a:xfrm>
              <a:off x="4556131" y="2176311"/>
              <a:ext cx="1355416" cy="38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165" extrusionOk="0">
                  <a:moveTo>
                    <a:pt x="729" y="93"/>
                  </a:moveTo>
                  <a:lnTo>
                    <a:pt x="20747" y="18193"/>
                  </a:lnTo>
                  <a:cubicBezTo>
                    <a:pt x="21392" y="18774"/>
                    <a:pt x="21304" y="21214"/>
                    <a:pt x="20640" y="21165"/>
                  </a:cubicBezTo>
                  <a:lnTo>
                    <a:pt x="7136" y="20125"/>
                  </a:lnTo>
                  <a:cubicBezTo>
                    <a:pt x="5624" y="20010"/>
                    <a:pt x="4168" y="17869"/>
                    <a:pt x="3278" y="14451"/>
                  </a:cubicBezTo>
                  <a:lnTo>
                    <a:pt x="115" y="2316"/>
                  </a:lnTo>
                  <a:cubicBezTo>
                    <a:pt x="-208" y="1084"/>
                    <a:pt x="199" y="-386"/>
                    <a:pt x="729" y="9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Circle">
              <a:extLst>
                <a:ext uri="{FF2B5EF4-FFF2-40B4-BE49-F238E27FC236}">
                  <a16:creationId xmlns:a16="http://schemas.microsoft.com/office/drawing/2014/main" id="{383389E4-427F-EF40-BF56-E117405B2821}"/>
                </a:ext>
              </a:extLst>
            </p:cNvPr>
            <p:cNvSpPr/>
            <p:nvPr/>
          </p:nvSpPr>
          <p:spPr>
            <a:xfrm>
              <a:off x="4443550" y="2086246"/>
              <a:ext cx="198294" cy="198294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50639">
              <a:solidFill>
                <a:srgbClr val="FFFFFF"/>
              </a:solidFill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Graphic 20" descr="Coins">
              <a:extLst>
                <a:ext uri="{FF2B5EF4-FFF2-40B4-BE49-F238E27FC236}">
                  <a16:creationId xmlns:a16="http://schemas.microsoft.com/office/drawing/2014/main" id="{4F150568-39B7-E647-9F47-0DD3977D8992}"/>
                </a:ext>
              </a:extLst>
            </p:cNvPr>
            <p:cNvSpPr/>
            <p:nvPr/>
          </p:nvSpPr>
          <p:spPr>
            <a:xfrm>
              <a:off x="4386025" y="3831175"/>
              <a:ext cx="328191" cy="281306"/>
            </a:xfrm>
            <a:custGeom>
              <a:avLst/>
              <a:gdLst>
                <a:gd name="connsiteX0" fmla="*/ 305139 w 328190"/>
                <a:gd name="connsiteY0" fmla="*/ 234422 h 281306"/>
                <a:gd name="connsiteX1" fmla="*/ 289511 w 328190"/>
                <a:gd name="connsiteY1" fmla="*/ 247706 h 281306"/>
                <a:gd name="connsiteX2" fmla="*/ 289511 w 328190"/>
                <a:gd name="connsiteY2" fmla="*/ 233640 h 281306"/>
                <a:gd name="connsiteX3" fmla="*/ 305139 w 328190"/>
                <a:gd name="connsiteY3" fmla="*/ 227389 h 281306"/>
                <a:gd name="connsiteX4" fmla="*/ 305139 w 328190"/>
                <a:gd name="connsiteY4" fmla="*/ 234422 h 281306"/>
                <a:gd name="connsiteX5" fmla="*/ 273883 w 328190"/>
                <a:gd name="connsiteY5" fmla="*/ 208635 h 281306"/>
                <a:gd name="connsiteX6" fmla="*/ 273883 w 328190"/>
                <a:gd name="connsiteY6" fmla="*/ 194570 h 281306"/>
                <a:gd name="connsiteX7" fmla="*/ 289511 w 328190"/>
                <a:gd name="connsiteY7" fmla="*/ 188319 h 281306"/>
                <a:gd name="connsiteX8" fmla="*/ 289511 w 328190"/>
                <a:gd name="connsiteY8" fmla="*/ 195352 h 281306"/>
                <a:gd name="connsiteX9" fmla="*/ 273883 w 328190"/>
                <a:gd name="connsiteY9" fmla="*/ 208635 h 281306"/>
                <a:gd name="connsiteX10" fmla="*/ 273883 w 328190"/>
                <a:gd name="connsiteY10" fmla="*/ 252394 h 281306"/>
                <a:gd name="connsiteX11" fmla="*/ 258255 w 328190"/>
                <a:gd name="connsiteY11" fmla="*/ 255129 h 281306"/>
                <a:gd name="connsiteX12" fmla="*/ 258255 w 328190"/>
                <a:gd name="connsiteY12" fmla="*/ 239892 h 281306"/>
                <a:gd name="connsiteX13" fmla="*/ 273883 w 328190"/>
                <a:gd name="connsiteY13" fmla="*/ 237548 h 281306"/>
                <a:gd name="connsiteX14" fmla="*/ 273883 w 328190"/>
                <a:gd name="connsiteY14" fmla="*/ 252394 h 281306"/>
                <a:gd name="connsiteX15" fmla="*/ 242627 w 328190"/>
                <a:gd name="connsiteY15" fmla="*/ 200821 h 281306"/>
                <a:gd name="connsiteX16" fmla="*/ 258255 w 328190"/>
                <a:gd name="connsiteY16" fmla="*/ 198477 h 281306"/>
                <a:gd name="connsiteX17" fmla="*/ 258255 w 328190"/>
                <a:gd name="connsiteY17" fmla="*/ 213324 h 281306"/>
                <a:gd name="connsiteX18" fmla="*/ 242627 w 328190"/>
                <a:gd name="connsiteY18" fmla="*/ 216059 h 281306"/>
                <a:gd name="connsiteX19" fmla="*/ 242627 w 328190"/>
                <a:gd name="connsiteY19" fmla="*/ 200821 h 281306"/>
                <a:gd name="connsiteX20" fmla="*/ 242627 w 328190"/>
                <a:gd name="connsiteY20" fmla="*/ 257083 h 281306"/>
                <a:gd name="connsiteX21" fmla="*/ 226999 w 328190"/>
                <a:gd name="connsiteY21" fmla="*/ 257864 h 281306"/>
                <a:gd name="connsiteX22" fmla="*/ 226999 w 328190"/>
                <a:gd name="connsiteY22" fmla="*/ 242236 h 281306"/>
                <a:gd name="connsiteX23" fmla="*/ 242627 w 328190"/>
                <a:gd name="connsiteY23" fmla="*/ 241455 h 281306"/>
                <a:gd name="connsiteX24" fmla="*/ 242627 w 328190"/>
                <a:gd name="connsiteY24" fmla="*/ 257083 h 281306"/>
                <a:gd name="connsiteX25" fmla="*/ 211370 w 328190"/>
                <a:gd name="connsiteY25" fmla="*/ 218794 h 281306"/>
                <a:gd name="connsiteX26" fmla="*/ 211370 w 328190"/>
                <a:gd name="connsiteY26" fmla="*/ 203166 h 281306"/>
                <a:gd name="connsiteX27" fmla="*/ 226999 w 328190"/>
                <a:gd name="connsiteY27" fmla="*/ 202384 h 281306"/>
                <a:gd name="connsiteX28" fmla="*/ 226999 w 328190"/>
                <a:gd name="connsiteY28" fmla="*/ 218012 h 281306"/>
                <a:gd name="connsiteX29" fmla="*/ 211370 w 328190"/>
                <a:gd name="connsiteY29" fmla="*/ 218794 h 281306"/>
                <a:gd name="connsiteX30" fmla="*/ 211370 w 328190"/>
                <a:gd name="connsiteY30" fmla="*/ 257864 h 281306"/>
                <a:gd name="connsiteX31" fmla="*/ 195742 w 328190"/>
                <a:gd name="connsiteY31" fmla="*/ 257083 h 281306"/>
                <a:gd name="connsiteX32" fmla="*/ 195742 w 328190"/>
                <a:gd name="connsiteY32" fmla="*/ 242236 h 281306"/>
                <a:gd name="connsiteX33" fmla="*/ 203556 w 328190"/>
                <a:gd name="connsiteY33" fmla="*/ 242236 h 281306"/>
                <a:gd name="connsiteX34" fmla="*/ 211370 w 328190"/>
                <a:gd name="connsiteY34" fmla="*/ 242236 h 281306"/>
                <a:gd name="connsiteX35" fmla="*/ 211370 w 328190"/>
                <a:gd name="connsiteY35" fmla="*/ 257864 h 281306"/>
                <a:gd name="connsiteX36" fmla="*/ 180114 w 328190"/>
                <a:gd name="connsiteY36" fmla="*/ 202384 h 281306"/>
                <a:gd name="connsiteX37" fmla="*/ 195742 w 328190"/>
                <a:gd name="connsiteY37" fmla="*/ 203166 h 281306"/>
                <a:gd name="connsiteX38" fmla="*/ 195742 w 328190"/>
                <a:gd name="connsiteY38" fmla="*/ 218794 h 281306"/>
                <a:gd name="connsiteX39" fmla="*/ 180114 w 328190"/>
                <a:gd name="connsiteY39" fmla="*/ 218012 h 281306"/>
                <a:gd name="connsiteX40" fmla="*/ 180114 w 328190"/>
                <a:gd name="connsiteY40" fmla="*/ 202384 h 281306"/>
                <a:gd name="connsiteX41" fmla="*/ 180114 w 328190"/>
                <a:gd name="connsiteY41" fmla="*/ 255129 h 281306"/>
                <a:gd name="connsiteX42" fmla="*/ 164486 w 328190"/>
                <a:gd name="connsiteY42" fmla="*/ 252394 h 281306"/>
                <a:gd name="connsiteX43" fmla="*/ 164486 w 328190"/>
                <a:gd name="connsiteY43" fmla="*/ 239892 h 281306"/>
                <a:gd name="connsiteX44" fmla="*/ 180114 w 328190"/>
                <a:gd name="connsiteY44" fmla="*/ 241455 h 281306"/>
                <a:gd name="connsiteX45" fmla="*/ 180114 w 328190"/>
                <a:gd name="connsiteY45" fmla="*/ 255129 h 281306"/>
                <a:gd name="connsiteX46" fmla="*/ 148858 w 328190"/>
                <a:gd name="connsiteY46" fmla="*/ 213324 h 281306"/>
                <a:gd name="connsiteX47" fmla="*/ 148858 w 328190"/>
                <a:gd name="connsiteY47" fmla="*/ 198086 h 281306"/>
                <a:gd name="connsiteX48" fmla="*/ 164486 w 328190"/>
                <a:gd name="connsiteY48" fmla="*/ 200431 h 281306"/>
                <a:gd name="connsiteX49" fmla="*/ 164486 w 328190"/>
                <a:gd name="connsiteY49" fmla="*/ 216059 h 281306"/>
                <a:gd name="connsiteX50" fmla="*/ 148858 w 328190"/>
                <a:gd name="connsiteY50" fmla="*/ 213324 h 281306"/>
                <a:gd name="connsiteX51" fmla="*/ 148858 w 328190"/>
                <a:gd name="connsiteY51" fmla="*/ 247706 h 281306"/>
                <a:gd name="connsiteX52" fmla="*/ 133230 w 328190"/>
                <a:gd name="connsiteY52" fmla="*/ 234422 h 281306"/>
                <a:gd name="connsiteX53" fmla="*/ 133230 w 328190"/>
                <a:gd name="connsiteY53" fmla="*/ 233640 h 281306"/>
                <a:gd name="connsiteX54" fmla="*/ 133620 w 328190"/>
                <a:gd name="connsiteY54" fmla="*/ 233640 h 281306"/>
                <a:gd name="connsiteX55" fmla="*/ 136746 w 328190"/>
                <a:gd name="connsiteY55" fmla="*/ 234422 h 281306"/>
                <a:gd name="connsiteX56" fmla="*/ 148858 w 328190"/>
                <a:gd name="connsiteY56" fmla="*/ 237157 h 281306"/>
                <a:gd name="connsiteX57" fmla="*/ 148858 w 328190"/>
                <a:gd name="connsiteY57" fmla="*/ 247706 h 281306"/>
                <a:gd name="connsiteX58" fmla="*/ 86345 w 328190"/>
                <a:gd name="connsiteY58" fmla="*/ 194570 h 281306"/>
                <a:gd name="connsiteX59" fmla="*/ 94159 w 328190"/>
                <a:gd name="connsiteY59" fmla="*/ 194961 h 281306"/>
                <a:gd name="connsiteX60" fmla="*/ 94159 w 328190"/>
                <a:gd name="connsiteY60" fmla="*/ 195352 h 281306"/>
                <a:gd name="connsiteX61" fmla="*/ 98066 w 328190"/>
                <a:gd name="connsiteY61" fmla="*/ 210589 h 281306"/>
                <a:gd name="connsiteX62" fmla="*/ 86345 w 328190"/>
                <a:gd name="connsiteY62" fmla="*/ 209808 h 281306"/>
                <a:gd name="connsiteX63" fmla="*/ 86345 w 328190"/>
                <a:gd name="connsiteY63" fmla="*/ 194570 h 281306"/>
                <a:gd name="connsiteX64" fmla="*/ 70717 w 328190"/>
                <a:gd name="connsiteY64" fmla="*/ 147686 h 281306"/>
                <a:gd name="connsiteX65" fmla="*/ 86345 w 328190"/>
                <a:gd name="connsiteY65" fmla="*/ 150030 h 281306"/>
                <a:gd name="connsiteX66" fmla="*/ 86345 w 328190"/>
                <a:gd name="connsiteY66" fmla="*/ 165658 h 281306"/>
                <a:gd name="connsiteX67" fmla="*/ 70717 w 328190"/>
                <a:gd name="connsiteY67" fmla="*/ 162923 h 281306"/>
                <a:gd name="connsiteX68" fmla="*/ 70717 w 328190"/>
                <a:gd name="connsiteY68" fmla="*/ 147686 h 281306"/>
                <a:gd name="connsiteX69" fmla="*/ 70717 w 328190"/>
                <a:gd name="connsiteY69" fmla="*/ 208245 h 281306"/>
                <a:gd name="connsiteX70" fmla="*/ 55089 w 328190"/>
                <a:gd name="connsiteY70" fmla="*/ 205510 h 281306"/>
                <a:gd name="connsiteX71" fmla="*/ 55089 w 328190"/>
                <a:gd name="connsiteY71" fmla="*/ 190272 h 281306"/>
                <a:gd name="connsiteX72" fmla="*/ 70717 w 328190"/>
                <a:gd name="connsiteY72" fmla="*/ 192617 h 281306"/>
                <a:gd name="connsiteX73" fmla="*/ 70717 w 328190"/>
                <a:gd name="connsiteY73" fmla="*/ 208245 h 281306"/>
                <a:gd name="connsiteX74" fmla="*/ 39461 w 328190"/>
                <a:gd name="connsiteY74" fmla="*/ 144560 h 281306"/>
                <a:gd name="connsiteX75" fmla="*/ 39461 w 328190"/>
                <a:gd name="connsiteY75" fmla="*/ 137528 h 281306"/>
                <a:gd name="connsiteX76" fmla="*/ 55089 w 328190"/>
                <a:gd name="connsiteY76" fmla="*/ 143388 h 281306"/>
                <a:gd name="connsiteX77" fmla="*/ 55089 w 328190"/>
                <a:gd name="connsiteY77" fmla="*/ 157844 h 281306"/>
                <a:gd name="connsiteX78" fmla="*/ 39461 w 328190"/>
                <a:gd name="connsiteY78" fmla="*/ 144560 h 281306"/>
                <a:gd name="connsiteX79" fmla="*/ 39461 w 328190"/>
                <a:gd name="connsiteY79" fmla="*/ 200821 h 281306"/>
                <a:gd name="connsiteX80" fmla="*/ 23833 w 328190"/>
                <a:gd name="connsiteY80" fmla="*/ 187538 h 281306"/>
                <a:gd name="connsiteX81" fmla="*/ 23833 w 328190"/>
                <a:gd name="connsiteY81" fmla="*/ 180505 h 281306"/>
                <a:gd name="connsiteX82" fmla="*/ 39461 w 328190"/>
                <a:gd name="connsiteY82" fmla="*/ 186365 h 281306"/>
                <a:gd name="connsiteX83" fmla="*/ 39461 w 328190"/>
                <a:gd name="connsiteY83" fmla="*/ 200821 h 281306"/>
                <a:gd name="connsiteX84" fmla="*/ 23833 w 328190"/>
                <a:gd name="connsiteY84" fmla="*/ 78922 h 281306"/>
                <a:gd name="connsiteX85" fmla="*/ 39461 w 328190"/>
                <a:gd name="connsiteY85" fmla="*/ 84783 h 281306"/>
                <a:gd name="connsiteX86" fmla="*/ 39461 w 328190"/>
                <a:gd name="connsiteY86" fmla="*/ 99239 h 281306"/>
                <a:gd name="connsiteX87" fmla="*/ 23833 w 328190"/>
                <a:gd name="connsiteY87" fmla="*/ 85955 h 281306"/>
                <a:gd name="connsiteX88" fmla="*/ 23833 w 328190"/>
                <a:gd name="connsiteY88" fmla="*/ 78922 h 281306"/>
                <a:gd name="connsiteX89" fmla="*/ 70717 w 328190"/>
                <a:gd name="connsiteY89" fmla="*/ 91425 h 281306"/>
                <a:gd name="connsiteX90" fmla="*/ 70717 w 328190"/>
                <a:gd name="connsiteY90" fmla="*/ 107053 h 281306"/>
                <a:gd name="connsiteX91" fmla="*/ 55089 w 328190"/>
                <a:gd name="connsiteY91" fmla="*/ 104318 h 281306"/>
                <a:gd name="connsiteX92" fmla="*/ 55089 w 328190"/>
                <a:gd name="connsiteY92" fmla="*/ 89080 h 281306"/>
                <a:gd name="connsiteX93" fmla="*/ 70717 w 328190"/>
                <a:gd name="connsiteY93" fmla="*/ 91425 h 281306"/>
                <a:gd name="connsiteX94" fmla="*/ 109788 w 328190"/>
                <a:gd name="connsiteY94" fmla="*/ 23442 h 281306"/>
                <a:gd name="connsiteX95" fmla="*/ 195742 w 328190"/>
                <a:gd name="connsiteY95" fmla="*/ 46884 h 281306"/>
                <a:gd name="connsiteX96" fmla="*/ 109788 w 328190"/>
                <a:gd name="connsiteY96" fmla="*/ 70327 h 281306"/>
                <a:gd name="connsiteX97" fmla="*/ 23833 w 328190"/>
                <a:gd name="connsiteY97" fmla="*/ 46884 h 281306"/>
                <a:gd name="connsiteX98" fmla="*/ 109788 w 328190"/>
                <a:gd name="connsiteY98" fmla="*/ 23442 h 281306"/>
                <a:gd name="connsiteX99" fmla="*/ 133230 w 328190"/>
                <a:gd name="connsiteY99" fmla="*/ 208635 h 281306"/>
                <a:gd name="connsiteX100" fmla="*/ 117602 w 328190"/>
                <a:gd name="connsiteY100" fmla="*/ 195352 h 281306"/>
                <a:gd name="connsiteX101" fmla="*/ 117602 w 328190"/>
                <a:gd name="connsiteY101" fmla="*/ 188319 h 281306"/>
                <a:gd name="connsiteX102" fmla="*/ 133230 w 328190"/>
                <a:gd name="connsiteY102" fmla="*/ 194179 h 281306"/>
                <a:gd name="connsiteX103" fmla="*/ 133230 w 328190"/>
                <a:gd name="connsiteY103" fmla="*/ 208635 h 281306"/>
                <a:gd name="connsiteX104" fmla="*/ 180114 w 328190"/>
                <a:gd name="connsiteY104" fmla="*/ 99239 h 281306"/>
                <a:gd name="connsiteX105" fmla="*/ 180114 w 328190"/>
                <a:gd name="connsiteY105" fmla="*/ 85173 h 281306"/>
                <a:gd name="connsiteX106" fmla="*/ 195742 w 328190"/>
                <a:gd name="connsiteY106" fmla="*/ 78922 h 281306"/>
                <a:gd name="connsiteX107" fmla="*/ 195742 w 328190"/>
                <a:gd name="connsiteY107" fmla="*/ 85955 h 281306"/>
                <a:gd name="connsiteX108" fmla="*/ 180114 w 328190"/>
                <a:gd name="connsiteY108" fmla="*/ 99239 h 281306"/>
                <a:gd name="connsiteX109" fmla="*/ 148858 w 328190"/>
                <a:gd name="connsiteY109" fmla="*/ 106662 h 281306"/>
                <a:gd name="connsiteX110" fmla="*/ 148858 w 328190"/>
                <a:gd name="connsiteY110" fmla="*/ 91425 h 281306"/>
                <a:gd name="connsiteX111" fmla="*/ 164486 w 328190"/>
                <a:gd name="connsiteY111" fmla="*/ 89080 h 281306"/>
                <a:gd name="connsiteX112" fmla="*/ 164486 w 328190"/>
                <a:gd name="connsiteY112" fmla="*/ 103927 h 281306"/>
                <a:gd name="connsiteX113" fmla="*/ 148858 w 328190"/>
                <a:gd name="connsiteY113" fmla="*/ 106662 h 281306"/>
                <a:gd name="connsiteX114" fmla="*/ 117602 w 328190"/>
                <a:gd name="connsiteY114" fmla="*/ 109397 h 281306"/>
                <a:gd name="connsiteX115" fmla="*/ 117602 w 328190"/>
                <a:gd name="connsiteY115" fmla="*/ 93769 h 281306"/>
                <a:gd name="connsiteX116" fmla="*/ 133230 w 328190"/>
                <a:gd name="connsiteY116" fmla="*/ 92987 h 281306"/>
                <a:gd name="connsiteX117" fmla="*/ 133230 w 328190"/>
                <a:gd name="connsiteY117" fmla="*/ 108615 h 281306"/>
                <a:gd name="connsiteX118" fmla="*/ 117602 w 328190"/>
                <a:gd name="connsiteY118" fmla="*/ 109397 h 281306"/>
                <a:gd name="connsiteX119" fmla="*/ 86345 w 328190"/>
                <a:gd name="connsiteY119" fmla="*/ 108615 h 281306"/>
                <a:gd name="connsiteX120" fmla="*/ 86345 w 328190"/>
                <a:gd name="connsiteY120" fmla="*/ 92987 h 281306"/>
                <a:gd name="connsiteX121" fmla="*/ 101974 w 328190"/>
                <a:gd name="connsiteY121" fmla="*/ 93769 h 281306"/>
                <a:gd name="connsiteX122" fmla="*/ 101974 w 328190"/>
                <a:gd name="connsiteY122" fmla="*/ 109397 h 281306"/>
                <a:gd name="connsiteX123" fmla="*/ 86345 w 328190"/>
                <a:gd name="connsiteY123" fmla="*/ 108615 h 281306"/>
                <a:gd name="connsiteX124" fmla="*/ 289511 w 328190"/>
                <a:gd name="connsiteY124" fmla="*/ 156281 h 281306"/>
                <a:gd name="connsiteX125" fmla="*/ 203556 w 328190"/>
                <a:gd name="connsiteY125" fmla="*/ 179723 h 281306"/>
                <a:gd name="connsiteX126" fmla="*/ 117602 w 328190"/>
                <a:gd name="connsiteY126" fmla="*/ 156281 h 281306"/>
                <a:gd name="connsiteX127" fmla="*/ 203556 w 328190"/>
                <a:gd name="connsiteY127" fmla="*/ 132839 h 281306"/>
                <a:gd name="connsiteX128" fmla="*/ 289511 w 328190"/>
                <a:gd name="connsiteY128" fmla="*/ 156281 h 281306"/>
                <a:gd name="connsiteX129" fmla="*/ 312953 w 328190"/>
                <a:gd name="connsiteY129" fmla="*/ 168002 h 281306"/>
                <a:gd name="connsiteX130" fmla="*/ 312953 w 328190"/>
                <a:gd name="connsiteY130" fmla="*/ 156281 h 281306"/>
                <a:gd name="connsiteX131" fmla="*/ 270367 w 328190"/>
                <a:gd name="connsiteY131" fmla="*/ 117211 h 281306"/>
                <a:gd name="connsiteX132" fmla="*/ 234031 w 328190"/>
                <a:gd name="connsiteY132" fmla="*/ 110960 h 281306"/>
                <a:gd name="connsiteX133" fmla="*/ 234422 w 328190"/>
                <a:gd name="connsiteY133" fmla="*/ 105490 h 281306"/>
                <a:gd name="connsiteX134" fmla="*/ 218794 w 328190"/>
                <a:gd name="connsiteY134" fmla="*/ 78141 h 281306"/>
                <a:gd name="connsiteX135" fmla="*/ 218794 w 328190"/>
                <a:gd name="connsiteY135" fmla="*/ 46884 h 281306"/>
                <a:gd name="connsiteX136" fmla="*/ 176207 w 328190"/>
                <a:gd name="connsiteY136" fmla="*/ 7814 h 281306"/>
                <a:gd name="connsiteX137" fmla="*/ 109397 w 328190"/>
                <a:gd name="connsiteY137" fmla="*/ 0 h 281306"/>
                <a:gd name="connsiteX138" fmla="*/ 0 w 328190"/>
                <a:gd name="connsiteY138" fmla="*/ 46884 h 281306"/>
                <a:gd name="connsiteX139" fmla="*/ 0 w 328190"/>
                <a:gd name="connsiteY139" fmla="*/ 85955 h 281306"/>
                <a:gd name="connsiteX140" fmla="*/ 15628 w 328190"/>
                <a:gd name="connsiteY140" fmla="*/ 113304 h 281306"/>
                <a:gd name="connsiteX141" fmla="*/ 15628 w 328190"/>
                <a:gd name="connsiteY141" fmla="*/ 120727 h 281306"/>
                <a:gd name="connsiteX142" fmla="*/ 0 w 328190"/>
                <a:gd name="connsiteY142" fmla="*/ 148467 h 281306"/>
                <a:gd name="connsiteX143" fmla="*/ 0 w 328190"/>
                <a:gd name="connsiteY143" fmla="*/ 187538 h 281306"/>
                <a:gd name="connsiteX144" fmla="*/ 42587 w 328190"/>
                <a:gd name="connsiteY144" fmla="*/ 226608 h 281306"/>
                <a:gd name="connsiteX145" fmla="*/ 109397 w 328190"/>
                <a:gd name="connsiteY145" fmla="*/ 234422 h 281306"/>
                <a:gd name="connsiteX146" fmla="*/ 151984 w 328190"/>
                <a:gd name="connsiteY146" fmla="*/ 273492 h 281306"/>
                <a:gd name="connsiteX147" fmla="*/ 218794 w 328190"/>
                <a:gd name="connsiteY147" fmla="*/ 281306 h 281306"/>
                <a:gd name="connsiteX148" fmla="*/ 328191 w 328190"/>
                <a:gd name="connsiteY148" fmla="*/ 234422 h 281306"/>
                <a:gd name="connsiteX149" fmla="*/ 328191 w 328190"/>
                <a:gd name="connsiteY149" fmla="*/ 195352 h 281306"/>
                <a:gd name="connsiteX150" fmla="*/ 312953 w 328190"/>
                <a:gd name="connsiteY150" fmla="*/ 168002 h 281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328190" h="281306">
                  <a:moveTo>
                    <a:pt x="305139" y="234422"/>
                  </a:moveTo>
                  <a:cubicBezTo>
                    <a:pt x="305139" y="239501"/>
                    <a:pt x="299279" y="244189"/>
                    <a:pt x="289511" y="247706"/>
                  </a:cubicBezTo>
                  <a:lnTo>
                    <a:pt x="289511" y="233640"/>
                  </a:lnTo>
                  <a:cubicBezTo>
                    <a:pt x="294981" y="232078"/>
                    <a:pt x="300451" y="229733"/>
                    <a:pt x="305139" y="227389"/>
                  </a:cubicBezTo>
                  <a:lnTo>
                    <a:pt x="305139" y="234422"/>
                  </a:lnTo>
                  <a:close/>
                  <a:moveTo>
                    <a:pt x="273883" y="208635"/>
                  </a:moveTo>
                  <a:lnTo>
                    <a:pt x="273883" y="194570"/>
                  </a:lnTo>
                  <a:cubicBezTo>
                    <a:pt x="279353" y="193007"/>
                    <a:pt x="284823" y="190663"/>
                    <a:pt x="289511" y="188319"/>
                  </a:cubicBezTo>
                  <a:lnTo>
                    <a:pt x="289511" y="195352"/>
                  </a:lnTo>
                  <a:cubicBezTo>
                    <a:pt x="289511" y="200431"/>
                    <a:pt x="283650" y="205119"/>
                    <a:pt x="273883" y="208635"/>
                  </a:cubicBezTo>
                  <a:close/>
                  <a:moveTo>
                    <a:pt x="273883" y="252394"/>
                  </a:moveTo>
                  <a:cubicBezTo>
                    <a:pt x="269194" y="253566"/>
                    <a:pt x="263725" y="254348"/>
                    <a:pt x="258255" y="255129"/>
                  </a:cubicBezTo>
                  <a:lnTo>
                    <a:pt x="258255" y="239892"/>
                  </a:lnTo>
                  <a:cubicBezTo>
                    <a:pt x="263334" y="239110"/>
                    <a:pt x="268804" y="238329"/>
                    <a:pt x="273883" y="237548"/>
                  </a:cubicBezTo>
                  <a:lnTo>
                    <a:pt x="273883" y="252394"/>
                  </a:lnTo>
                  <a:close/>
                  <a:moveTo>
                    <a:pt x="242627" y="200821"/>
                  </a:moveTo>
                  <a:cubicBezTo>
                    <a:pt x="247706" y="200040"/>
                    <a:pt x="253176" y="199259"/>
                    <a:pt x="258255" y="198477"/>
                  </a:cubicBezTo>
                  <a:lnTo>
                    <a:pt x="258255" y="213324"/>
                  </a:lnTo>
                  <a:cubicBezTo>
                    <a:pt x="253566" y="214496"/>
                    <a:pt x="248096" y="215277"/>
                    <a:pt x="242627" y="216059"/>
                  </a:cubicBezTo>
                  <a:lnTo>
                    <a:pt x="242627" y="200821"/>
                  </a:lnTo>
                  <a:close/>
                  <a:moveTo>
                    <a:pt x="242627" y="257083"/>
                  </a:moveTo>
                  <a:cubicBezTo>
                    <a:pt x="237547" y="257473"/>
                    <a:pt x="232468" y="257864"/>
                    <a:pt x="226999" y="257864"/>
                  </a:cubicBezTo>
                  <a:lnTo>
                    <a:pt x="226999" y="242236"/>
                  </a:lnTo>
                  <a:cubicBezTo>
                    <a:pt x="231687" y="242236"/>
                    <a:pt x="237157" y="241845"/>
                    <a:pt x="242627" y="241455"/>
                  </a:cubicBezTo>
                  <a:lnTo>
                    <a:pt x="242627" y="257083"/>
                  </a:lnTo>
                  <a:close/>
                  <a:moveTo>
                    <a:pt x="211370" y="218794"/>
                  </a:moveTo>
                  <a:lnTo>
                    <a:pt x="211370" y="203166"/>
                  </a:lnTo>
                  <a:cubicBezTo>
                    <a:pt x="216059" y="203166"/>
                    <a:pt x="221529" y="202775"/>
                    <a:pt x="226999" y="202384"/>
                  </a:cubicBezTo>
                  <a:lnTo>
                    <a:pt x="226999" y="218012"/>
                  </a:lnTo>
                  <a:cubicBezTo>
                    <a:pt x="221919" y="218403"/>
                    <a:pt x="216840" y="218403"/>
                    <a:pt x="211370" y="218794"/>
                  </a:cubicBezTo>
                  <a:close/>
                  <a:moveTo>
                    <a:pt x="211370" y="257864"/>
                  </a:moveTo>
                  <a:cubicBezTo>
                    <a:pt x="205901" y="257864"/>
                    <a:pt x="200821" y="257473"/>
                    <a:pt x="195742" y="257083"/>
                  </a:cubicBezTo>
                  <a:lnTo>
                    <a:pt x="195742" y="242236"/>
                  </a:lnTo>
                  <a:cubicBezTo>
                    <a:pt x="198477" y="242236"/>
                    <a:pt x="200821" y="242236"/>
                    <a:pt x="203556" y="242236"/>
                  </a:cubicBezTo>
                  <a:cubicBezTo>
                    <a:pt x="205901" y="242236"/>
                    <a:pt x="208635" y="242236"/>
                    <a:pt x="211370" y="242236"/>
                  </a:cubicBezTo>
                  <a:lnTo>
                    <a:pt x="211370" y="257864"/>
                  </a:lnTo>
                  <a:close/>
                  <a:moveTo>
                    <a:pt x="180114" y="202384"/>
                  </a:moveTo>
                  <a:cubicBezTo>
                    <a:pt x="185193" y="202775"/>
                    <a:pt x="190272" y="203166"/>
                    <a:pt x="195742" y="203166"/>
                  </a:cubicBezTo>
                  <a:lnTo>
                    <a:pt x="195742" y="218794"/>
                  </a:lnTo>
                  <a:cubicBezTo>
                    <a:pt x="190272" y="218794"/>
                    <a:pt x="185193" y="218403"/>
                    <a:pt x="180114" y="218012"/>
                  </a:cubicBezTo>
                  <a:lnTo>
                    <a:pt x="180114" y="202384"/>
                  </a:lnTo>
                  <a:close/>
                  <a:moveTo>
                    <a:pt x="180114" y="255129"/>
                  </a:moveTo>
                  <a:cubicBezTo>
                    <a:pt x="174644" y="254348"/>
                    <a:pt x="169174" y="253566"/>
                    <a:pt x="164486" y="252394"/>
                  </a:cubicBezTo>
                  <a:lnTo>
                    <a:pt x="164486" y="239892"/>
                  </a:lnTo>
                  <a:cubicBezTo>
                    <a:pt x="169565" y="240673"/>
                    <a:pt x="174644" y="241064"/>
                    <a:pt x="180114" y="241455"/>
                  </a:cubicBezTo>
                  <a:lnTo>
                    <a:pt x="180114" y="255129"/>
                  </a:lnTo>
                  <a:close/>
                  <a:moveTo>
                    <a:pt x="148858" y="213324"/>
                  </a:moveTo>
                  <a:lnTo>
                    <a:pt x="148858" y="198086"/>
                  </a:lnTo>
                  <a:cubicBezTo>
                    <a:pt x="153937" y="198868"/>
                    <a:pt x="159016" y="200040"/>
                    <a:pt x="164486" y="200431"/>
                  </a:cubicBezTo>
                  <a:lnTo>
                    <a:pt x="164486" y="216059"/>
                  </a:lnTo>
                  <a:cubicBezTo>
                    <a:pt x="159016" y="215277"/>
                    <a:pt x="153546" y="214496"/>
                    <a:pt x="148858" y="213324"/>
                  </a:cubicBezTo>
                  <a:close/>
                  <a:moveTo>
                    <a:pt x="148858" y="247706"/>
                  </a:moveTo>
                  <a:cubicBezTo>
                    <a:pt x="139090" y="243799"/>
                    <a:pt x="133230" y="239110"/>
                    <a:pt x="133230" y="234422"/>
                  </a:cubicBezTo>
                  <a:lnTo>
                    <a:pt x="133230" y="233640"/>
                  </a:lnTo>
                  <a:cubicBezTo>
                    <a:pt x="133230" y="233640"/>
                    <a:pt x="133230" y="233640"/>
                    <a:pt x="133620" y="233640"/>
                  </a:cubicBezTo>
                  <a:cubicBezTo>
                    <a:pt x="134793" y="234031"/>
                    <a:pt x="135574" y="234422"/>
                    <a:pt x="136746" y="234422"/>
                  </a:cubicBezTo>
                  <a:cubicBezTo>
                    <a:pt x="140653" y="235594"/>
                    <a:pt x="144560" y="236375"/>
                    <a:pt x="148858" y="237157"/>
                  </a:cubicBezTo>
                  <a:lnTo>
                    <a:pt x="148858" y="247706"/>
                  </a:lnTo>
                  <a:close/>
                  <a:moveTo>
                    <a:pt x="86345" y="194570"/>
                  </a:moveTo>
                  <a:cubicBezTo>
                    <a:pt x="89080" y="194570"/>
                    <a:pt x="91425" y="194961"/>
                    <a:pt x="94159" y="194961"/>
                  </a:cubicBezTo>
                  <a:lnTo>
                    <a:pt x="94159" y="195352"/>
                  </a:lnTo>
                  <a:cubicBezTo>
                    <a:pt x="94159" y="200821"/>
                    <a:pt x="95332" y="206291"/>
                    <a:pt x="98066" y="210589"/>
                  </a:cubicBezTo>
                  <a:cubicBezTo>
                    <a:pt x="94159" y="210589"/>
                    <a:pt x="90252" y="210198"/>
                    <a:pt x="86345" y="209808"/>
                  </a:cubicBezTo>
                  <a:lnTo>
                    <a:pt x="86345" y="194570"/>
                  </a:lnTo>
                  <a:close/>
                  <a:moveTo>
                    <a:pt x="70717" y="147686"/>
                  </a:moveTo>
                  <a:cubicBezTo>
                    <a:pt x="75796" y="148467"/>
                    <a:pt x="80876" y="149639"/>
                    <a:pt x="86345" y="150030"/>
                  </a:cubicBezTo>
                  <a:lnTo>
                    <a:pt x="86345" y="165658"/>
                  </a:lnTo>
                  <a:cubicBezTo>
                    <a:pt x="80876" y="164877"/>
                    <a:pt x="75406" y="164095"/>
                    <a:pt x="70717" y="162923"/>
                  </a:cubicBezTo>
                  <a:lnTo>
                    <a:pt x="70717" y="147686"/>
                  </a:lnTo>
                  <a:close/>
                  <a:moveTo>
                    <a:pt x="70717" y="208245"/>
                  </a:moveTo>
                  <a:cubicBezTo>
                    <a:pt x="65247" y="207463"/>
                    <a:pt x="59778" y="206682"/>
                    <a:pt x="55089" y="205510"/>
                  </a:cubicBezTo>
                  <a:lnTo>
                    <a:pt x="55089" y="190272"/>
                  </a:lnTo>
                  <a:cubicBezTo>
                    <a:pt x="60168" y="191054"/>
                    <a:pt x="65247" y="192226"/>
                    <a:pt x="70717" y="192617"/>
                  </a:cubicBezTo>
                  <a:lnTo>
                    <a:pt x="70717" y="208245"/>
                  </a:lnTo>
                  <a:close/>
                  <a:moveTo>
                    <a:pt x="39461" y="144560"/>
                  </a:moveTo>
                  <a:lnTo>
                    <a:pt x="39461" y="137528"/>
                  </a:lnTo>
                  <a:cubicBezTo>
                    <a:pt x="44149" y="139872"/>
                    <a:pt x="49229" y="141825"/>
                    <a:pt x="55089" y="143388"/>
                  </a:cubicBezTo>
                  <a:lnTo>
                    <a:pt x="55089" y="157844"/>
                  </a:lnTo>
                  <a:cubicBezTo>
                    <a:pt x="45322" y="154328"/>
                    <a:pt x="39461" y="149639"/>
                    <a:pt x="39461" y="144560"/>
                  </a:cubicBezTo>
                  <a:close/>
                  <a:moveTo>
                    <a:pt x="39461" y="200821"/>
                  </a:moveTo>
                  <a:cubicBezTo>
                    <a:pt x="29693" y="196914"/>
                    <a:pt x="23833" y="192226"/>
                    <a:pt x="23833" y="187538"/>
                  </a:cubicBezTo>
                  <a:lnTo>
                    <a:pt x="23833" y="180505"/>
                  </a:lnTo>
                  <a:cubicBezTo>
                    <a:pt x="28521" y="182849"/>
                    <a:pt x="33600" y="184803"/>
                    <a:pt x="39461" y="186365"/>
                  </a:cubicBezTo>
                  <a:lnTo>
                    <a:pt x="39461" y="200821"/>
                  </a:lnTo>
                  <a:close/>
                  <a:moveTo>
                    <a:pt x="23833" y="78922"/>
                  </a:moveTo>
                  <a:cubicBezTo>
                    <a:pt x="28521" y="81266"/>
                    <a:pt x="33600" y="83220"/>
                    <a:pt x="39461" y="84783"/>
                  </a:cubicBezTo>
                  <a:lnTo>
                    <a:pt x="39461" y="99239"/>
                  </a:lnTo>
                  <a:cubicBezTo>
                    <a:pt x="29693" y="95332"/>
                    <a:pt x="23833" y="90643"/>
                    <a:pt x="23833" y="85955"/>
                  </a:cubicBezTo>
                  <a:lnTo>
                    <a:pt x="23833" y="78922"/>
                  </a:lnTo>
                  <a:close/>
                  <a:moveTo>
                    <a:pt x="70717" y="91425"/>
                  </a:moveTo>
                  <a:lnTo>
                    <a:pt x="70717" y="107053"/>
                  </a:lnTo>
                  <a:cubicBezTo>
                    <a:pt x="65247" y="106271"/>
                    <a:pt x="59778" y="105490"/>
                    <a:pt x="55089" y="104318"/>
                  </a:cubicBezTo>
                  <a:lnTo>
                    <a:pt x="55089" y="89080"/>
                  </a:lnTo>
                  <a:cubicBezTo>
                    <a:pt x="60168" y="89862"/>
                    <a:pt x="65247" y="90643"/>
                    <a:pt x="70717" y="91425"/>
                  </a:cubicBezTo>
                  <a:close/>
                  <a:moveTo>
                    <a:pt x="109788" y="23442"/>
                  </a:moveTo>
                  <a:cubicBezTo>
                    <a:pt x="157453" y="23442"/>
                    <a:pt x="195742" y="33991"/>
                    <a:pt x="195742" y="46884"/>
                  </a:cubicBezTo>
                  <a:cubicBezTo>
                    <a:pt x="195742" y="59778"/>
                    <a:pt x="157453" y="70327"/>
                    <a:pt x="109788" y="70327"/>
                  </a:cubicBezTo>
                  <a:cubicBezTo>
                    <a:pt x="62122" y="70327"/>
                    <a:pt x="23833" y="59778"/>
                    <a:pt x="23833" y="46884"/>
                  </a:cubicBezTo>
                  <a:cubicBezTo>
                    <a:pt x="23833" y="33991"/>
                    <a:pt x="62122" y="23442"/>
                    <a:pt x="109788" y="23442"/>
                  </a:cubicBezTo>
                  <a:close/>
                  <a:moveTo>
                    <a:pt x="133230" y="208635"/>
                  </a:moveTo>
                  <a:cubicBezTo>
                    <a:pt x="123462" y="204728"/>
                    <a:pt x="117602" y="200040"/>
                    <a:pt x="117602" y="195352"/>
                  </a:cubicBezTo>
                  <a:lnTo>
                    <a:pt x="117602" y="188319"/>
                  </a:lnTo>
                  <a:cubicBezTo>
                    <a:pt x="122290" y="190663"/>
                    <a:pt x="127369" y="192617"/>
                    <a:pt x="133230" y="194179"/>
                  </a:cubicBezTo>
                  <a:lnTo>
                    <a:pt x="133230" y="208635"/>
                  </a:lnTo>
                  <a:close/>
                  <a:moveTo>
                    <a:pt x="180114" y="99239"/>
                  </a:moveTo>
                  <a:lnTo>
                    <a:pt x="180114" y="85173"/>
                  </a:lnTo>
                  <a:cubicBezTo>
                    <a:pt x="185584" y="83610"/>
                    <a:pt x="191054" y="81266"/>
                    <a:pt x="195742" y="78922"/>
                  </a:cubicBezTo>
                  <a:lnTo>
                    <a:pt x="195742" y="85955"/>
                  </a:lnTo>
                  <a:cubicBezTo>
                    <a:pt x="195742" y="91034"/>
                    <a:pt x="189882" y="95722"/>
                    <a:pt x="180114" y="99239"/>
                  </a:cubicBezTo>
                  <a:close/>
                  <a:moveTo>
                    <a:pt x="148858" y="106662"/>
                  </a:moveTo>
                  <a:lnTo>
                    <a:pt x="148858" y="91425"/>
                  </a:lnTo>
                  <a:cubicBezTo>
                    <a:pt x="153937" y="90643"/>
                    <a:pt x="159407" y="89862"/>
                    <a:pt x="164486" y="89080"/>
                  </a:cubicBezTo>
                  <a:lnTo>
                    <a:pt x="164486" y="103927"/>
                  </a:lnTo>
                  <a:cubicBezTo>
                    <a:pt x="159798" y="105099"/>
                    <a:pt x="154328" y="105881"/>
                    <a:pt x="148858" y="106662"/>
                  </a:cubicBezTo>
                  <a:close/>
                  <a:moveTo>
                    <a:pt x="117602" y="109397"/>
                  </a:moveTo>
                  <a:lnTo>
                    <a:pt x="117602" y="93769"/>
                  </a:lnTo>
                  <a:cubicBezTo>
                    <a:pt x="122290" y="93769"/>
                    <a:pt x="127760" y="93378"/>
                    <a:pt x="133230" y="92987"/>
                  </a:cubicBezTo>
                  <a:lnTo>
                    <a:pt x="133230" y="108615"/>
                  </a:lnTo>
                  <a:cubicBezTo>
                    <a:pt x="128151" y="109006"/>
                    <a:pt x="123071" y="109006"/>
                    <a:pt x="117602" y="109397"/>
                  </a:cubicBezTo>
                  <a:close/>
                  <a:moveTo>
                    <a:pt x="86345" y="108615"/>
                  </a:moveTo>
                  <a:lnTo>
                    <a:pt x="86345" y="92987"/>
                  </a:lnTo>
                  <a:cubicBezTo>
                    <a:pt x="91425" y="93378"/>
                    <a:pt x="96504" y="93769"/>
                    <a:pt x="101974" y="93769"/>
                  </a:cubicBezTo>
                  <a:lnTo>
                    <a:pt x="101974" y="109397"/>
                  </a:lnTo>
                  <a:cubicBezTo>
                    <a:pt x="96504" y="109006"/>
                    <a:pt x="91425" y="109006"/>
                    <a:pt x="86345" y="108615"/>
                  </a:cubicBezTo>
                  <a:close/>
                  <a:moveTo>
                    <a:pt x="289511" y="156281"/>
                  </a:moveTo>
                  <a:cubicBezTo>
                    <a:pt x="289511" y="169174"/>
                    <a:pt x="251222" y="179723"/>
                    <a:pt x="203556" y="179723"/>
                  </a:cubicBezTo>
                  <a:cubicBezTo>
                    <a:pt x="155891" y="179723"/>
                    <a:pt x="117602" y="169174"/>
                    <a:pt x="117602" y="156281"/>
                  </a:cubicBezTo>
                  <a:cubicBezTo>
                    <a:pt x="117602" y="143388"/>
                    <a:pt x="155891" y="132839"/>
                    <a:pt x="203556" y="132839"/>
                  </a:cubicBezTo>
                  <a:cubicBezTo>
                    <a:pt x="251222" y="132839"/>
                    <a:pt x="289511" y="143388"/>
                    <a:pt x="289511" y="156281"/>
                  </a:cubicBezTo>
                  <a:close/>
                  <a:moveTo>
                    <a:pt x="312953" y="168002"/>
                  </a:moveTo>
                  <a:lnTo>
                    <a:pt x="312953" y="156281"/>
                  </a:lnTo>
                  <a:cubicBezTo>
                    <a:pt x="312953" y="137918"/>
                    <a:pt x="298497" y="124634"/>
                    <a:pt x="270367" y="117211"/>
                  </a:cubicBezTo>
                  <a:cubicBezTo>
                    <a:pt x="259818" y="114476"/>
                    <a:pt x="247706" y="112132"/>
                    <a:pt x="234031" y="110960"/>
                  </a:cubicBezTo>
                  <a:cubicBezTo>
                    <a:pt x="234422" y="109397"/>
                    <a:pt x="234422" y="107443"/>
                    <a:pt x="234422" y="105490"/>
                  </a:cubicBezTo>
                  <a:cubicBezTo>
                    <a:pt x="234422" y="94550"/>
                    <a:pt x="229343" y="85173"/>
                    <a:pt x="218794" y="78141"/>
                  </a:cubicBezTo>
                  <a:lnTo>
                    <a:pt x="218794" y="46884"/>
                  </a:lnTo>
                  <a:cubicBezTo>
                    <a:pt x="218794" y="28521"/>
                    <a:pt x="204338" y="15237"/>
                    <a:pt x="176207" y="7814"/>
                  </a:cubicBezTo>
                  <a:cubicBezTo>
                    <a:pt x="157844" y="2735"/>
                    <a:pt x="134402" y="0"/>
                    <a:pt x="109397" y="0"/>
                  </a:cubicBezTo>
                  <a:cubicBezTo>
                    <a:pt x="76578" y="0"/>
                    <a:pt x="0" y="4688"/>
                    <a:pt x="0" y="46884"/>
                  </a:cubicBezTo>
                  <a:lnTo>
                    <a:pt x="0" y="85955"/>
                  </a:lnTo>
                  <a:cubicBezTo>
                    <a:pt x="0" y="96894"/>
                    <a:pt x="5079" y="106271"/>
                    <a:pt x="15628" y="113304"/>
                  </a:cubicBezTo>
                  <a:lnTo>
                    <a:pt x="15628" y="120727"/>
                  </a:lnTo>
                  <a:cubicBezTo>
                    <a:pt x="6251" y="127369"/>
                    <a:pt x="0" y="136355"/>
                    <a:pt x="0" y="148467"/>
                  </a:cubicBezTo>
                  <a:lnTo>
                    <a:pt x="0" y="187538"/>
                  </a:lnTo>
                  <a:cubicBezTo>
                    <a:pt x="0" y="205901"/>
                    <a:pt x="14456" y="219184"/>
                    <a:pt x="42587" y="226608"/>
                  </a:cubicBezTo>
                  <a:cubicBezTo>
                    <a:pt x="60950" y="231687"/>
                    <a:pt x="84392" y="234422"/>
                    <a:pt x="109397" y="234422"/>
                  </a:cubicBezTo>
                  <a:cubicBezTo>
                    <a:pt x="109397" y="252785"/>
                    <a:pt x="123853" y="266069"/>
                    <a:pt x="151984" y="273492"/>
                  </a:cubicBezTo>
                  <a:cubicBezTo>
                    <a:pt x="170347" y="278571"/>
                    <a:pt x="193789" y="281306"/>
                    <a:pt x="218794" y="281306"/>
                  </a:cubicBezTo>
                  <a:cubicBezTo>
                    <a:pt x="251613" y="281306"/>
                    <a:pt x="328191" y="276618"/>
                    <a:pt x="328191" y="234422"/>
                  </a:cubicBezTo>
                  <a:lnTo>
                    <a:pt x="328191" y="195352"/>
                  </a:lnTo>
                  <a:cubicBezTo>
                    <a:pt x="328581" y="184412"/>
                    <a:pt x="323502" y="175035"/>
                    <a:pt x="312953" y="168002"/>
                  </a:cubicBezTo>
                  <a:close/>
                </a:path>
              </a:pathLst>
            </a:custGeom>
            <a:solidFill>
              <a:schemeClr val="tx2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BFA68A4-6CD9-47CD-A931-350A90151C24}"/>
              </a:ext>
            </a:extLst>
          </p:cNvPr>
          <p:cNvGrpSpPr/>
          <p:nvPr/>
        </p:nvGrpSpPr>
        <p:grpSpPr>
          <a:xfrm>
            <a:off x="7413970" y="132498"/>
            <a:ext cx="2296260" cy="3205735"/>
            <a:chOff x="7566905" y="1021754"/>
            <a:chExt cx="1790206" cy="2499249"/>
          </a:xfrm>
        </p:grpSpPr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33C08C76-E831-E84E-A258-24891F2FE1B0}"/>
                </a:ext>
              </a:extLst>
            </p:cNvPr>
            <p:cNvSpPr/>
            <p:nvPr/>
          </p:nvSpPr>
          <p:spPr>
            <a:xfrm>
              <a:off x="8460057" y="1884884"/>
              <a:ext cx="387026" cy="163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426" extrusionOk="0">
                  <a:moveTo>
                    <a:pt x="12636" y="522"/>
                  </a:moveTo>
                  <a:cubicBezTo>
                    <a:pt x="12337" y="-174"/>
                    <a:pt x="8225" y="-174"/>
                    <a:pt x="7930" y="522"/>
                  </a:cubicBezTo>
                  <a:lnTo>
                    <a:pt x="51" y="18945"/>
                  </a:lnTo>
                  <a:cubicBezTo>
                    <a:pt x="-515" y="20271"/>
                    <a:pt x="3705" y="21426"/>
                    <a:pt x="9114" y="21426"/>
                  </a:cubicBezTo>
                  <a:lnTo>
                    <a:pt x="11456" y="21426"/>
                  </a:lnTo>
                  <a:cubicBezTo>
                    <a:pt x="16865" y="21426"/>
                    <a:pt x="21085" y="20271"/>
                    <a:pt x="20519" y="18945"/>
                  </a:cubicBezTo>
                  <a:lnTo>
                    <a:pt x="12636" y="5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96ABCB64-6D93-CD46-95B8-750704B29BA8}"/>
                </a:ext>
              </a:extLst>
            </p:cNvPr>
            <p:cNvSpPr/>
            <p:nvPr/>
          </p:nvSpPr>
          <p:spPr>
            <a:xfrm>
              <a:off x="7566905" y="1742280"/>
              <a:ext cx="1108332" cy="24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660" extrusionOk="0">
                  <a:moveTo>
                    <a:pt x="20600" y="16749"/>
                  </a:moveTo>
                  <a:lnTo>
                    <a:pt x="551" y="20656"/>
                  </a:lnTo>
                  <a:cubicBezTo>
                    <a:pt x="-94" y="20785"/>
                    <a:pt x="-212" y="17755"/>
                    <a:pt x="409" y="16968"/>
                  </a:cubicBezTo>
                  <a:lnTo>
                    <a:pt x="13026" y="977"/>
                  </a:lnTo>
                  <a:cubicBezTo>
                    <a:pt x="14439" y="-815"/>
                    <a:pt x="15965" y="-112"/>
                    <a:pt x="17069" y="2834"/>
                  </a:cubicBezTo>
                  <a:lnTo>
                    <a:pt x="20992" y="13306"/>
                  </a:lnTo>
                  <a:cubicBezTo>
                    <a:pt x="21388" y="14370"/>
                    <a:pt x="21130" y="16646"/>
                    <a:pt x="20600" y="1674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E9BFCF95-6E73-3E47-B09D-40F659D8DD9E}"/>
                </a:ext>
              </a:extLst>
            </p:cNvPr>
            <p:cNvSpPr/>
            <p:nvPr/>
          </p:nvSpPr>
          <p:spPr>
            <a:xfrm>
              <a:off x="8625177" y="1907400"/>
              <a:ext cx="508429" cy="102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154" extrusionOk="0">
                  <a:moveTo>
                    <a:pt x="3625" y="435"/>
                  </a:moveTo>
                  <a:lnTo>
                    <a:pt x="20705" y="20419"/>
                  </a:lnTo>
                  <a:cubicBezTo>
                    <a:pt x="21256" y="21064"/>
                    <a:pt x="19995" y="21442"/>
                    <a:pt x="19170" y="20882"/>
                  </a:cubicBezTo>
                  <a:lnTo>
                    <a:pt x="2391" y="9472"/>
                  </a:lnTo>
                  <a:cubicBezTo>
                    <a:pt x="511" y="8194"/>
                    <a:pt x="-344" y="6588"/>
                    <a:pt x="127" y="5213"/>
                  </a:cubicBezTo>
                  <a:lnTo>
                    <a:pt x="1791" y="335"/>
                  </a:lnTo>
                  <a:cubicBezTo>
                    <a:pt x="1960" y="-158"/>
                    <a:pt x="3172" y="-93"/>
                    <a:pt x="3625" y="435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466BC8AE-7517-924D-BC9D-9008F44EA7E1}"/>
                </a:ext>
              </a:extLst>
            </p:cNvPr>
            <p:cNvSpPr/>
            <p:nvPr/>
          </p:nvSpPr>
          <p:spPr>
            <a:xfrm>
              <a:off x="8670210" y="1021754"/>
              <a:ext cx="686901" cy="89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118" extrusionOk="0">
                  <a:moveTo>
                    <a:pt x="245" y="20102"/>
                  </a:moveTo>
                  <a:lnTo>
                    <a:pt x="19753" y="312"/>
                  </a:lnTo>
                  <a:cubicBezTo>
                    <a:pt x="20382" y="-326"/>
                    <a:pt x="21328" y="98"/>
                    <a:pt x="20908" y="828"/>
                  </a:cubicBezTo>
                  <a:lnTo>
                    <a:pt x="12328" y="15679"/>
                  </a:lnTo>
                  <a:cubicBezTo>
                    <a:pt x="11366" y="17342"/>
                    <a:pt x="9610" y="18670"/>
                    <a:pt x="7672" y="19201"/>
                  </a:cubicBezTo>
                  <a:lnTo>
                    <a:pt x="784" y="21083"/>
                  </a:lnTo>
                  <a:cubicBezTo>
                    <a:pt x="86" y="21274"/>
                    <a:pt x="-272" y="20624"/>
                    <a:pt x="245" y="2010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" name="Circle">
              <a:extLst>
                <a:ext uri="{FF2B5EF4-FFF2-40B4-BE49-F238E27FC236}">
                  <a16:creationId xmlns:a16="http://schemas.microsoft.com/office/drawing/2014/main" id="{B4AA7BD5-0BBF-0F4D-A19A-D8E26A4D97A3}"/>
                </a:ext>
              </a:extLst>
            </p:cNvPr>
            <p:cNvSpPr/>
            <p:nvPr/>
          </p:nvSpPr>
          <p:spPr>
            <a:xfrm>
              <a:off x="8587650" y="1839851"/>
              <a:ext cx="157315" cy="15731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40194">
              <a:solidFill>
                <a:srgbClr val="FFFFFF"/>
              </a:solidFill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43BF51A-CEDA-4653-A5FD-F8303DFC6D81}"/>
                </a:ext>
              </a:extLst>
            </p:cNvPr>
            <p:cNvSpPr/>
            <p:nvPr/>
          </p:nvSpPr>
          <p:spPr>
            <a:xfrm>
              <a:off x="8548660" y="3188855"/>
              <a:ext cx="211875" cy="211873"/>
            </a:xfrm>
            <a:custGeom>
              <a:avLst/>
              <a:gdLst>
                <a:gd name="connsiteX0" fmla="*/ 101915 w 211875"/>
                <a:gd name="connsiteY0" fmla="*/ 45593 h 211873"/>
                <a:gd name="connsiteX1" fmla="*/ 132220 w 211875"/>
                <a:gd name="connsiteY1" fmla="*/ 53102 h 211873"/>
                <a:gd name="connsiteX2" fmla="*/ 120152 w 211875"/>
                <a:gd name="connsiteY2" fmla="*/ 65171 h 211873"/>
                <a:gd name="connsiteX3" fmla="*/ 101915 w 211875"/>
                <a:gd name="connsiteY3" fmla="*/ 61685 h 211873"/>
                <a:gd name="connsiteX4" fmla="*/ 53640 w 211875"/>
                <a:gd name="connsiteY4" fmla="*/ 109960 h 211873"/>
                <a:gd name="connsiteX5" fmla="*/ 101915 w 211875"/>
                <a:gd name="connsiteY5" fmla="*/ 158234 h 211873"/>
                <a:gd name="connsiteX6" fmla="*/ 150189 w 211875"/>
                <a:gd name="connsiteY6" fmla="*/ 109960 h 211873"/>
                <a:gd name="connsiteX7" fmla="*/ 146703 w 211875"/>
                <a:gd name="connsiteY7" fmla="*/ 91722 h 211873"/>
                <a:gd name="connsiteX8" fmla="*/ 158772 w 211875"/>
                <a:gd name="connsiteY8" fmla="*/ 79654 h 211873"/>
                <a:gd name="connsiteX9" fmla="*/ 166281 w 211875"/>
                <a:gd name="connsiteY9" fmla="*/ 109960 h 211873"/>
                <a:gd name="connsiteX10" fmla="*/ 101915 w 211875"/>
                <a:gd name="connsiteY10" fmla="*/ 174326 h 211873"/>
                <a:gd name="connsiteX11" fmla="*/ 37548 w 211875"/>
                <a:gd name="connsiteY11" fmla="*/ 109960 h 211873"/>
                <a:gd name="connsiteX12" fmla="*/ 101915 w 211875"/>
                <a:gd name="connsiteY12" fmla="*/ 45593 h 211873"/>
                <a:gd name="connsiteX13" fmla="*/ 101914 w 211875"/>
                <a:gd name="connsiteY13" fmla="*/ 8046 h 211873"/>
                <a:gd name="connsiteX14" fmla="*/ 149920 w 211875"/>
                <a:gd name="connsiteY14" fmla="*/ 19847 h 211873"/>
                <a:gd name="connsiteX15" fmla="*/ 148043 w 211875"/>
                <a:gd name="connsiteY15" fmla="*/ 21724 h 211873"/>
                <a:gd name="connsiteX16" fmla="*/ 144288 w 211875"/>
                <a:gd name="connsiteY16" fmla="*/ 25479 h 211873"/>
                <a:gd name="connsiteX17" fmla="*/ 145093 w 211875"/>
                <a:gd name="connsiteY17" fmla="*/ 30842 h 211873"/>
                <a:gd name="connsiteX18" fmla="*/ 145629 w 211875"/>
                <a:gd name="connsiteY18" fmla="*/ 36206 h 211873"/>
                <a:gd name="connsiteX19" fmla="*/ 101914 w 211875"/>
                <a:gd name="connsiteY19" fmla="*/ 24138 h 211873"/>
                <a:gd name="connsiteX20" fmla="*/ 16092 w 211875"/>
                <a:gd name="connsiteY20" fmla="*/ 109960 h 211873"/>
                <a:gd name="connsiteX21" fmla="*/ 101914 w 211875"/>
                <a:gd name="connsiteY21" fmla="*/ 195782 h 211873"/>
                <a:gd name="connsiteX22" fmla="*/ 187736 w 211875"/>
                <a:gd name="connsiteY22" fmla="*/ 109960 h 211873"/>
                <a:gd name="connsiteX23" fmla="*/ 175667 w 211875"/>
                <a:gd name="connsiteY23" fmla="*/ 66244 h 211873"/>
                <a:gd name="connsiteX24" fmla="*/ 181299 w 211875"/>
                <a:gd name="connsiteY24" fmla="*/ 67049 h 211873"/>
                <a:gd name="connsiteX25" fmla="*/ 186395 w 211875"/>
                <a:gd name="connsiteY25" fmla="*/ 67585 h 211873"/>
                <a:gd name="connsiteX26" fmla="*/ 189881 w 211875"/>
                <a:gd name="connsiteY26" fmla="*/ 63830 h 211873"/>
                <a:gd name="connsiteX27" fmla="*/ 191759 w 211875"/>
                <a:gd name="connsiteY27" fmla="*/ 62221 h 211873"/>
                <a:gd name="connsiteX28" fmla="*/ 203827 w 211875"/>
                <a:gd name="connsiteY28" fmla="*/ 109960 h 211873"/>
                <a:gd name="connsiteX29" fmla="*/ 101914 w 211875"/>
                <a:gd name="connsiteY29" fmla="*/ 211873 h 211873"/>
                <a:gd name="connsiteX30" fmla="*/ 0 w 211875"/>
                <a:gd name="connsiteY30" fmla="*/ 109960 h 211873"/>
                <a:gd name="connsiteX31" fmla="*/ 101914 w 211875"/>
                <a:gd name="connsiteY31" fmla="*/ 8046 h 211873"/>
                <a:gd name="connsiteX32" fmla="*/ 185056 w 211875"/>
                <a:gd name="connsiteY32" fmla="*/ 0 h 211873"/>
                <a:gd name="connsiteX33" fmla="*/ 187738 w 211875"/>
                <a:gd name="connsiteY33" fmla="*/ 24137 h 211873"/>
                <a:gd name="connsiteX34" fmla="*/ 211875 w 211875"/>
                <a:gd name="connsiteY34" fmla="*/ 26819 h 211873"/>
                <a:gd name="connsiteX35" fmla="*/ 182374 w 211875"/>
                <a:gd name="connsiteY35" fmla="*/ 56322 h 211873"/>
                <a:gd name="connsiteX36" fmla="*/ 168428 w 211875"/>
                <a:gd name="connsiteY36" fmla="*/ 54713 h 211873"/>
                <a:gd name="connsiteX37" fmla="*/ 125517 w 211875"/>
                <a:gd name="connsiteY37" fmla="*/ 97624 h 211873"/>
                <a:gd name="connsiteX38" fmla="*/ 128467 w 211875"/>
                <a:gd name="connsiteY38" fmla="*/ 109960 h 211873"/>
                <a:gd name="connsiteX39" fmla="*/ 101646 w 211875"/>
                <a:gd name="connsiteY39" fmla="*/ 136780 h 211873"/>
                <a:gd name="connsiteX40" fmla="*/ 74827 w 211875"/>
                <a:gd name="connsiteY40" fmla="*/ 109960 h 211873"/>
                <a:gd name="connsiteX41" fmla="*/ 101646 w 211875"/>
                <a:gd name="connsiteY41" fmla="*/ 83141 h 211873"/>
                <a:gd name="connsiteX42" fmla="*/ 114252 w 211875"/>
                <a:gd name="connsiteY42" fmla="*/ 86359 h 211873"/>
                <a:gd name="connsiteX43" fmla="*/ 157163 w 211875"/>
                <a:gd name="connsiteY43" fmla="*/ 43447 h 211873"/>
                <a:gd name="connsiteX44" fmla="*/ 155554 w 211875"/>
                <a:gd name="connsiteY44" fmla="*/ 29501 h 21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11875" h="211873">
                  <a:moveTo>
                    <a:pt x="101915" y="45593"/>
                  </a:moveTo>
                  <a:cubicBezTo>
                    <a:pt x="112910" y="45593"/>
                    <a:pt x="123102" y="48275"/>
                    <a:pt x="132220" y="53102"/>
                  </a:cubicBezTo>
                  <a:lnTo>
                    <a:pt x="120152" y="65171"/>
                  </a:lnTo>
                  <a:cubicBezTo>
                    <a:pt x="114520" y="63026"/>
                    <a:pt x="108351" y="61685"/>
                    <a:pt x="101915" y="61685"/>
                  </a:cubicBezTo>
                  <a:cubicBezTo>
                    <a:pt x="75363" y="61685"/>
                    <a:pt x="53640" y="83408"/>
                    <a:pt x="53640" y="109960"/>
                  </a:cubicBezTo>
                  <a:cubicBezTo>
                    <a:pt x="53640" y="136511"/>
                    <a:pt x="75363" y="158234"/>
                    <a:pt x="101915" y="158234"/>
                  </a:cubicBezTo>
                  <a:cubicBezTo>
                    <a:pt x="128466" y="158234"/>
                    <a:pt x="150189" y="136511"/>
                    <a:pt x="150189" y="109960"/>
                  </a:cubicBezTo>
                  <a:cubicBezTo>
                    <a:pt x="150189" y="103523"/>
                    <a:pt x="149117" y="97354"/>
                    <a:pt x="146703" y="91722"/>
                  </a:cubicBezTo>
                  <a:lnTo>
                    <a:pt x="158772" y="79654"/>
                  </a:lnTo>
                  <a:cubicBezTo>
                    <a:pt x="163599" y="88772"/>
                    <a:pt x="166281" y="98964"/>
                    <a:pt x="166281" y="109960"/>
                  </a:cubicBezTo>
                  <a:cubicBezTo>
                    <a:pt x="166281" y="145361"/>
                    <a:pt x="137316" y="174326"/>
                    <a:pt x="101915" y="174326"/>
                  </a:cubicBezTo>
                  <a:cubicBezTo>
                    <a:pt x="66513" y="174326"/>
                    <a:pt x="37548" y="145361"/>
                    <a:pt x="37548" y="109960"/>
                  </a:cubicBezTo>
                  <a:cubicBezTo>
                    <a:pt x="37548" y="74558"/>
                    <a:pt x="66513" y="45593"/>
                    <a:pt x="101915" y="45593"/>
                  </a:cubicBezTo>
                  <a:close/>
                  <a:moveTo>
                    <a:pt x="101914" y="8046"/>
                  </a:moveTo>
                  <a:cubicBezTo>
                    <a:pt x="119346" y="8046"/>
                    <a:pt x="135438" y="12337"/>
                    <a:pt x="149920" y="19847"/>
                  </a:cubicBezTo>
                  <a:lnTo>
                    <a:pt x="148043" y="21724"/>
                  </a:lnTo>
                  <a:lnTo>
                    <a:pt x="144288" y="25479"/>
                  </a:lnTo>
                  <a:lnTo>
                    <a:pt x="145093" y="30842"/>
                  </a:lnTo>
                  <a:lnTo>
                    <a:pt x="145629" y="36206"/>
                  </a:lnTo>
                  <a:cubicBezTo>
                    <a:pt x="132756" y="28429"/>
                    <a:pt x="117737" y="24138"/>
                    <a:pt x="101914" y="24138"/>
                  </a:cubicBezTo>
                  <a:cubicBezTo>
                    <a:pt x="54712" y="24138"/>
                    <a:pt x="16092" y="62758"/>
                    <a:pt x="16092" y="109960"/>
                  </a:cubicBezTo>
                  <a:cubicBezTo>
                    <a:pt x="16092" y="157162"/>
                    <a:pt x="54712" y="195782"/>
                    <a:pt x="101914" y="195782"/>
                  </a:cubicBezTo>
                  <a:cubicBezTo>
                    <a:pt x="149116" y="195782"/>
                    <a:pt x="187736" y="157162"/>
                    <a:pt x="187736" y="109960"/>
                  </a:cubicBezTo>
                  <a:cubicBezTo>
                    <a:pt x="187736" y="93868"/>
                    <a:pt x="183176" y="79117"/>
                    <a:pt x="175667" y="66244"/>
                  </a:cubicBezTo>
                  <a:lnTo>
                    <a:pt x="181299" y="67049"/>
                  </a:lnTo>
                  <a:lnTo>
                    <a:pt x="186395" y="67585"/>
                  </a:lnTo>
                  <a:lnTo>
                    <a:pt x="189881" y="63830"/>
                  </a:lnTo>
                  <a:lnTo>
                    <a:pt x="191759" y="62221"/>
                  </a:lnTo>
                  <a:cubicBezTo>
                    <a:pt x="199536" y="76435"/>
                    <a:pt x="203827" y="92527"/>
                    <a:pt x="203827" y="109960"/>
                  </a:cubicBezTo>
                  <a:cubicBezTo>
                    <a:pt x="203827" y="166280"/>
                    <a:pt x="158234" y="211873"/>
                    <a:pt x="101914" y="211873"/>
                  </a:cubicBezTo>
                  <a:cubicBezTo>
                    <a:pt x="45593" y="211873"/>
                    <a:pt x="0" y="166280"/>
                    <a:pt x="0" y="109960"/>
                  </a:cubicBezTo>
                  <a:cubicBezTo>
                    <a:pt x="0" y="53639"/>
                    <a:pt x="45593" y="8046"/>
                    <a:pt x="101914" y="8046"/>
                  </a:cubicBezTo>
                  <a:close/>
                  <a:moveTo>
                    <a:pt x="185056" y="0"/>
                  </a:moveTo>
                  <a:lnTo>
                    <a:pt x="187738" y="24137"/>
                  </a:lnTo>
                  <a:lnTo>
                    <a:pt x="211875" y="26819"/>
                  </a:lnTo>
                  <a:lnTo>
                    <a:pt x="182374" y="56322"/>
                  </a:lnTo>
                  <a:lnTo>
                    <a:pt x="168428" y="54713"/>
                  </a:lnTo>
                  <a:lnTo>
                    <a:pt x="125517" y="97624"/>
                  </a:lnTo>
                  <a:cubicBezTo>
                    <a:pt x="127394" y="101378"/>
                    <a:pt x="128467" y="105401"/>
                    <a:pt x="128467" y="109960"/>
                  </a:cubicBezTo>
                  <a:cubicBezTo>
                    <a:pt x="128467" y="124711"/>
                    <a:pt x="116398" y="136780"/>
                    <a:pt x="101646" y="136780"/>
                  </a:cubicBezTo>
                  <a:cubicBezTo>
                    <a:pt x="86896" y="136780"/>
                    <a:pt x="74827" y="124711"/>
                    <a:pt x="74827" y="109960"/>
                  </a:cubicBezTo>
                  <a:cubicBezTo>
                    <a:pt x="74827" y="95210"/>
                    <a:pt x="86896" y="83141"/>
                    <a:pt x="101646" y="83141"/>
                  </a:cubicBezTo>
                  <a:cubicBezTo>
                    <a:pt x="106206" y="83141"/>
                    <a:pt x="110498" y="84482"/>
                    <a:pt x="114252" y="86359"/>
                  </a:cubicBezTo>
                  <a:lnTo>
                    <a:pt x="157163" y="43447"/>
                  </a:lnTo>
                  <a:lnTo>
                    <a:pt x="155554" y="29501"/>
                  </a:lnTo>
                  <a:close/>
                </a:path>
              </a:pathLst>
            </a:custGeom>
            <a:solidFill>
              <a:schemeClr val="tx2"/>
            </a:solidFill>
            <a:ln w="267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7402134-E72D-47BF-8DB2-D40EA36BDFB2}"/>
              </a:ext>
            </a:extLst>
          </p:cNvPr>
          <p:cNvGrpSpPr/>
          <p:nvPr/>
        </p:nvGrpSpPr>
        <p:grpSpPr>
          <a:xfrm rot="18900000">
            <a:off x="68499" y="1141505"/>
            <a:ext cx="3335338" cy="3201988"/>
            <a:chOff x="3676650" y="1527175"/>
            <a:chExt cx="3335338" cy="3201988"/>
          </a:xfrm>
        </p:grpSpPr>
        <p:sp>
          <p:nvSpPr>
            <p:cNvPr id="79" name="Freeform 13">
              <a:extLst>
                <a:ext uri="{FF2B5EF4-FFF2-40B4-BE49-F238E27FC236}">
                  <a16:creationId xmlns:a16="http://schemas.microsoft.com/office/drawing/2014/main" id="{73A365B6-FC9B-483C-AFF3-C41893E5B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6650" y="1819275"/>
              <a:ext cx="803275" cy="1871663"/>
            </a:xfrm>
            <a:custGeom>
              <a:avLst/>
              <a:gdLst>
                <a:gd name="T0" fmla="*/ 338 w 982"/>
                <a:gd name="T1" fmla="*/ 2283 h 2283"/>
                <a:gd name="T2" fmla="*/ 982 w 982"/>
                <a:gd name="T3" fmla="*/ 0 h 2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2" h="2283">
                  <a:moveTo>
                    <a:pt x="338" y="2283"/>
                  </a:moveTo>
                  <a:cubicBezTo>
                    <a:pt x="0" y="1446"/>
                    <a:pt x="289" y="513"/>
                    <a:pt x="982" y="0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4">
              <a:extLst>
                <a:ext uri="{FF2B5EF4-FFF2-40B4-BE49-F238E27FC236}">
                  <a16:creationId xmlns:a16="http://schemas.microsoft.com/office/drawing/2014/main" id="{5A0276B5-79D1-44BA-9255-211FFCD86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00" y="4297363"/>
              <a:ext cx="1614488" cy="431800"/>
            </a:xfrm>
            <a:custGeom>
              <a:avLst/>
              <a:gdLst>
                <a:gd name="T0" fmla="*/ 1972 w 1972"/>
                <a:gd name="T1" fmla="*/ 0 h 526"/>
                <a:gd name="T2" fmla="*/ 1425 w 1972"/>
                <a:gd name="T3" fmla="*/ 335 h 526"/>
                <a:gd name="T4" fmla="*/ 0 w 1972"/>
                <a:gd name="T5" fmla="*/ 345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2" h="526">
                  <a:moveTo>
                    <a:pt x="1972" y="0"/>
                  </a:moveTo>
                  <a:cubicBezTo>
                    <a:pt x="1814" y="138"/>
                    <a:pt x="1630" y="252"/>
                    <a:pt x="1425" y="335"/>
                  </a:cubicBezTo>
                  <a:cubicBezTo>
                    <a:pt x="949" y="526"/>
                    <a:pt x="443" y="516"/>
                    <a:pt x="0" y="345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5">
              <a:extLst>
                <a:ext uri="{FF2B5EF4-FFF2-40B4-BE49-F238E27FC236}">
                  <a16:creationId xmlns:a16="http://schemas.microsoft.com/office/drawing/2014/main" id="{D60A6CE3-DA44-4AEA-812C-854427CE1F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0" y="1527175"/>
              <a:ext cx="1335088" cy="1566863"/>
            </a:xfrm>
            <a:custGeom>
              <a:avLst/>
              <a:gdLst>
                <a:gd name="T0" fmla="*/ 0 w 1632"/>
                <a:gd name="T1" fmla="*/ 0 h 1911"/>
                <a:gd name="T2" fmla="*/ 1491 w 1632"/>
                <a:gd name="T3" fmla="*/ 1190 h 1911"/>
                <a:gd name="T4" fmla="*/ 1632 w 1632"/>
                <a:gd name="T5" fmla="*/ 1911 h 1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2" h="1911">
                  <a:moveTo>
                    <a:pt x="0" y="0"/>
                  </a:moveTo>
                  <a:cubicBezTo>
                    <a:pt x="649" y="104"/>
                    <a:pt x="1228" y="536"/>
                    <a:pt x="1491" y="1190"/>
                  </a:cubicBezTo>
                  <a:cubicBezTo>
                    <a:pt x="1587" y="1426"/>
                    <a:pt x="1632" y="1671"/>
                    <a:pt x="1632" y="1911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6">
              <a:extLst>
                <a:ext uri="{FF2B5EF4-FFF2-40B4-BE49-F238E27FC236}">
                  <a16:creationId xmlns:a16="http://schemas.microsoft.com/office/drawing/2014/main" id="{9B92834D-F006-46BA-839B-E77A5F0F0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6450" y="1854200"/>
              <a:ext cx="646113" cy="515938"/>
            </a:xfrm>
            <a:custGeom>
              <a:avLst/>
              <a:gdLst>
                <a:gd name="T0" fmla="*/ 0 w 790"/>
                <a:gd name="T1" fmla="*/ 0 h 630"/>
                <a:gd name="T2" fmla="*/ 632 w 790"/>
                <a:gd name="T3" fmla="*/ 425 h 630"/>
                <a:gd name="T4" fmla="*/ 790 w 790"/>
                <a:gd name="T5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0" h="630">
                  <a:moveTo>
                    <a:pt x="0" y="0"/>
                  </a:moveTo>
                  <a:cubicBezTo>
                    <a:pt x="239" y="88"/>
                    <a:pt x="457" y="233"/>
                    <a:pt x="632" y="425"/>
                  </a:cubicBezTo>
                  <a:cubicBezTo>
                    <a:pt x="689" y="488"/>
                    <a:pt x="743" y="557"/>
                    <a:pt x="790" y="630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7">
              <a:extLst>
                <a:ext uri="{FF2B5EF4-FFF2-40B4-BE49-F238E27FC236}">
                  <a16:creationId xmlns:a16="http://schemas.microsoft.com/office/drawing/2014/main" id="{E1248930-B036-4080-8ECF-F10E36E401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2195513"/>
              <a:ext cx="338138" cy="703263"/>
            </a:xfrm>
            <a:custGeom>
              <a:avLst/>
              <a:gdLst>
                <a:gd name="T0" fmla="*/ 0 w 412"/>
                <a:gd name="T1" fmla="*/ 858 h 858"/>
                <a:gd name="T2" fmla="*/ 412 w 412"/>
                <a:gd name="T3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2" h="858">
                  <a:moveTo>
                    <a:pt x="0" y="858"/>
                  </a:moveTo>
                  <a:cubicBezTo>
                    <a:pt x="48" y="539"/>
                    <a:pt x="192" y="239"/>
                    <a:pt x="412" y="0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8">
              <a:extLst>
                <a:ext uri="{FF2B5EF4-FFF2-40B4-BE49-F238E27FC236}">
                  <a16:creationId xmlns:a16="http://schemas.microsoft.com/office/drawing/2014/main" id="{960563DB-61B6-44D8-B597-D8C2A44C3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2538" y="4327525"/>
              <a:ext cx="857250" cy="123825"/>
            </a:xfrm>
            <a:custGeom>
              <a:avLst/>
              <a:gdLst>
                <a:gd name="T0" fmla="*/ 1048 w 1048"/>
                <a:gd name="T1" fmla="*/ 0 h 151"/>
                <a:gd name="T2" fmla="*/ 0 w 1048"/>
                <a:gd name="T3" fmla="*/ 56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8" h="151">
                  <a:moveTo>
                    <a:pt x="1048" y="0"/>
                  </a:moveTo>
                  <a:cubicBezTo>
                    <a:pt x="701" y="140"/>
                    <a:pt x="334" y="151"/>
                    <a:pt x="0" y="56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9">
              <a:extLst>
                <a:ext uri="{FF2B5EF4-FFF2-40B4-BE49-F238E27FC236}">
                  <a16:creationId xmlns:a16="http://schemas.microsoft.com/office/drawing/2014/main" id="{D843E2FD-19D7-4374-A760-F725321402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138" y="2178050"/>
              <a:ext cx="288925" cy="233363"/>
            </a:xfrm>
            <a:custGeom>
              <a:avLst/>
              <a:gdLst>
                <a:gd name="T0" fmla="*/ 0 w 354"/>
                <a:gd name="T1" fmla="*/ 0 h 285"/>
                <a:gd name="T2" fmla="*/ 354 w 354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4" h="285">
                  <a:moveTo>
                    <a:pt x="0" y="0"/>
                  </a:moveTo>
                  <a:cubicBezTo>
                    <a:pt x="133" y="72"/>
                    <a:pt x="253" y="168"/>
                    <a:pt x="354" y="285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0">
              <a:extLst>
                <a:ext uri="{FF2B5EF4-FFF2-40B4-BE49-F238E27FC236}">
                  <a16:creationId xmlns:a16="http://schemas.microsoft.com/office/drawing/2014/main" id="{48FCECEF-F82C-4C96-94FC-A641B1125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5" y="2465388"/>
              <a:ext cx="238125" cy="763588"/>
            </a:xfrm>
            <a:custGeom>
              <a:avLst/>
              <a:gdLst>
                <a:gd name="T0" fmla="*/ 43 w 291"/>
                <a:gd name="T1" fmla="*/ 931 h 931"/>
                <a:gd name="T2" fmla="*/ 291 w 291"/>
                <a:gd name="T3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1" h="931">
                  <a:moveTo>
                    <a:pt x="43" y="931"/>
                  </a:moveTo>
                  <a:cubicBezTo>
                    <a:pt x="0" y="596"/>
                    <a:pt x="93" y="263"/>
                    <a:pt x="291" y="0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1">
              <a:extLst>
                <a:ext uri="{FF2B5EF4-FFF2-40B4-BE49-F238E27FC236}">
                  <a16:creationId xmlns:a16="http://schemas.microsoft.com/office/drawing/2014/main" id="{A3DFD464-885F-40F0-AD52-B330269BC9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7838" y="3954463"/>
              <a:ext cx="468313" cy="180975"/>
            </a:xfrm>
            <a:custGeom>
              <a:avLst/>
              <a:gdLst>
                <a:gd name="T0" fmla="*/ 573 w 573"/>
                <a:gd name="T1" fmla="*/ 0 h 222"/>
                <a:gd name="T2" fmla="*/ 315 w 573"/>
                <a:gd name="T3" fmla="*/ 140 h 222"/>
                <a:gd name="T4" fmla="*/ 0 w 573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3" h="222">
                  <a:moveTo>
                    <a:pt x="573" y="0"/>
                  </a:moveTo>
                  <a:cubicBezTo>
                    <a:pt x="495" y="55"/>
                    <a:pt x="408" y="102"/>
                    <a:pt x="315" y="140"/>
                  </a:cubicBezTo>
                  <a:cubicBezTo>
                    <a:pt x="212" y="182"/>
                    <a:pt x="106" y="209"/>
                    <a:pt x="0" y="222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E919A3D-1EF5-4E18-BF1C-E9EBB32FC5D8}"/>
              </a:ext>
            </a:extLst>
          </p:cNvPr>
          <p:cNvGrpSpPr/>
          <p:nvPr/>
        </p:nvGrpSpPr>
        <p:grpSpPr>
          <a:xfrm rot="900000">
            <a:off x="3631726" y="848811"/>
            <a:ext cx="3335338" cy="3201988"/>
            <a:chOff x="3676650" y="1527175"/>
            <a:chExt cx="3335338" cy="3201988"/>
          </a:xfrm>
        </p:grpSpPr>
        <p:sp>
          <p:nvSpPr>
            <p:cNvPr id="99" name="Freeform 13">
              <a:extLst>
                <a:ext uri="{FF2B5EF4-FFF2-40B4-BE49-F238E27FC236}">
                  <a16:creationId xmlns:a16="http://schemas.microsoft.com/office/drawing/2014/main" id="{ED9A8B81-8F22-4105-A24A-B5C3675EC0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6650" y="1819275"/>
              <a:ext cx="803275" cy="1871663"/>
            </a:xfrm>
            <a:custGeom>
              <a:avLst/>
              <a:gdLst>
                <a:gd name="T0" fmla="*/ 338 w 982"/>
                <a:gd name="T1" fmla="*/ 2283 h 2283"/>
                <a:gd name="T2" fmla="*/ 982 w 982"/>
                <a:gd name="T3" fmla="*/ 0 h 2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2" h="2283">
                  <a:moveTo>
                    <a:pt x="338" y="2283"/>
                  </a:moveTo>
                  <a:cubicBezTo>
                    <a:pt x="0" y="1446"/>
                    <a:pt x="289" y="513"/>
                    <a:pt x="982" y="0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4">
              <a:extLst>
                <a:ext uri="{FF2B5EF4-FFF2-40B4-BE49-F238E27FC236}">
                  <a16:creationId xmlns:a16="http://schemas.microsoft.com/office/drawing/2014/main" id="{E8617A3C-1551-445D-9438-C87BAFC94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00" y="4297363"/>
              <a:ext cx="1614488" cy="431800"/>
            </a:xfrm>
            <a:custGeom>
              <a:avLst/>
              <a:gdLst>
                <a:gd name="T0" fmla="*/ 1972 w 1972"/>
                <a:gd name="T1" fmla="*/ 0 h 526"/>
                <a:gd name="T2" fmla="*/ 1425 w 1972"/>
                <a:gd name="T3" fmla="*/ 335 h 526"/>
                <a:gd name="T4" fmla="*/ 0 w 1972"/>
                <a:gd name="T5" fmla="*/ 345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2" h="526">
                  <a:moveTo>
                    <a:pt x="1972" y="0"/>
                  </a:moveTo>
                  <a:cubicBezTo>
                    <a:pt x="1814" y="138"/>
                    <a:pt x="1630" y="252"/>
                    <a:pt x="1425" y="335"/>
                  </a:cubicBezTo>
                  <a:cubicBezTo>
                    <a:pt x="949" y="526"/>
                    <a:pt x="443" y="516"/>
                    <a:pt x="0" y="345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5">
              <a:extLst>
                <a:ext uri="{FF2B5EF4-FFF2-40B4-BE49-F238E27FC236}">
                  <a16:creationId xmlns:a16="http://schemas.microsoft.com/office/drawing/2014/main" id="{05A6B98C-DEB3-488E-A8DF-D34EDCB08A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0" y="1527175"/>
              <a:ext cx="1335088" cy="1566863"/>
            </a:xfrm>
            <a:custGeom>
              <a:avLst/>
              <a:gdLst>
                <a:gd name="T0" fmla="*/ 0 w 1632"/>
                <a:gd name="T1" fmla="*/ 0 h 1911"/>
                <a:gd name="T2" fmla="*/ 1491 w 1632"/>
                <a:gd name="T3" fmla="*/ 1190 h 1911"/>
                <a:gd name="T4" fmla="*/ 1632 w 1632"/>
                <a:gd name="T5" fmla="*/ 1911 h 1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2" h="1911">
                  <a:moveTo>
                    <a:pt x="0" y="0"/>
                  </a:moveTo>
                  <a:cubicBezTo>
                    <a:pt x="649" y="104"/>
                    <a:pt x="1228" y="536"/>
                    <a:pt x="1491" y="1190"/>
                  </a:cubicBezTo>
                  <a:cubicBezTo>
                    <a:pt x="1587" y="1426"/>
                    <a:pt x="1632" y="1671"/>
                    <a:pt x="1632" y="1911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6">
              <a:extLst>
                <a:ext uri="{FF2B5EF4-FFF2-40B4-BE49-F238E27FC236}">
                  <a16:creationId xmlns:a16="http://schemas.microsoft.com/office/drawing/2014/main" id="{10567203-7F04-4A7D-BCEE-4F4CF894B2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6450" y="1854200"/>
              <a:ext cx="646113" cy="515938"/>
            </a:xfrm>
            <a:custGeom>
              <a:avLst/>
              <a:gdLst>
                <a:gd name="T0" fmla="*/ 0 w 790"/>
                <a:gd name="T1" fmla="*/ 0 h 630"/>
                <a:gd name="T2" fmla="*/ 632 w 790"/>
                <a:gd name="T3" fmla="*/ 425 h 630"/>
                <a:gd name="T4" fmla="*/ 790 w 790"/>
                <a:gd name="T5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0" h="630">
                  <a:moveTo>
                    <a:pt x="0" y="0"/>
                  </a:moveTo>
                  <a:cubicBezTo>
                    <a:pt x="239" y="88"/>
                    <a:pt x="457" y="233"/>
                    <a:pt x="632" y="425"/>
                  </a:cubicBezTo>
                  <a:cubicBezTo>
                    <a:pt x="689" y="488"/>
                    <a:pt x="743" y="557"/>
                    <a:pt x="790" y="630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7">
              <a:extLst>
                <a:ext uri="{FF2B5EF4-FFF2-40B4-BE49-F238E27FC236}">
                  <a16:creationId xmlns:a16="http://schemas.microsoft.com/office/drawing/2014/main" id="{6E32ED1C-B60F-4AB6-BB3B-281458CD9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2195513"/>
              <a:ext cx="338138" cy="703263"/>
            </a:xfrm>
            <a:custGeom>
              <a:avLst/>
              <a:gdLst>
                <a:gd name="T0" fmla="*/ 0 w 412"/>
                <a:gd name="T1" fmla="*/ 858 h 858"/>
                <a:gd name="T2" fmla="*/ 412 w 412"/>
                <a:gd name="T3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2" h="858">
                  <a:moveTo>
                    <a:pt x="0" y="858"/>
                  </a:moveTo>
                  <a:cubicBezTo>
                    <a:pt x="48" y="539"/>
                    <a:pt x="192" y="239"/>
                    <a:pt x="412" y="0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8">
              <a:extLst>
                <a:ext uri="{FF2B5EF4-FFF2-40B4-BE49-F238E27FC236}">
                  <a16:creationId xmlns:a16="http://schemas.microsoft.com/office/drawing/2014/main" id="{A9706693-34C1-4E2B-A2B9-42F58CD14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2538" y="4327525"/>
              <a:ext cx="857250" cy="123825"/>
            </a:xfrm>
            <a:custGeom>
              <a:avLst/>
              <a:gdLst>
                <a:gd name="T0" fmla="*/ 1048 w 1048"/>
                <a:gd name="T1" fmla="*/ 0 h 151"/>
                <a:gd name="T2" fmla="*/ 0 w 1048"/>
                <a:gd name="T3" fmla="*/ 56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8" h="151">
                  <a:moveTo>
                    <a:pt x="1048" y="0"/>
                  </a:moveTo>
                  <a:cubicBezTo>
                    <a:pt x="701" y="140"/>
                    <a:pt x="334" y="151"/>
                    <a:pt x="0" y="56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9">
              <a:extLst>
                <a:ext uri="{FF2B5EF4-FFF2-40B4-BE49-F238E27FC236}">
                  <a16:creationId xmlns:a16="http://schemas.microsoft.com/office/drawing/2014/main" id="{CA6EBD22-0365-4C8A-AFB6-FBDC8133F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138" y="2178050"/>
              <a:ext cx="288925" cy="233363"/>
            </a:xfrm>
            <a:custGeom>
              <a:avLst/>
              <a:gdLst>
                <a:gd name="T0" fmla="*/ 0 w 354"/>
                <a:gd name="T1" fmla="*/ 0 h 285"/>
                <a:gd name="T2" fmla="*/ 354 w 354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4" h="285">
                  <a:moveTo>
                    <a:pt x="0" y="0"/>
                  </a:moveTo>
                  <a:cubicBezTo>
                    <a:pt x="133" y="72"/>
                    <a:pt x="253" y="168"/>
                    <a:pt x="354" y="285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20">
              <a:extLst>
                <a:ext uri="{FF2B5EF4-FFF2-40B4-BE49-F238E27FC236}">
                  <a16:creationId xmlns:a16="http://schemas.microsoft.com/office/drawing/2014/main" id="{A22C06E2-756D-4B3B-8C1B-2EB1AE24B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5" y="2465388"/>
              <a:ext cx="238125" cy="763588"/>
            </a:xfrm>
            <a:custGeom>
              <a:avLst/>
              <a:gdLst>
                <a:gd name="T0" fmla="*/ 43 w 291"/>
                <a:gd name="T1" fmla="*/ 931 h 931"/>
                <a:gd name="T2" fmla="*/ 291 w 291"/>
                <a:gd name="T3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1" h="931">
                  <a:moveTo>
                    <a:pt x="43" y="931"/>
                  </a:moveTo>
                  <a:cubicBezTo>
                    <a:pt x="0" y="596"/>
                    <a:pt x="93" y="263"/>
                    <a:pt x="291" y="0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21">
              <a:extLst>
                <a:ext uri="{FF2B5EF4-FFF2-40B4-BE49-F238E27FC236}">
                  <a16:creationId xmlns:a16="http://schemas.microsoft.com/office/drawing/2014/main" id="{2FAC1014-A82F-4240-A559-9CBFEF667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7838" y="3954463"/>
              <a:ext cx="468313" cy="180975"/>
            </a:xfrm>
            <a:custGeom>
              <a:avLst/>
              <a:gdLst>
                <a:gd name="T0" fmla="*/ 573 w 573"/>
                <a:gd name="T1" fmla="*/ 0 h 222"/>
                <a:gd name="T2" fmla="*/ 315 w 573"/>
                <a:gd name="T3" fmla="*/ 140 h 222"/>
                <a:gd name="T4" fmla="*/ 0 w 573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3" h="222">
                  <a:moveTo>
                    <a:pt x="573" y="0"/>
                  </a:moveTo>
                  <a:cubicBezTo>
                    <a:pt x="495" y="55"/>
                    <a:pt x="408" y="102"/>
                    <a:pt x="315" y="140"/>
                  </a:cubicBezTo>
                  <a:cubicBezTo>
                    <a:pt x="212" y="182"/>
                    <a:pt x="106" y="209"/>
                    <a:pt x="0" y="222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TextBox 79">
            <a:extLst>
              <a:ext uri="{FF2B5EF4-FFF2-40B4-BE49-F238E27FC236}">
                <a16:creationId xmlns:a16="http://schemas.microsoft.com/office/drawing/2014/main" id="{9BFCEC52-9928-DD49-A06A-FCC0452598C9}"/>
              </a:ext>
            </a:extLst>
          </p:cNvPr>
          <p:cNvSpPr txBox="1"/>
          <p:nvPr/>
        </p:nvSpPr>
        <p:spPr>
          <a:xfrm>
            <a:off x="3685996" y="1849430"/>
            <a:ext cx="1265990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5CAB4C3-4DF0-4764-AC72-1A11C693D4DF}"/>
              </a:ext>
            </a:extLst>
          </p:cNvPr>
          <p:cNvGrpSpPr/>
          <p:nvPr/>
        </p:nvGrpSpPr>
        <p:grpSpPr>
          <a:xfrm rot="18000000">
            <a:off x="7777085" y="331001"/>
            <a:ext cx="2088116" cy="2004632"/>
            <a:chOff x="3676650" y="1527175"/>
            <a:chExt cx="3335338" cy="3201988"/>
          </a:xfrm>
        </p:grpSpPr>
        <p:sp>
          <p:nvSpPr>
            <p:cNvPr id="115" name="Freeform 13">
              <a:extLst>
                <a:ext uri="{FF2B5EF4-FFF2-40B4-BE49-F238E27FC236}">
                  <a16:creationId xmlns:a16="http://schemas.microsoft.com/office/drawing/2014/main" id="{07D64635-3698-4A1F-98BC-3A4C27CB6F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6650" y="1819275"/>
              <a:ext cx="803275" cy="1871663"/>
            </a:xfrm>
            <a:custGeom>
              <a:avLst/>
              <a:gdLst>
                <a:gd name="T0" fmla="*/ 338 w 982"/>
                <a:gd name="T1" fmla="*/ 2283 h 2283"/>
                <a:gd name="T2" fmla="*/ 982 w 982"/>
                <a:gd name="T3" fmla="*/ 0 h 2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2" h="2283">
                  <a:moveTo>
                    <a:pt x="338" y="2283"/>
                  </a:moveTo>
                  <a:cubicBezTo>
                    <a:pt x="0" y="1446"/>
                    <a:pt x="289" y="513"/>
                    <a:pt x="982" y="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4">
              <a:extLst>
                <a:ext uri="{FF2B5EF4-FFF2-40B4-BE49-F238E27FC236}">
                  <a16:creationId xmlns:a16="http://schemas.microsoft.com/office/drawing/2014/main" id="{0D2CA208-0FC5-49D3-BDD1-3A2E9707E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00" y="4297363"/>
              <a:ext cx="1614488" cy="431800"/>
            </a:xfrm>
            <a:custGeom>
              <a:avLst/>
              <a:gdLst>
                <a:gd name="T0" fmla="*/ 1972 w 1972"/>
                <a:gd name="T1" fmla="*/ 0 h 526"/>
                <a:gd name="T2" fmla="*/ 1425 w 1972"/>
                <a:gd name="T3" fmla="*/ 335 h 526"/>
                <a:gd name="T4" fmla="*/ 0 w 1972"/>
                <a:gd name="T5" fmla="*/ 345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2" h="526">
                  <a:moveTo>
                    <a:pt x="1972" y="0"/>
                  </a:moveTo>
                  <a:cubicBezTo>
                    <a:pt x="1814" y="138"/>
                    <a:pt x="1630" y="252"/>
                    <a:pt x="1425" y="335"/>
                  </a:cubicBezTo>
                  <a:cubicBezTo>
                    <a:pt x="949" y="526"/>
                    <a:pt x="443" y="516"/>
                    <a:pt x="0" y="345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5">
              <a:extLst>
                <a:ext uri="{FF2B5EF4-FFF2-40B4-BE49-F238E27FC236}">
                  <a16:creationId xmlns:a16="http://schemas.microsoft.com/office/drawing/2014/main" id="{A89D0924-A154-4DF6-A0A2-FE87E08AE4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0" y="1527175"/>
              <a:ext cx="1335088" cy="1566863"/>
            </a:xfrm>
            <a:custGeom>
              <a:avLst/>
              <a:gdLst>
                <a:gd name="T0" fmla="*/ 0 w 1632"/>
                <a:gd name="T1" fmla="*/ 0 h 1911"/>
                <a:gd name="T2" fmla="*/ 1491 w 1632"/>
                <a:gd name="T3" fmla="*/ 1190 h 1911"/>
                <a:gd name="T4" fmla="*/ 1632 w 1632"/>
                <a:gd name="T5" fmla="*/ 1911 h 1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2" h="1911">
                  <a:moveTo>
                    <a:pt x="0" y="0"/>
                  </a:moveTo>
                  <a:cubicBezTo>
                    <a:pt x="649" y="104"/>
                    <a:pt x="1228" y="536"/>
                    <a:pt x="1491" y="1190"/>
                  </a:cubicBezTo>
                  <a:cubicBezTo>
                    <a:pt x="1587" y="1426"/>
                    <a:pt x="1632" y="1671"/>
                    <a:pt x="1632" y="1911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6">
              <a:extLst>
                <a:ext uri="{FF2B5EF4-FFF2-40B4-BE49-F238E27FC236}">
                  <a16:creationId xmlns:a16="http://schemas.microsoft.com/office/drawing/2014/main" id="{73AB5B48-DECC-4885-8B71-330E61FE0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6450" y="1854200"/>
              <a:ext cx="646113" cy="515938"/>
            </a:xfrm>
            <a:custGeom>
              <a:avLst/>
              <a:gdLst>
                <a:gd name="T0" fmla="*/ 0 w 790"/>
                <a:gd name="T1" fmla="*/ 0 h 630"/>
                <a:gd name="T2" fmla="*/ 632 w 790"/>
                <a:gd name="T3" fmla="*/ 425 h 630"/>
                <a:gd name="T4" fmla="*/ 790 w 790"/>
                <a:gd name="T5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0" h="630">
                  <a:moveTo>
                    <a:pt x="0" y="0"/>
                  </a:moveTo>
                  <a:cubicBezTo>
                    <a:pt x="239" y="88"/>
                    <a:pt x="457" y="233"/>
                    <a:pt x="632" y="425"/>
                  </a:cubicBezTo>
                  <a:cubicBezTo>
                    <a:pt x="689" y="488"/>
                    <a:pt x="743" y="557"/>
                    <a:pt x="790" y="63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7">
              <a:extLst>
                <a:ext uri="{FF2B5EF4-FFF2-40B4-BE49-F238E27FC236}">
                  <a16:creationId xmlns:a16="http://schemas.microsoft.com/office/drawing/2014/main" id="{59960C80-0427-4C81-86C8-DB6846B0B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2195513"/>
              <a:ext cx="338138" cy="703263"/>
            </a:xfrm>
            <a:custGeom>
              <a:avLst/>
              <a:gdLst>
                <a:gd name="T0" fmla="*/ 0 w 412"/>
                <a:gd name="T1" fmla="*/ 858 h 858"/>
                <a:gd name="T2" fmla="*/ 412 w 412"/>
                <a:gd name="T3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2" h="858">
                  <a:moveTo>
                    <a:pt x="0" y="858"/>
                  </a:moveTo>
                  <a:cubicBezTo>
                    <a:pt x="48" y="539"/>
                    <a:pt x="192" y="239"/>
                    <a:pt x="412" y="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8">
              <a:extLst>
                <a:ext uri="{FF2B5EF4-FFF2-40B4-BE49-F238E27FC236}">
                  <a16:creationId xmlns:a16="http://schemas.microsoft.com/office/drawing/2014/main" id="{5E8BF851-A503-4E39-B810-B8A70AA74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2538" y="4327525"/>
              <a:ext cx="857250" cy="123825"/>
            </a:xfrm>
            <a:custGeom>
              <a:avLst/>
              <a:gdLst>
                <a:gd name="T0" fmla="*/ 1048 w 1048"/>
                <a:gd name="T1" fmla="*/ 0 h 151"/>
                <a:gd name="T2" fmla="*/ 0 w 1048"/>
                <a:gd name="T3" fmla="*/ 56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8" h="151">
                  <a:moveTo>
                    <a:pt x="1048" y="0"/>
                  </a:moveTo>
                  <a:cubicBezTo>
                    <a:pt x="701" y="140"/>
                    <a:pt x="334" y="151"/>
                    <a:pt x="0" y="56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9">
              <a:extLst>
                <a:ext uri="{FF2B5EF4-FFF2-40B4-BE49-F238E27FC236}">
                  <a16:creationId xmlns:a16="http://schemas.microsoft.com/office/drawing/2014/main" id="{0E6542F1-F3DD-4BBD-93E6-D8084D478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138" y="2178050"/>
              <a:ext cx="288925" cy="233363"/>
            </a:xfrm>
            <a:custGeom>
              <a:avLst/>
              <a:gdLst>
                <a:gd name="T0" fmla="*/ 0 w 354"/>
                <a:gd name="T1" fmla="*/ 0 h 285"/>
                <a:gd name="T2" fmla="*/ 354 w 354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4" h="285">
                  <a:moveTo>
                    <a:pt x="0" y="0"/>
                  </a:moveTo>
                  <a:cubicBezTo>
                    <a:pt x="133" y="72"/>
                    <a:pt x="253" y="168"/>
                    <a:pt x="354" y="285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0">
              <a:extLst>
                <a:ext uri="{FF2B5EF4-FFF2-40B4-BE49-F238E27FC236}">
                  <a16:creationId xmlns:a16="http://schemas.microsoft.com/office/drawing/2014/main" id="{A8CC2F32-8E07-4CDB-A777-7360658A15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5" y="2465388"/>
              <a:ext cx="238125" cy="763588"/>
            </a:xfrm>
            <a:custGeom>
              <a:avLst/>
              <a:gdLst>
                <a:gd name="T0" fmla="*/ 43 w 291"/>
                <a:gd name="T1" fmla="*/ 931 h 931"/>
                <a:gd name="T2" fmla="*/ 291 w 291"/>
                <a:gd name="T3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1" h="931">
                  <a:moveTo>
                    <a:pt x="43" y="931"/>
                  </a:moveTo>
                  <a:cubicBezTo>
                    <a:pt x="0" y="596"/>
                    <a:pt x="93" y="263"/>
                    <a:pt x="291" y="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1">
              <a:extLst>
                <a:ext uri="{FF2B5EF4-FFF2-40B4-BE49-F238E27FC236}">
                  <a16:creationId xmlns:a16="http://schemas.microsoft.com/office/drawing/2014/main" id="{741459A3-2339-4C25-A658-C7BDA86AC8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7838" y="3954463"/>
              <a:ext cx="468313" cy="180975"/>
            </a:xfrm>
            <a:custGeom>
              <a:avLst/>
              <a:gdLst>
                <a:gd name="T0" fmla="*/ 573 w 573"/>
                <a:gd name="T1" fmla="*/ 0 h 222"/>
                <a:gd name="T2" fmla="*/ 315 w 573"/>
                <a:gd name="T3" fmla="*/ 140 h 222"/>
                <a:gd name="T4" fmla="*/ 0 w 573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3" h="222">
                  <a:moveTo>
                    <a:pt x="573" y="0"/>
                  </a:moveTo>
                  <a:cubicBezTo>
                    <a:pt x="495" y="55"/>
                    <a:pt x="408" y="102"/>
                    <a:pt x="315" y="140"/>
                  </a:cubicBezTo>
                  <a:cubicBezTo>
                    <a:pt x="212" y="182"/>
                    <a:pt x="106" y="209"/>
                    <a:pt x="0" y="222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TextBox 77">
            <a:extLst>
              <a:ext uri="{FF2B5EF4-FFF2-40B4-BE49-F238E27FC236}">
                <a16:creationId xmlns:a16="http://schemas.microsoft.com/office/drawing/2014/main" id="{56AB731F-ECA4-9441-8E41-246AAF052A9D}"/>
              </a:ext>
            </a:extLst>
          </p:cNvPr>
          <p:cNvSpPr txBox="1"/>
          <p:nvPr/>
        </p:nvSpPr>
        <p:spPr>
          <a:xfrm>
            <a:off x="9710230" y="1169551"/>
            <a:ext cx="2064033" cy="206210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240893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8504</TotalTime>
  <Words>283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Wind Turbines – Slide Template</vt:lpstr>
      <vt:lpstr>Wind Turbines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Turbines</dc:title>
  <dc:creator>PresentationGO.com</dc:creator>
  <dc:description>© Copyright PresentationGO.com</dc:description>
  <dcterms:created xsi:type="dcterms:W3CDTF">2014-11-26T05:14:11Z</dcterms:created>
  <dcterms:modified xsi:type="dcterms:W3CDTF">2019-07-08T23:48:35Z</dcterms:modified>
  <cp:category>Graphics &amp; Metaphors</cp:category>
</cp:coreProperties>
</file>