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120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8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Winding Road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037B9AA-E6C5-45F3-9D80-6B0B74ECC429}"/>
              </a:ext>
            </a:extLst>
          </p:cNvPr>
          <p:cNvSpPr/>
          <p:nvPr/>
        </p:nvSpPr>
        <p:spPr>
          <a:xfrm>
            <a:off x="3296" y="2073597"/>
            <a:ext cx="9140704" cy="2923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383" extrusionOk="0">
                <a:moveTo>
                  <a:pt x="21600" y="12085"/>
                </a:moveTo>
                <a:lnTo>
                  <a:pt x="16869" y="9736"/>
                </a:lnTo>
                <a:cubicBezTo>
                  <a:pt x="17023" y="9054"/>
                  <a:pt x="17085" y="8356"/>
                  <a:pt x="17069" y="7705"/>
                </a:cubicBezTo>
                <a:lnTo>
                  <a:pt x="16997" y="4597"/>
                </a:lnTo>
                <a:cubicBezTo>
                  <a:pt x="16997" y="4597"/>
                  <a:pt x="16997" y="4612"/>
                  <a:pt x="16997" y="4612"/>
                </a:cubicBezTo>
                <a:cubicBezTo>
                  <a:pt x="16956" y="2611"/>
                  <a:pt x="16191" y="823"/>
                  <a:pt x="14974" y="217"/>
                </a:cubicBezTo>
                <a:cubicBezTo>
                  <a:pt x="13340" y="-602"/>
                  <a:pt x="11496" y="974"/>
                  <a:pt x="10864" y="3733"/>
                </a:cubicBezTo>
                <a:lnTo>
                  <a:pt x="8887" y="12328"/>
                </a:lnTo>
                <a:cubicBezTo>
                  <a:pt x="8702" y="13116"/>
                  <a:pt x="8173" y="13571"/>
                  <a:pt x="7705" y="13343"/>
                </a:cubicBezTo>
                <a:cubicBezTo>
                  <a:pt x="7654" y="13313"/>
                  <a:pt x="7608" y="13283"/>
                  <a:pt x="7561" y="13252"/>
                </a:cubicBezTo>
                <a:lnTo>
                  <a:pt x="7618" y="12995"/>
                </a:lnTo>
                <a:cubicBezTo>
                  <a:pt x="7756" y="12388"/>
                  <a:pt x="7813" y="11782"/>
                  <a:pt x="7803" y="11206"/>
                </a:cubicBezTo>
                <a:lnTo>
                  <a:pt x="7731" y="8099"/>
                </a:lnTo>
                <a:cubicBezTo>
                  <a:pt x="7731" y="8099"/>
                  <a:pt x="7731" y="8114"/>
                  <a:pt x="7731" y="8114"/>
                </a:cubicBezTo>
                <a:cubicBezTo>
                  <a:pt x="7695" y="6386"/>
                  <a:pt x="7037" y="4855"/>
                  <a:pt x="5989" y="4339"/>
                </a:cubicBezTo>
                <a:lnTo>
                  <a:pt x="0" y="1369"/>
                </a:lnTo>
                <a:lnTo>
                  <a:pt x="0" y="8569"/>
                </a:lnTo>
                <a:lnTo>
                  <a:pt x="4864" y="10994"/>
                </a:lnTo>
                <a:cubicBezTo>
                  <a:pt x="4777" y="11524"/>
                  <a:pt x="4746" y="12070"/>
                  <a:pt x="4757" y="12585"/>
                </a:cubicBezTo>
                <a:cubicBezTo>
                  <a:pt x="4757" y="12570"/>
                  <a:pt x="4757" y="12570"/>
                  <a:pt x="4757" y="12555"/>
                </a:cubicBezTo>
                <a:lnTo>
                  <a:pt x="4829" y="15662"/>
                </a:lnTo>
                <a:cubicBezTo>
                  <a:pt x="4875" y="17724"/>
                  <a:pt x="5661" y="19543"/>
                  <a:pt x="6914" y="20164"/>
                </a:cubicBezTo>
                <a:cubicBezTo>
                  <a:pt x="8599" y="20998"/>
                  <a:pt x="10494" y="19376"/>
                  <a:pt x="11152" y="16542"/>
                </a:cubicBezTo>
                <a:lnTo>
                  <a:pt x="13130" y="7947"/>
                </a:lnTo>
                <a:cubicBezTo>
                  <a:pt x="13294" y="7235"/>
                  <a:pt x="13766" y="6841"/>
                  <a:pt x="14188" y="7038"/>
                </a:cubicBezTo>
                <a:cubicBezTo>
                  <a:pt x="14208" y="7053"/>
                  <a:pt x="14224" y="7053"/>
                  <a:pt x="14244" y="7068"/>
                </a:cubicBezTo>
                <a:lnTo>
                  <a:pt x="14183" y="7326"/>
                </a:lnTo>
                <a:cubicBezTo>
                  <a:pt x="14028" y="7993"/>
                  <a:pt x="13967" y="8659"/>
                  <a:pt x="13982" y="9296"/>
                </a:cubicBezTo>
                <a:cubicBezTo>
                  <a:pt x="13982" y="9296"/>
                  <a:pt x="13982" y="9281"/>
                  <a:pt x="13982" y="9281"/>
                </a:cubicBezTo>
                <a:lnTo>
                  <a:pt x="14054" y="12388"/>
                </a:lnTo>
                <a:cubicBezTo>
                  <a:pt x="14095" y="14268"/>
                  <a:pt x="14809" y="15920"/>
                  <a:pt x="15955" y="16496"/>
                </a:cubicBezTo>
                <a:lnTo>
                  <a:pt x="21595" y="19300"/>
                </a:lnTo>
                <a:lnTo>
                  <a:pt x="21595" y="12085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9330ECA-0CFC-4E86-BE1D-15B5F53F6B8A}"/>
              </a:ext>
            </a:extLst>
          </p:cNvPr>
          <p:cNvSpPr/>
          <p:nvPr/>
        </p:nvSpPr>
        <p:spPr>
          <a:xfrm>
            <a:off x="3294" y="2073597"/>
            <a:ext cx="9138527" cy="2473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176" extrusionOk="0">
                <a:moveTo>
                  <a:pt x="21595" y="14138"/>
                </a:moveTo>
                <a:lnTo>
                  <a:pt x="16739" y="11319"/>
                </a:lnTo>
                <a:cubicBezTo>
                  <a:pt x="16421" y="11141"/>
                  <a:pt x="16262" y="10467"/>
                  <a:pt x="16385" y="9847"/>
                </a:cubicBezTo>
                <a:lnTo>
                  <a:pt x="16786" y="7807"/>
                </a:lnTo>
                <a:cubicBezTo>
                  <a:pt x="17418" y="4597"/>
                  <a:pt x="16606" y="1193"/>
                  <a:pt x="14972" y="253"/>
                </a:cubicBezTo>
                <a:cubicBezTo>
                  <a:pt x="13338" y="-705"/>
                  <a:pt x="11494" y="1139"/>
                  <a:pt x="10862" y="4367"/>
                </a:cubicBezTo>
                <a:lnTo>
                  <a:pt x="8884" y="14422"/>
                </a:lnTo>
                <a:cubicBezTo>
                  <a:pt x="8699" y="15344"/>
                  <a:pt x="8169" y="15876"/>
                  <a:pt x="7702" y="15610"/>
                </a:cubicBezTo>
                <a:cubicBezTo>
                  <a:pt x="7229" y="15344"/>
                  <a:pt x="6998" y="14369"/>
                  <a:pt x="7178" y="13429"/>
                </a:cubicBezTo>
                <a:lnTo>
                  <a:pt x="7548" y="11567"/>
                </a:lnTo>
                <a:cubicBezTo>
                  <a:pt x="8092" y="8800"/>
                  <a:pt x="7394" y="5874"/>
                  <a:pt x="5991" y="5059"/>
                </a:cubicBezTo>
                <a:lnTo>
                  <a:pt x="0" y="1583"/>
                </a:lnTo>
                <a:lnTo>
                  <a:pt x="0" y="6406"/>
                </a:lnTo>
                <a:lnTo>
                  <a:pt x="5133" y="9386"/>
                </a:lnTo>
                <a:cubicBezTo>
                  <a:pt x="5323" y="9492"/>
                  <a:pt x="5421" y="9900"/>
                  <a:pt x="5343" y="10272"/>
                </a:cubicBezTo>
                <a:lnTo>
                  <a:pt x="4974" y="12134"/>
                </a:lnTo>
                <a:cubicBezTo>
                  <a:pt x="4321" y="15451"/>
                  <a:pt x="5159" y="18944"/>
                  <a:pt x="6844" y="19920"/>
                </a:cubicBezTo>
                <a:cubicBezTo>
                  <a:pt x="8529" y="20895"/>
                  <a:pt x="10425" y="18997"/>
                  <a:pt x="11083" y="15681"/>
                </a:cubicBezTo>
                <a:lnTo>
                  <a:pt x="13061" y="5626"/>
                </a:lnTo>
                <a:cubicBezTo>
                  <a:pt x="13225" y="4793"/>
                  <a:pt x="13698" y="4331"/>
                  <a:pt x="14119" y="4562"/>
                </a:cubicBezTo>
                <a:cubicBezTo>
                  <a:pt x="14540" y="4810"/>
                  <a:pt x="14746" y="5679"/>
                  <a:pt x="14587" y="6513"/>
                </a:cubicBezTo>
                <a:lnTo>
                  <a:pt x="14186" y="8552"/>
                </a:lnTo>
                <a:cubicBezTo>
                  <a:pt x="13590" y="11567"/>
                  <a:pt x="14355" y="14741"/>
                  <a:pt x="15887" y="15646"/>
                </a:cubicBezTo>
                <a:lnTo>
                  <a:pt x="21600" y="18962"/>
                </a:lnTo>
                <a:lnTo>
                  <a:pt x="21600" y="14138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Graphic 5" descr="Sign">
            <a:extLst>
              <a:ext uri="{FF2B5EF4-FFF2-40B4-BE49-F238E27FC236}">
                <a16:creationId xmlns:a16="http://schemas.microsoft.com/office/drawing/2014/main" id="{C9B683C4-EF12-444E-B099-83CDDD54DB0B}"/>
              </a:ext>
            </a:extLst>
          </p:cNvPr>
          <p:cNvSpPr/>
          <p:nvPr/>
        </p:nvSpPr>
        <p:spPr>
          <a:xfrm>
            <a:off x="2279762" y="3373824"/>
            <a:ext cx="575591" cy="822274"/>
          </a:xfrm>
          <a:custGeom>
            <a:avLst/>
            <a:gdLst>
              <a:gd name="connsiteX0" fmla="*/ 712637 w 767455"/>
              <a:gd name="connsiteY0" fmla="*/ 603001 h 1096365"/>
              <a:gd name="connsiteX1" fmla="*/ 54818 w 767455"/>
              <a:gd name="connsiteY1" fmla="*/ 603001 h 1096365"/>
              <a:gd name="connsiteX2" fmla="*/ 54818 w 767455"/>
              <a:gd name="connsiteY2" fmla="*/ 219273 h 1096365"/>
              <a:gd name="connsiteX3" fmla="*/ 712637 w 767455"/>
              <a:gd name="connsiteY3" fmla="*/ 219273 h 1096365"/>
              <a:gd name="connsiteX4" fmla="*/ 712637 w 767455"/>
              <a:gd name="connsiteY4" fmla="*/ 603001 h 1096365"/>
              <a:gd name="connsiteX5" fmla="*/ 712637 w 767455"/>
              <a:gd name="connsiteY5" fmla="*/ 109637 h 1096365"/>
              <a:gd name="connsiteX6" fmla="*/ 424841 w 767455"/>
              <a:gd name="connsiteY6" fmla="*/ 109637 h 1096365"/>
              <a:gd name="connsiteX7" fmla="*/ 424841 w 767455"/>
              <a:gd name="connsiteY7" fmla="*/ 41114 h 1096365"/>
              <a:gd name="connsiteX8" fmla="*/ 383728 w 767455"/>
              <a:gd name="connsiteY8" fmla="*/ 0 h 1096365"/>
              <a:gd name="connsiteX9" fmla="*/ 342614 w 767455"/>
              <a:gd name="connsiteY9" fmla="*/ 41114 h 1096365"/>
              <a:gd name="connsiteX10" fmla="*/ 342614 w 767455"/>
              <a:gd name="connsiteY10" fmla="*/ 109637 h 1096365"/>
              <a:gd name="connsiteX11" fmla="*/ 54818 w 767455"/>
              <a:gd name="connsiteY11" fmla="*/ 109637 h 1096365"/>
              <a:gd name="connsiteX12" fmla="*/ 0 w 767455"/>
              <a:gd name="connsiteY12" fmla="*/ 164455 h 1096365"/>
              <a:gd name="connsiteX13" fmla="*/ 0 w 767455"/>
              <a:gd name="connsiteY13" fmla="*/ 603001 h 1096365"/>
              <a:gd name="connsiteX14" fmla="*/ 54818 w 767455"/>
              <a:gd name="connsiteY14" fmla="*/ 657819 h 1096365"/>
              <a:gd name="connsiteX15" fmla="*/ 342614 w 767455"/>
              <a:gd name="connsiteY15" fmla="*/ 657819 h 1096365"/>
              <a:gd name="connsiteX16" fmla="*/ 342614 w 767455"/>
              <a:gd name="connsiteY16" fmla="*/ 1096365 h 1096365"/>
              <a:gd name="connsiteX17" fmla="*/ 424841 w 767455"/>
              <a:gd name="connsiteY17" fmla="*/ 1096365 h 1096365"/>
              <a:gd name="connsiteX18" fmla="*/ 424841 w 767455"/>
              <a:gd name="connsiteY18" fmla="*/ 657819 h 1096365"/>
              <a:gd name="connsiteX19" fmla="*/ 712637 w 767455"/>
              <a:gd name="connsiteY19" fmla="*/ 657819 h 1096365"/>
              <a:gd name="connsiteX20" fmla="*/ 767456 w 767455"/>
              <a:gd name="connsiteY20" fmla="*/ 603001 h 1096365"/>
              <a:gd name="connsiteX21" fmla="*/ 767456 w 767455"/>
              <a:gd name="connsiteY21" fmla="*/ 164455 h 1096365"/>
              <a:gd name="connsiteX22" fmla="*/ 712637 w 767455"/>
              <a:gd name="connsiteY22" fmla="*/ 109637 h 109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67455" h="1096365">
                <a:moveTo>
                  <a:pt x="712637" y="603001"/>
                </a:moveTo>
                <a:lnTo>
                  <a:pt x="54818" y="603001"/>
                </a:lnTo>
                <a:lnTo>
                  <a:pt x="54818" y="219273"/>
                </a:lnTo>
                <a:lnTo>
                  <a:pt x="712637" y="219273"/>
                </a:lnTo>
                <a:lnTo>
                  <a:pt x="712637" y="603001"/>
                </a:lnTo>
                <a:close/>
                <a:moveTo>
                  <a:pt x="712637" y="109637"/>
                </a:moveTo>
                <a:lnTo>
                  <a:pt x="424841" y="109637"/>
                </a:lnTo>
                <a:lnTo>
                  <a:pt x="424841" y="41114"/>
                </a:lnTo>
                <a:cubicBezTo>
                  <a:pt x="424841" y="17816"/>
                  <a:pt x="407026" y="0"/>
                  <a:pt x="383728" y="0"/>
                </a:cubicBezTo>
                <a:cubicBezTo>
                  <a:pt x="360430" y="0"/>
                  <a:pt x="342614" y="17816"/>
                  <a:pt x="342614" y="41114"/>
                </a:cubicBezTo>
                <a:lnTo>
                  <a:pt x="342614" y="109637"/>
                </a:lnTo>
                <a:lnTo>
                  <a:pt x="54818" y="109637"/>
                </a:lnTo>
                <a:cubicBezTo>
                  <a:pt x="24668" y="109637"/>
                  <a:pt x="0" y="134305"/>
                  <a:pt x="0" y="164455"/>
                </a:cubicBezTo>
                <a:lnTo>
                  <a:pt x="0" y="603001"/>
                </a:lnTo>
                <a:cubicBezTo>
                  <a:pt x="0" y="633151"/>
                  <a:pt x="24668" y="657819"/>
                  <a:pt x="54818" y="657819"/>
                </a:cubicBezTo>
                <a:lnTo>
                  <a:pt x="342614" y="657819"/>
                </a:lnTo>
                <a:lnTo>
                  <a:pt x="342614" y="1096365"/>
                </a:lnTo>
                <a:lnTo>
                  <a:pt x="424841" y="1096365"/>
                </a:lnTo>
                <a:lnTo>
                  <a:pt x="424841" y="657819"/>
                </a:lnTo>
                <a:lnTo>
                  <a:pt x="712637" y="657819"/>
                </a:lnTo>
                <a:cubicBezTo>
                  <a:pt x="742787" y="657819"/>
                  <a:pt x="767456" y="633151"/>
                  <a:pt x="767456" y="603001"/>
                </a:cubicBezTo>
                <a:lnTo>
                  <a:pt x="767456" y="164455"/>
                </a:lnTo>
                <a:cubicBezTo>
                  <a:pt x="767456" y="134305"/>
                  <a:pt x="742787" y="109637"/>
                  <a:pt x="712637" y="109637"/>
                </a:cubicBezTo>
                <a:close/>
              </a:path>
            </a:pathLst>
          </a:custGeom>
          <a:solidFill>
            <a:schemeClr val="accent6"/>
          </a:solidFill>
          <a:ln w="136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2" name="Graphic 7" descr="Marker">
            <a:extLst>
              <a:ext uri="{FF2B5EF4-FFF2-40B4-BE49-F238E27FC236}">
                <a16:creationId xmlns:a16="http://schemas.microsoft.com/office/drawing/2014/main" id="{1F474082-B35C-40EA-962D-9388A12EA987}"/>
              </a:ext>
            </a:extLst>
          </p:cNvPr>
          <p:cNvSpPr/>
          <p:nvPr/>
        </p:nvSpPr>
        <p:spPr>
          <a:xfrm>
            <a:off x="995096" y="1830944"/>
            <a:ext cx="570101" cy="926040"/>
          </a:xfrm>
          <a:custGeom>
            <a:avLst/>
            <a:gdLst>
              <a:gd name="connsiteX0" fmla="*/ 380067 w 760134"/>
              <a:gd name="connsiteY0" fmla="*/ 544730 h 1234720"/>
              <a:gd name="connsiteX1" fmla="*/ 216648 w 760134"/>
              <a:gd name="connsiteY1" fmla="*/ 381311 h 1234720"/>
              <a:gd name="connsiteX2" fmla="*/ 380067 w 760134"/>
              <a:gd name="connsiteY2" fmla="*/ 217892 h 1234720"/>
              <a:gd name="connsiteX3" fmla="*/ 543486 w 760134"/>
              <a:gd name="connsiteY3" fmla="*/ 381311 h 1234720"/>
              <a:gd name="connsiteX4" fmla="*/ 380067 w 760134"/>
              <a:gd name="connsiteY4" fmla="*/ 544730 h 1234720"/>
              <a:gd name="connsiteX5" fmla="*/ 380067 w 760134"/>
              <a:gd name="connsiteY5" fmla="*/ 0 h 1234720"/>
              <a:gd name="connsiteX6" fmla="*/ 65940 w 760134"/>
              <a:gd name="connsiteY6" fmla="*/ 167050 h 1234720"/>
              <a:gd name="connsiteX7" fmla="*/ 25993 w 760134"/>
              <a:gd name="connsiteY7" fmla="*/ 521125 h 1234720"/>
              <a:gd name="connsiteX8" fmla="*/ 198491 w 760134"/>
              <a:gd name="connsiteY8" fmla="*/ 902436 h 1234720"/>
              <a:gd name="connsiteX9" fmla="*/ 347384 w 760134"/>
              <a:gd name="connsiteY9" fmla="*/ 1214747 h 1234720"/>
              <a:gd name="connsiteX10" fmla="*/ 380067 w 760134"/>
              <a:gd name="connsiteY10" fmla="*/ 1234721 h 1234720"/>
              <a:gd name="connsiteX11" fmla="*/ 412751 w 760134"/>
              <a:gd name="connsiteY11" fmla="*/ 1214747 h 1234720"/>
              <a:gd name="connsiteX12" fmla="*/ 561644 w 760134"/>
              <a:gd name="connsiteY12" fmla="*/ 902436 h 1234720"/>
              <a:gd name="connsiteX13" fmla="*/ 734142 w 760134"/>
              <a:gd name="connsiteY13" fmla="*/ 521125 h 1234720"/>
              <a:gd name="connsiteX14" fmla="*/ 694195 w 760134"/>
              <a:gd name="connsiteY14" fmla="*/ 167050 h 1234720"/>
              <a:gd name="connsiteX15" fmla="*/ 380067 w 760134"/>
              <a:gd name="connsiteY15" fmla="*/ 0 h 123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60134" h="1234720">
                <a:moveTo>
                  <a:pt x="380067" y="544730"/>
                </a:moveTo>
                <a:cubicBezTo>
                  <a:pt x="289279" y="544730"/>
                  <a:pt x="216648" y="472099"/>
                  <a:pt x="216648" y="381311"/>
                </a:cubicBezTo>
                <a:cubicBezTo>
                  <a:pt x="216648" y="290523"/>
                  <a:pt x="289279" y="217892"/>
                  <a:pt x="380067" y="217892"/>
                </a:cubicBezTo>
                <a:cubicBezTo>
                  <a:pt x="470856" y="217892"/>
                  <a:pt x="543486" y="290523"/>
                  <a:pt x="543486" y="381311"/>
                </a:cubicBezTo>
                <a:cubicBezTo>
                  <a:pt x="543486" y="472099"/>
                  <a:pt x="470856" y="544730"/>
                  <a:pt x="380067" y="544730"/>
                </a:cubicBezTo>
                <a:close/>
                <a:moveTo>
                  <a:pt x="380067" y="0"/>
                </a:moveTo>
                <a:cubicBezTo>
                  <a:pt x="254779" y="0"/>
                  <a:pt x="136755" y="61736"/>
                  <a:pt x="65940" y="167050"/>
                </a:cubicBezTo>
                <a:cubicBezTo>
                  <a:pt x="-4875" y="270549"/>
                  <a:pt x="-19401" y="403100"/>
                  <a:pt x="25993" y="521125"/>
                </a:cubicBezTo>
                <a:lnTo>
                  <a:pt x="198491" y="902436"/>
                </a:lnTo>
                <a:lnTo>
                  <a:pt x="347384" y="1214747"/>
                </a:lnTo>
                <a:cubicBezTo>
                  <a:pt x="352831" y="1227458"/>
                  <a:pt x="365541" y="1234721"/>
                  <a:pt x="380067" y="1234721"/>
                </a:cubicBezTo>
                <a:cubicBezTo>
                  <a:pt x="394593" y="1234721"/>
                  <a:pt x="407304" y="1227458"/>
                  <a:pt x="412751" y="1214747"/>
                </a:cubicBezTo>
                <a:lnTo>
                  <a:pt x="561644" y="902436"/>
                </a:lnTo>
                <a:lnTo>
                  <a:pt x="734142" y="521125"/>
                </a:lnTo>
                <a:cubicBezTo>
                  <a:pt x="779536" y="403100"/>
                  <a:pt x="765010" y="270549"/>
                  <a:pt x="694195" y="167050"/>
                </a:cubicBezTo>
                <a:cubicBezTo>
                  <a:pt x="623380" y="61736"/>
                  <a:pt x="505355" y="0"/>
                  <a:pt x="380067" y="0"/>
                </a:cubicBezTo>
                <a:close/>
              </a:path>
            </a:pathLst>
          </a:custGeom>
          <a:solidFill>
            <a:schemeClr val="accent2"/>
          </a:solidFill>
          <a:ln w="181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3" name="Graphic 4" descr="Marker">
            <a:extLst>
              <a:ext uri="{FF2B5EF4-FFF2-40B4-BE49-F238E27FC236}">
                <a16:creationId xmlns:a16="http://schemas.microsoft.com/office/drawing/2014/main" id="{8D0F7C0C-D5EA-4D43-AC0B-FAF56BE45FC3}"/>
              </a:ext>
            </a:extLst>
          </p:cNvPr>
          <p:cNvSpPr/>
          <p:nvPr/>
        </p:nvSpPr>
        <p:spPr>
          <a:xfrm>
            <a:off x="7794011" y="3052286"/>
            <a:ext cx="594514" cy="965696"/>
          </a:xfrm>
          <a:custGeom>
            <a:avLst/>
            <a:gdLst>
              <a:gd name="connsiteX0" fmla="*/ 396343 w 792685"/>
              <a:gd name="connsiteY0" fmla="*/ 568056 h 1287594"/>
              <a:gd name="connsiteX1" fmla="*/ 225926 w 792685"/>
              <a:gd name="connsiteY1" fmla="*/ 397639 h 1287594"/>
              <a:gd name="connsiteX2" fmla="*/ 396343 w 792685"/>
              <a:gd name="connsiteY2" fmla="*/ 227223 h 1287594"/>
              <a:gd name="connsiteX3" fmla="*/ 566760 w 792685"/>
              <a:gd name="connsiteY3" fmla="*/ 397639 h 1287594"/>
              <a:gd name="connsiteX4" fmla="*/ 396343 w 792685"/>
              <a:gd name="connsiteY4" fmla="*/ 568056 h 1287594"/>
              <a:gd name="connsiteX5" fmla="*/ 396343 w 792685"/>
              <a:gd name="connsiteY5" fmla="*/ 0 h 1287594"/>
              <a:gd name="connsiteX6" fmla="*/ 68764 w 792685"/>
              <a:gd name="connsiteY6" fmla="*/ 174204 h 1287594"/>
              <a:gd name="connsiteX7" fmla="*/ 27106 w 792685"/>
              <a:gd name="connsiteY7" fmla="*/ 543441 h 1287594"/>
              <a:gd name="connsiteX8" fmla="*/ 206991 w 792685"/>
              <a:gd name="connsiteY8" fmla="*/ 941080 h 1287594"/>
              <a:gd name="connsiteX9" fmla="*/ 362259 w 792685"/>
              <a:gd name="connsiteY9" fmla="*/ 1266766 h 1287594"/>
              <a:gd name="connsiteX10" fmla="*/ 396343 w 792685"/>
              <a:gd name="connsiteY10" fmla="*/ 1287594 h 1287594"/>
              <a:gd name="connsiteX11" fmla="*/ 430426 w 792685"/>
              <a:gd name="connsiteY11" fmla="*/ 1266766 h 1287594"/>
              <a:gd name="connsiteX12" fmla="*/ 585695 w 792685"/>
              <a:gd name="connsiteY12" fmla="*/ 941080 h 1287594"/>
              <a:gd name="connsiteX13" fmla="*/ 765579 w 792685"/>
              <a:gd name="connsiteY13" fmla="*/ 543441 h 1287594"/>
              <a:gd name="connsiteX14" fmla="*/ 723922 w 792685"/>
              <a:gd name="connsiteY14" fmla="*/ 174204 h 1287594"/>
              <a:gd name="connsiteX15" fmla="*/ 396343 w 792685"/>
              <a:gd name="connsiteY15" fmla="*/ 0 h 128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685" h="1287594">
                <a:moveTo>
                  <a:pt x="396343" y="568056"/>
                </a:moveTo>
                <a:cubicBezTo>
                  <a:pt x="301667" y="568056"/>
                  <a:pt x="225926" y="492315"/>
                  <a:pt x="225926" y="397639"/>
                </a:cubicBezTo>
                <a:cubicBezTo>
                  <a:pt x="225926" y="302963"/>
                  <a:pt x="301667" y="227223"/>
                  <a:pt x="396343" y="227223"/>
                </a:cubicBezTo>
                <a:cubicBezTo>
                  <a:pt x="491019" y="227223"/>
                  <a:pt x="566760" y="302963"/>
                  <a:pt x="566760" y="397639"/>
                </a:cubicBezTo>
                <a:cubicBezTo>
                  <a:pt x="566760" y="492315"/>
                  <a:pt x="491019" y="568056"/>
                  <a:pt x="396343" y="568056"/>
                </a:cubicBezTo>
                <a:close/>
                <a:moveTo>
                  <a:pt x="396343" y="0"/>
                </a:moveTo>
                <a:cubicBezTo>
                  <a:pt x="265690" y="0"/>
                  <a:pt x="142611" y="64380"/>
                  <a:pt x="68764" y="174204"/>
                </a:cubicBezTo>
                <a:cubicBezTo>
                  <a:pt x="-5084" y="282135"/>
                  <a:pt x="-20232" y="420362"/>
                  <a:pt x="27106" y="543441"/>
                </a:cubicBezTo>
                <a:lnTo>
                  <a:pt x="206991" y="941080"/>
                </a:lnTo>
                <a:lnTo>
                  <a:pt x="362259" y="1266766"/>
                </a:lnTo>
                <a:cubicBezTo>
                  <a:pt x="367940" y="1280020"/>
                  <a:pt x="381194" y="1287594"/>
                  <a:pt x="396343" y="1287594"/>
                </a:cubicBezTo>
                <a:cubicBezTo>
                  <a:pt x="411491" y="1287594"/>
                  <a:pt x="424745" y="1280020"/>
                  <a:pt x="430426" y="1266766"/>
                </a:cubicBezTo>
                <a:lnTo>
                  <a:pt x="585695" y="941080"/>
                </a:lnTo>
                <a:lnTo>
                  <a:pt x="765579" y="543441"/>
                </a:lnTo>
                <a:cubicBezTo>
                  <a:pt x="812917" y="420362"/>
                  <a:pt x="797769" y="282135"/>
                  <a:pt x="723922" y="174204"/>
                </a:cubicBezTo>
                <a:cubicBezTo>
                  <a:pt x="650074" y="64380"/>
                  <a:pt x="526996" y="0"/>
                  <a:pt x="396343" y="0"/>
                </a:cubicBezTo>
                <a:close/>
              </a:path>
            </a:pathLst>
          </a:custGeom>
          <a:solidFill>
            <a:schemeClr val="accent5"/>
          </a:solidFill>
          <a:ln w="188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4" name="Graphic 6" descr="Flag">
            <a:extLst>
              <a:ext uri="{FF2B5EF4-FFF2-40B4-BE49-F238E27FC236}">
                <a16:creationId xmlns:a16="http://schemas.microsoft.com/office/drawing/2014/main" id="{09E1A8A8-DF78-4802-8B09-7D444FC94958}"/>
              </a:ext>
            </a:extLst>
          </p:cNvPr>
          <p:cNvGrpSpPr/>
          <p:nvPr/>
        </p:nvGrpSpPr>
        <p:grpSpPr>
          <a:xfrm>
            <a:off x="5568414" y="1314754"/>
            <a:ext cx="986729" cy="986729"/>
            <a:chOff x="7881752" y="565374"/>
            <a:chExt cx="1315638" cy="1315638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CAC6D56-06CF-40B8-A769-AFFEA6776EC5}"/>
                </a:ext>
              </a:extLst>
            </p:cNvPr>
            <p:cNvSpPr/>
            <p:nvPr/>
          </p:nvSpPr>
          <p:spPr>
            <a:xfrm>
              <a:off x="8155843" y="676380"/>
              <a:ext cx="82227" cy="1096364"/>
            </a:xfrm>
            <a:custGeom>
              <a:avLst/>
              <a:gdLst>
                <a:gd name="connsiteX0" fmla="*/ 41114 w 82227"/>
                <a:gd name="connsiteY0" fmla="*/ 0 h 1096364"/>
                <a:gd name="connsiteX1" fmla="*/ 0 w 82227"/>
                <a:gd name="connsiteY1" fmla="*/ 41114 h 1096364"/>
                <a:gd name="connsiteX2" fmla="*/ 0 w 82227"/>
                <a:gd name="connsiteY2" fmla="*/ 1096365 h 1096364"/>
                <a:gd name="connsiteX3" fmla="*/ 82227 w 82227"/>
                <a:gd name="connsiteY3" fmla="*/ 1096365 h 1096364"/>
                <a:gd name="connsiteX4" fmla="*/ 82227 w 82227"/>
                <a:gd name="connsiteY4" fmla="*/ 41114 h 1096364"/>
                <a:gd name="connsiteX5" fmla="*/ 41114 w 82227"/>
                <a:gd name="connsiteY5" fmla="*/ 0 h 109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27" h="1096364">
                  <a:moveTo>
                    <a:pt x="41114" y="0"/>
                  </a:moveTo>
                  <a:cubicBezTo>
                    <a:pt x="17816" y="0"/>
                    <a:pt x="0" y="17816"/>
                    <a:pt x="0" y="41114"/>
                  </a:cubicBezTo>
                  <a:lnTo>
                    <a:pt x="0" y="1096365"/>
                  </a:lnTo>
                  <a:lnTo>
                    <a:pt x="82227" y="1096365"/>
                  </a:lnTo>
                  <a:lnTo>
                    <a:pt x="82227" y="41114"/>
                  </a:lnTo>
                  <a:cubicBezTo>
                    <a:pt x="82227" y="17816"/>
                    <a:pt x="64411" y="0"/>
                    <a:pt x="41114" y="0"/>
                  </a:cubicBezTo>
                  <a:close/>
                </a:path>
              </a:pathLst>
            </a:custGeom>
            <a:solidFill>
              <a:schemeClr val="accent4"/>
            </a:solidFill>
            <a:ln w="1369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65004ED-64AF-4C62-A1A0-24B350608A63}"/>
                </a:ext>
              </a:extLst>
            </p:cNvPr>
            <p:cNvSpPr/>
            <p:nvPr/>
          </p:nvSpPr>
          <p:spPr>
            <a:xfrm>
              <a:off x="8292888" y="673640"/>
              <a:ext cx="630409" cy="493364"/>
            </a:xfrm>
            <a:custGeom>
              <a:avLst/>
              <a:gdLst>
                <a:gd name="connsiteX0" fmla="*/ 174048 w 630409"/>
                <a:gd name="connsiteY0" fmla="*/ 0 h 493364"/>
                <a:gd name="connsiteX1" fmla="*/ 0 w 630409"/>
                <a:gd name="connsiteY1" fmla="*/ 39743 h 493364"/>
                <a:gd name="connsiteX2" fmla="*/ 0 w 630409"/>
                <a:gd name="connsiteY2" fmla="*/ 493364 h 493364"/>
                <a:gd name="connsiteX3" fmla="*/ 174048 w 630409"/>
                <a:gd name="connsiteY3" fmla="*/ 453621 h 493364"/>
                <a:gd name="connsiteX4" fmla="*/ 630410 w 630409"/>
                <a:gd name="connsiteY4" fmla="*/ 456362 h 493364"/>
                <a:gd name="connsiteX5" fmla="*/ 630410 w 630409"/>
                <a:gd name="connsiteY5" fmla="*/ 2741 h 493364"/>
                <a:gd name="connsiteX6" fmla="*/ 174048 w 630409"/>
                <a:gd name="connsiteY6" fmla="*/ 0 h 493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0409" h="493364">
                  <a:moveTo>
                    <a:pt x="174048" y="0"/>
                  </a:moveTo>
                  <a:cubicBezTo>
                    <a:pt x="53448" y="0"/>
                    <a:pt x="0" y="39743"/>
                    <a:pt x="0" y="39743"/>
                  </a:cubicBezTo>
                  <a:lnTo>
                    <a:pt x="0" y="493364"/>
                  </a:lnTo>
                  <a:cubicBezTo>
                    <a:pt x="0" y="493364"/>
                    <a:pt x="52077" y="453621"/>
                    <a:pt x="174048" y="453621"/>
                  </a:cubicBezTo>
                  <a:cubicBezTo>
                    <a:pt x="319316" y="453621"/>
                    <a:pt x="461844" y="533108"/>
                    <a:pt x="630410" y="456362"/>
                  </a:cubicBezTo>
                  <a:lnTo>
                    <a:pt x="630410" y="2741"/>
                  </a:lnTo>
                  <a:cubicBezTo>
                    <a:pt x="417989" y="65782"/>
                    <a:pt x="319316" y="0"/>
                    <a:pt x="174048" y="0"/>
                  </a:cubicBezTo>
                  <a:close/>
                </a:path>
              </a:pathLst>
            </a:custGeom>
            <a:solidFill>
              <a:schemeClr val="accent4"/>
            </a:solidFill>
            <a:ln w="1369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8AD408E-4C0F-4D31-921B-EA2F9A0BA1FB}"/>
              </a:ext>
            </a:extLst>
          </p:cNvPr>
          <p:cNvGrpSpPr/>
          <p:nvPr/>
        </p:nvGrpSpPr>
        <p:grpSpPr>
          <a:xfrm>
            <a:off x="6697329" y="840558"/>
            <a:ext cx="2194560" cy="1237868"/>
            <a:chOff x="6697329" y="1465257"/>
            <a:chExt cx="2194560" cy="123786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6C6C620-7154-45F8-BFC7-7ABF1C45709B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16BF9B5-7082-45C6-922B-252786B5362F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357F8E0-3F62-4B9A-BBBE-0E7381D583AF}"/>
              </a:ext>
            </a:extLst>
          </p:cNvPr>
          <p:cNvGrpSpPr/>
          <p:nvPr/>
        </p:nvGrpSpPr>
        <p:grpSpPr>
          <a:xfrm>
            <a:off x="255548" y="4895866"/>
            <a:ext cx="2194560" cy="1237867"/>
            <a:chOff x="255548" y="1465256"/>
            <a:chExt cx="2194560" cy="123786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D9E33C4-4DF7-4CEE-94EF-60DDB86FC09D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01F8270-8C63-421E-B042-06DA61C269F2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41F12A1-F4D7-449D-B9A0-F1A3AE191BE3}"/>
              </a:ext>
            </a:extLst>
          </p:cNvPr>
          <p:cNvGrpSpPr/>
          <p:nvPr/>
        </p:nvGrpSpPr>
        <p:grpSpPr>
          <a:xfrm>
            <a:off x="5970548" y="4895866"/>
            <a:ext cx="2194560" cy="1237867"/>
            <a:chOff x="255548" y="1465256"/>
            <a:chExt cx="2194560" cy="123786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B5541FF-B2FF-4041-A66E-CFBBFFF6A8A2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51549CA-644C-4BE8-8B44-7A59EE8402F2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0544242-4524-427A-82CF-822B4B29B9EF}"/>
              </a:ext>
            </a:extLst>
          </p:cNvPr>
          <p:cNvGrpSpPr/>
          <p:nvPr/>
        </p:nvGrpSpPr>
        <p:grpSpPr>
          <a:xfrm>
            <a:off x="1758073" y="1190211"/>
            <a:ext cx="2194560" cy="1237868"/>
            <a:chOff x="6697329" y="1465257"/>
            <a:chExt cx="2194560" cy="123786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26EE28C-2DAD-49D4-9177-D308CD272706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1FA6A09-2965-4AA3-8BE3-D62C2962AA99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Winding Road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037B9AA-E6C5-45F3-9D80-6B0B74ECC429}"/>
              </a:ext>
            </a:extLst>
          </p:cNvPr>
          <p:cNvSpPr/>
          <p:nvPr/>
        </p:nvSpPr>
        <p:spPr>
          <a:xfrm>
            <a:off x="3296" y="2081761"/>
            <a:ext cx="9140704" cy="2923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383" extrusionOk="0">
                <a:moveTo>
                  <a:pt x="21600" y="12085"/>
                </a:moveTo>
                <a:lnTo>
                  <a:pt x="16869" y="9736"/>
                </a:lnTo>
                <a:cubicBezTo>
                  <a:pt x="17023" y="9054"/>
                  <a:pt x="17085" y="8356"/>
                  <a:pt x="17069" y="7705"/>
                </a:cubicBezTo>
                <a:lnTo>
                  <a:pt x="16997" y="4597"/>
                </a:lnTo>
                <a:cubicBezTo>
                  <a:pt x="16997" y="4597"/>
                  <a:pt x="16997" y="4612"/>
                  <a:pt x="16997" y="4612"/>
                </a:cubicBezTo>
                <a:cubicBezTo>
                  <a:pt x="16956" y="2611"/>
                  <a:pt x="16191" y="823"/>
                  <a:pt x="14974" y="217"/>
                </a:cubicBezTo>
                <a:cubicBezTo>
                  <a:pt x="13340" y="-602"/>
                  <a:pt x="11496" y="974"/>
                  <a:pt x="10864" y="3733"/>
                </a:cubicBezTo>
                <a:lnTo>
                  <a:pt x="8887" y="12328"/>
                </a:lnTo>
                <a:cubicBezTo>
                  <a:pt x="8702" y="13116"/>
                  <a:pt x="8173" y="13571"/>
                  <a:pt x="7705" y="13343"/>
                </a:cubicBezTo>
                <a:cubicBezTo>
                  <a:pt x="7654" y="13313"/>
                  <a:pt x="7608" y="13283"/>
                  <a:pt x="7561" y="13252"/>
                </a:cubicBezTo>
                <a:lnTo>
                  <a:pt x="7618" y="12995"/>
                </a:lnTo>
                <a:cubicBezTo>
                  <a:pt x="7756" y="12388"/>
                  <a:pt x="7813" y="11782"/>
                  <a:pt x="7803" y="11206"/>
                </a:cubicBezTo>
                <a:lnTo>
                  <a:pt x="7731" y="8099"/>
                </a:lnTo>
                <a:cubicBezTo>
                  <a:pt x="7731" y="8099"/>
                  <a:pt x="7731" y="8114"/>
                  <a:pt x="7731" y="8114"/>
                </a:cubicBezTo>
                <a:cubicBezTo>
                  <a:pt x="7695" y="6386"/>
                  <a:pt x="7037" y="4855"/>
                  <a:pt x="5989" y="4339"/>
                </a:cubicBezTo>
                <a:lnTo>
                  <a:pt x="0" y="1369"/>
                </a:lnTo>
                <a:lnTo>
                  <a:pt x="0" y="8569"/>
                </a:lnTo>
                <a:lnTo>
                  <a:pt x="4864" y="10994"/>
                </a:lnTo>
                <a:cubicBezTo>
                  <a:pt x="4777" y="11524"/>
                  <a:pt x="4746" y="12070"/>
                  <a:pt x="4757" y="12585"/>
                </a:cubicBezTo>
                <a:cubicBezTo>
                  <a:pt x="4757" y="12570"/>
                  <a:pt x="4757" y="12570"/>
                  <a:pt x="4757" y="12555"/>
                </a:cubicBezTo>
                <a:lnTo>
                  <a:pt x="4829" y="15662"/>
                </a:lnTo>
                <a:cubicBezTo>
                  <a:pt x="4875" y="17724"/>
                  <a:pt x="5661" y="19543"/>
                  <a:pt x="6914" y="20164"/>
                </a:cubicBezTo>
                <a:cubicBezTo>
                  <a:pt x="8599" y="20998"/>
                  <a:pt x="10494" y="19376"/>
                  <a:pt x="11152" y="16542"/>
                </a:cubicBezTo>
                <a:lnTo>
                  <a:pt x="13130" y="7947"/>
                </a:lnTo>
                <a:cubicBezTo>
                  <a:pt x="13294" y="7235"/>
                  <a:pt x="13766" y="6841"/>
                  <a:pt x="14188" y="7038"/>
                </a:cubicBezTo>
                <a:cubicBezTo>
                  <a:pt x="14208" y="7053"/>
                  <a:pt x="14224" y="7053"/>
                  <a:pt x="14244" y="7068"/>
                </a:cubicBezTo>
                <a:lnTo>
                  <a:pt x="14183" y="7326"/>
                </a:lnTo>
                <a:cubicBezTo>
                  <a:pt x="14028" y="7993"/>
                  <a:pt x="13967" y="8659"/>
                  <a:pt x="13982" y="9296"/>
                </a:cubicBezTo>
                <a:cubicBezTo>
                  <a:pt x="13982" y="9296"/>
                  <a:pt x="13982" y="9281"/>
                  <a:pt x="13982" y="9281"/>
                </a:cubicBezTo>
                <a:lnTo>
                  <a:pt x="14054" y="12388"/>
                </a:lnTo>
                <a:cubicBezTo>
                  <a:pt x="14095" y="14268"/>
                  <a:pt x="14809" y="15920"/>
                  <a:pt x="15955" y="16496"/>
                </a:cubicBezTo>
                <a:lnTo>
                  <a:pt x="21595" y="19300"/>
                </a:lnTo>
                <a:lnTo>
                  <a:pt x="21595" y="12085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9330ECA-0CFC-4E86-BE1D-15B5F53F6B8A}"/>
              </a:ext>
            </a:extLst>
          </p:cNvPr>
          <p:cNvSpPr/>
          <p:nvPr/>
        </p:nvSpPr>
        <p:spPr>
          <a:xfrm>
            <a:off x="3294" y="2073597"/>
            <a:ext cx="9138527" cy="2473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176" extrusionOk="0">
                <a:moveTo>
                  <a:pt x="21595" y="14138"/>
                </a:moveTo>
                <a:lnTo>
                  <a:pt x="16739" y="11319"/>
                </a:lnTo>
                <a:cubicBezTo>
                  <a:pt x="16421" y="11141"/>
                  <a:pt x="16262" y="10467"/>
                  <a:pt x="16385" y="9847"/>
                </a:cubicBezTo>
                <a:lnTo>
                  <a:pt x="16786" y="7807"/>
                </a:lnTo>
                <a:cubicBezTo>
                  <a:pt x="17418" y="4597"/>
                  <a:pt x="16606" y="1193"/>
                  <a:pt x="14972" y="253"/>
                </a:cubicBezTo>
                <a:cubicBezTo>
                  <a:pt x="13338" y="-705"/>
                  <a:pt x="11494" y="1139"/>
                  <a:pt x="10862" y="4367"/>
                </a:cubicBezTo>
                <a:lnTo>
                  <a:pt x="8884" y="14422"/>
                </a:lnTo>
                <a:cubicBezTo>
                  <a:pt x="8699" y="15344"/>
                  <a:pt x="8169" y="15876"/>
                  <a:pt x="7702" y="15610"/>
                </a:cubicBezTo>
                <a:cubicBezTo>
                  <a:pt x="7229" y="15344"/>
                  <a:pt x="6998" y="14369"/>
                  <a:pt x="7178" y="13429"/>
                </a:cubicBezTo>
                <a:lnTo>
                  <a:pt x="7548" y="11567"/>
                </a:lnTo>
                <a:cubicBezTo>
                  <a:pt x="8092" y="8800"/>
                  <a:pt x="7394" y="5874"/>
                  <a:pt x="5991" y="5059"/>
                </a:cubicBezTo>
                <a:lnTo>
                  <a:pt x="0" y="1583"/>
                </a:lnTo>
                <a:lnTo>
                  <a:pt x="0" y="6406"/>
                </a:lnTo>
                <a:lnTo>
                  <a:pt x="5133" y="9386"/>
                </a:lnTo>
                <a:cubicBezTo>
                  <a:pt x="5323" y="9492"/>
                  <a:pt x="5421" y="9900"/>
                  <a:pt x="5343" y="10272"/>
                </a:cubicBezTo>
                <a:lnTo>
                  <a:pt x="4974" y="12134"/>
                </a:lnTo>
                <a:cubicBezTo>
                  <a:pt x="4321" y="15451"/>
                  <a:pt x="5159" y="18944"/>
                  <a:pt x="6844" y="19920"/>
                </a:cubicBezTo>
                <a:cubicBezTo>
                  <a:pt x="8529" y="20895"/>
                  <a:pt x="10425" y="18997"/>
                  <a:pt x="11083" y="15681"/>
                </a:cubicBezTo>
                <a:lnTo>
                  <a:pt x="13061" y="5626"/>
                </a:lnTo>
                <a:cubicBezTo>
                  <a:pt x="13225" y="4793"/>
                  <a:pt x="13698" y="4331"/>
                  <a:pt x="14119" y="4562"/>
                </a:cubicBezTo>
                <a:cubicBezTo>
                  <a:pt x="14540" y="4810"/>
                  <a:pt x="14746" y="5679"/>
                  <a:pt x="14587" y="6513"/>
                </a:cubicBezTo>
                <a:lnTo>
                  <a:pt x="14186" y="8552"/>
                </a:lnTo>
                <a:cubicBezTo>
                  <a:pt x="13590" y="11567"/>
                  <a:pt x="14355" y="14741"/>
                  <a:pt x="15887" y="15646"/>
                </a:cubicBezTo>
                <a:lnTo>
                  <a:pt x="21600" y="18962"/>
                </a:lnTo>
                <a:lnTo>
                  <a:pt x="21600" y="14138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Graphic 5" descr="Sign">
            <a:extLst>
              <a:ext uri="{FF2B5EF4-FFF2-40B4-BE49-F238E27FC236}">
                <a16:creationId xmlns:a16="http://schemas.microsoft.com/office/drawing/2014/main" id="{C9B683C4-EF12-444E-B099-83CDDD54DB0B}"/>
              </a:ext>
            </a:extLst>
          </p:cNvPr>
          <p:cNvSpPr/>
          <p:nvPr/>
        </p:nvSpPr>
        <p:spPr>
          <a:xfrm>
            <a:off x="2279762" y="3373824"/>
            <a:ext cx="575591" cy="822274"/>
          </a:xfrm>
          <a:custGeom>
            <a:avLst/>
            <a:gdLst>
              <a:gd name="connsiteX0" fmla="*/ 712637 w 767455"/>
              <a:gd name="connsiteY0" fmla="*/ 603001 h 1096365"/>
              <a:gd name="connsiteX1" fmla="*/ 54818 w 767455"/>
              <a:gd name="connsiteY1" fmla="*/ 603001 h 1096365"/>
              <a:gd name="connsiteX2" fmla="*/ 54818 w 767455"/>
              <a:gd name="connsiteY2" fmla="*/ 219273 h 1096365"/>
              <a:gd name="connsiteX3" fmla="*/ 712637 w 767455"/>
              <a:gd name="connsiteY3" fmla="*/ 219273 h 1096365"/>
              <a:gd name="connsiteX4" fmla="*/ 712637 w 767455"/>
              <a:gd name="connsiteY4" fmla="*/ 603001 h 1096365"/>
              <a:gd name="connsiteX5" fmla="*/ 712637 w 767455"/>
              <a:gd name="connsiteY5" fmla="*/ 109637 h 1096365"/>
              <a:gd name="connsiteX6" fmla="*/ 424841 w 767455"/>
              <a:gd name="connsiteY6" fmla="*/ 109637 h 1096365"/>
              <a:gd name="connsiteX7" fmla="*/ 424841 w 767455"/>
              <a:gd name="connsiteY7" fmla="*/ 41114 h 1096365"/>
              <a:gd name="connsiteX8" fmla="*/ 383728 w 767455"/>
              <a:gd name="connsiteY8" fmla="*/ 0 h 1096365"/>
              <a:gd name="connsiteX9" fmla="*/ 342614 w 767455"/>
              <a:gd name="connsiteY9" fmla="*/ 41114 h 1096365"/>
              <a:gd name="connsiteX10" fmla="*/ 342614 w 767455"/>
              <a:gd name="connsiteY10" fmla="*/ 109637 h 1096365"/>
              <a:gd name="connsiteX11" fmla="*/ 54818 w 767455"/>
              <a:gd name="connsiteY11" fmla="*/ 109637 h 1096365"/>
              <a:gd name="connsiteX12" fmla="*/ 0 w 767455"/>
              <a:gd name="connsiteY12" fmla="*/ 164455 h 1096365"/>
              <a:gd name="connsiteX13" fmla="*/ 0 w 767455"/>
              <a:gd name="connsiteY13" fmla="*/ 603001 h 1096365"/>
              <a:gd name="connsiteX14" fmla="*/ 54818 w 767455"/>
              <a:gd name="connsiteY14" fmla="*/ 657819 h 1096365"/>
              <a:gd name="connsiteX15" fmla="*/ 342614 w 767455"/>
              <a:gd name="connsiteY15" fmla="*/ 657819 h 1096365"/>
              <a:gd name="connsiteX16" fmla="*/ 342614 w 767455"/>
              <a:gd name="connsiteY16" fmla="*/ 1096365 h 1096365"/>
              <a:gd name="connsiteX17" fmla="*/ 424841 w 767455"/>
              <a:gd name="connsiteY17" fmla="*/ 1096365 h 1096365"/>
              <a:gd name="connsiteX18" fmla="*/ 424841 w 767455"/>
              <a:gd name="connsiteY18" fmla="*/ 657819 h 1096365"/>
              <a:gd name="connsiteX19" fmla="*/ 712637 w 767455"/>
              <a:gd name="connsiteY19" fmla="*/ 657819 h 1096365"/>
              <a:gd name="connsiteX20" fmla="*/ 767456 w 767455"/>
              <a:gd name="connsiteY20" fmla="*/ 603001 h 1096365"/>
              <a:gd name="connsiteX21" fmla="*/ 767456 w 767455"/>
              <a:gd name="connsiteY21" fmla="*/ 164455 h 1096365"/>
              <a:gd name="connsiteX22" fmla="*/ 712637 w 767455"/>
              <a:gd name="connsiteY22" fmla="*/ 109637 h 109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67455" h="1096365">
                <a:moveTo>
                  <a:pt x="712637" y="603001"/>
                </a:moveTo>
                <a:lnTo>
                  <a:pt x="54818" y="603001"/>
                </a:lnTo>
                <a:lnTo>
                  <a:pt x="54818" y="219273"/>
                </a:lnTo>
                <a:lnTo>
                  <a:pt x="712637" y="219273"/>
                </a:lnTo>
                <a:lnTo>
                  <a:pt x="712637" y="603001"/>
                </a:lnTo>
                <a:close/>
                <a:moveTo>
                  <a:pt x="712637" y="109637"/>
                </a:moveTo>
                <a:lnTo>
                  <a:pt x="424841" y="109637"/>
                </a:lnTo>
                <a:lnTo>
                  <a:pt x="424841" y="41114"/>
                </a:lnTo>
                <a:cubicBezTo>
                  <a:pt x="424841" y="17816"/>
                  <a:pt x="407026" y="0"/>
                  <a:pt x="383728" y="0"/>
                </a:cubicBezTo>
                <a:cubicBezTo>
                  <a:pt x="360430" y="0"/>
                  <a:pt x="342614" y="17816"/>
                  <a:pt x="342614" y="41114"/>
                </a:cubicBezTo>
                <a:lnTo>
                  <a:pt x="342614" y="109637"/>
                </a:lnTo>
                <a:lnTo>
                  <a:pt x="54818" y="109637"/>
                </a:lnTo>
                <a:cubicBezTo>
                  <a:pt x="24668" y="109637"/>
                  <a:pt x="0" y="134305"/>
                  <a:pt x="0" y="164455"/>
                </a:cubicBezTo>
                <a:lnTo>
                  <a:pt x="0" y="603001"/>
                </a:lnTo>
                <a:cubicBezTo>
                  <a:pt x="0" y="633151"/>
                  <a:pt x="24668" y="657819"/>
                  <a:pt x="54818" y="657819"/>
                </a:cubicBezTo>
                <a:lnTo>
                  <a:pt x="342614" y="657819"/>
                </a:lnTo>
                <a:lnTo>
                  <a:pt x="342614" y="1096365"/>
                </a:lnTo>
                <a:lnTo>
                  <a:pt x="424841" y="1096365"/>
                </a:lnTo>
                <a:lnTo>
                  <a:pt x="424841" y="657819"/>
                </a:lnTo>
                <a:lnTo>
                  <a:pt x="712637" y="657819"/>
                </a:lnTo>
                <a:cubicBezTo>
                  <a:pt x="742787" y="657819"/>
                  <a:pt x="767456" y="633151"/>
                  <a:pt x="767456" y="603001"/>
                </a:cubicBezTo>
                <a:lnTo>
                  <a:pt x="767456" y="164455"/>
                </a:lnTo>
                <a:cubicBezTo>
                  <a:pt x="767456" y="134305"/>
                  <a:pt x="742787" y="109637"/>
                  <a:pt x="712637" y="109637"/>
                </a:cubicBezTo>
                <a:close/>
              </a:path>
            </a:pathLst>
          </a:custGeom>
          <a:solidFill>
            <a:schemeClr val="accent6"/>
          </a:solidFill>
          <a:ln w="136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2" name="Graphic 7" descr="Marker">
            <a:extLst>
              <a:ext uri="{FF2B5EF4-FFF2-40B4-BE49-F238E27FC236}">
                <a16:creationId xmlns:a16="http://schemas.microsoft.com/office/drawing/2014/main" id="{1F474082-B35C-40EA-962D-9388A12EA987}"/>
              </a:ext>
            </a:extLst>
          </p:cNvPr>
          <p:cNvSpPr/>
          <p:nvPr/>
        </p:nvSpPr>
        <p:spPr>
          <a:xfrm>
            <a:off x="995096" y="1830944"/>
            <a:ext cx="570101" cy="926040"/>
          </a:xfrm>
          <a:custGeom>
            <a:avLst/>
            <a:gdLst>
              <a:gd name="connsiteX0" fmla="*/ 380067 w 760134"/>
              <a:gd name="connsiteY0" fmla="*/ 544730 h 1234720"/>
              <a:gd name="connsiteX1" fmla="*/ 216648 w 760134"/>
              <a:gd name="connsiteY1" fmla="*/ 381311 h 1234720"/>
              <a:gd name="connsiteX2" fmla="*/ 380067 w 760134"/>
              <a:gd name="connsiteY2" fmla="*/ 217892 h 1234720"/>
              <a:gd name="connsiteX3" fmla="*/ 543486 w 760134"/>
              <a:gd name="connsiteY3" fmla="*/ 381311 h 1234720"/>
              <a:gd name="connsiteX4" fmla="*/ 380067 w 760134"/>
              <a:gd name="connsiteY4" fmla="*/ 544730 h 1234720"/>
              <a:gd name="connsiteX5" fmla="*/ 380067 w 760134"/>
              <a:gd name="connsiteY5" fmla="*/ 0 h 1234720"/>
              <a:gd name="connsiteX6" fmla="*/ 65940 w 760134"/>
              <a:gd name="connsiteY6" fmla="*/ 167050 h 1234720"/>
              <a:gd name="connsiteX7" fmla="*/ 25993 w 760134"/>
              <a:gd name="connsiteY7" fmla="*/ 521125 h 1234720"/>
              <a:gd name="connsiteX8" fmla="*/ 198491 w 760134"/>
              <a:gd name="connsiteY8" fmla="*/ 902436 h 1234720"/>
              <a:gd name="connsiteX9" fmla="*/ 347384 w 760134"/>
              <a:gd name="connsiteY9" fmla="*/ 1214747 h 1234720"/>
              <a:gd name="connsiteX10" fmla="*/ 380067 w 760134"/>
              <a:gd name="connsiteY10" fmla="*/ 1234721 h 1234720"/>
              <a:gd name="connsiteX11" fmla="*/ 412751 w 760134"/>
              <a:gd name="connsiteY11" fmla="*/ 1214747 h 1234720"/>
              <a:gd name="connsiteX12" fmla="*/ 561644 w 760134"/>
              <a:gd name="connsiteY12" fmla="*/ 902436 h 1234720"/>
              <a:gd name="connsiteX13" fmla="*/ 734142 w 760134"/>
              <a:gd name="connsiteY13" fmla="*/ 521125 h 1234720"/>
              <a:gd name="connsiteX14" fmla="*/ 694195 w 760134"/>
              <a:gd name="connsiteY14" fmla="*/ 167050 h 1234720"/>
              <a:gd name="connsiteX15" fmla="*/ 380067 w 760134"/>
              <a:gd name="connsiteY15" fmla="*/ 0 h 123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60134" h="1234720">
                <a:moveTo>
                  <a:pt x="380067" y="544730"/>
                </a:moveTo>
                <a:cubicBezTo>
                  <a:pt x="289279" y="544730"/>
                  <a:pt x="216648" y="472099"/>
                  <a:pt x="216648" y="381311"/>
                </a:cubicBezTo>
                <a:cubicBezTo>
                  <a:pt x="216648" y="290523"/>
                  <a:pt x="289279" y="217892"/>
                  <a:pt x="380067" y="217892"/>
                </a:cubicBezTo>
                <a:cubicBezTo>
                  <a:pt x="470856" y="217892"/>
                  <a:pt x="543486" y="290523"/>
                  <a:pt x="543486" y="381311"/>
                </a:cubicBezTo>
                <a:cubicBezTo>
                  <a:pt x="543486" y="472099"/>
                  <a:pt x="470856" y="544730"/>
                  <a:pt x="380067" y="544730"/>
                </a:cubicBezTo>
                <a:close/>
                <a:moveTo>
                  <a:pt x="380067" y="0"/>
                </a:moveTo>
                <a:cubicBezTo>
                  <a:pt x="254779" y="0"/>
                  <a:pt x="136755" y="61736"/>
                  <a:pt x="65940" y="167050"/>
                </a:cubicBezTo>
                <a:cubicBezTo>
                  <a:pt x="-4875" y="270549"/>
                  <a:pt x="-19401" y="403100"/>
                  <a:pt x="25993" y="521125"/>
                </a:cubicBezTo>
                <a:lnTo>
                  <a:pt x="198491" y="902436"/>
                </a:lnTo>
                <a:lnTo>
                  <a:pt x="347384" y="1214747"/>
                </a:lnTo>
                <a:cubicBezTo>
                  <a:pt x="352831" y="1227458"/>
                  <a:pt x="365541" y="1234721"/>
                  <a:pt x="380067" y="1234721"/>
                </a:cubicBezTo>
                <a:cubicBezTo>
                  <a:pt x="394593" y="1234721"/>
                  <a:pt x="407304" y="1227458"/>
                  <a:pt x="412751" y="1214747"/>
                </a:cubicBezTo>
                <a:lnTo>
                  <a:pt x="561644" y="902436"/>
                </a:lnTo>
                <a:lnTo>
                  <a:pt x="734142" y="521125"/>
                </a:lnTo>
                <a:cubicBezTo>
                  <a:pt x="779536" y="403100"/>
                  <a:pt x="765010" y="270549"/>
                  <a:pt x="694195" y="167050"/>
                </a:cubicBezTo>
                <a:cubicBezTo>
                  <a:pt x="623380" y="61736"/>
                  <a:pt x="505355" y="0"/>
                  <a:pt x="380067" y="0"/>
                </a:cubicBezTo>
                <a:close/>
              </a:path>
            </a:pathLst>
          </a:custGeom>
          <a:solidFill>
            <a:schemeClr val="accent2"/>
          </a:solidFill>
          <a:ln w="181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3" name="Graphic 4" descr="Marker">
            <a:extLst>
              <a:ext uri="{FF2B5EF4-FFF2-40B4-BE49-F238E27FC236}">
                <a16:creationId xmlns:a16="http://schemas.microsoft.com/office/drawing/2014/main" id="{8D0F7C0C-D5EA-4D43-AC0B-FAF56BE45FC3}"/>
              </a:ext>
            </a:extLst>
          </p:cNvPr>
          <p:cNvSpPr/>
          <p:nvPr/>
        </p:nvSpPr>
        <p:spPr>
          <a:xfrm>
            <a:off x="7794011" y="3052286"/>
            <a:ext cx="594514" cy="965696"/>
          </a:xfrm>
          <a:custGeom>
            <a:avLst/>
            <a:gdLst>
              <a:gd name="connsiteX0" fmla="*/ 396343 w 792685"/>
              <a:gd name="connsiteY0" fmla="*/ 568056 h 1287594"/>
              <a:gd name="connsiteX1" fmla="*/ 225926 w 792685"/>
              <a:gd name="connsiteY1" fmla="*/ 397639 h 1287594"/>
              <a:gd name="connsiteX2" fmla="*/ 396343 w 792685"/>
              <a:gd name="connsiteY2" fmla="*/ 227223 h 1287594"/>
              <a:gd name="connsiteX3" fmla="*/ 566760 w 792685"/>
              <a:gd name="connsiteY3" fmla="*/ 397639 h 1287594"/>
              <a:gd name="connsiteX4" fmla="*/ 396343 w 792685"/>
              <a:gd name="connsiteY4" fmla="*/ 568056 h 1287594"/>
              <a:gd name="connsiteX5" fmla="*/ 396343 w 792685"/>
              <a:gd name="connsiteY5" fmla="*/ 0 h 1287594"/>
              <a:gd name="connsiteX6" fmla="*/ 68764 w 792685"/>
              <a:gd name="connsiteY6" fmla="*/ 174204 h 1287594"/>
              <a:gd name="connsiteX7" fmla="*/ 27106 w 792685"/>
              <a:gd name="connsiteY7" fmla="*/ 543441 h 1287594"/>
              <a:gd name="connsiteX8" fmla="*/ 206991 w 792685"/>
              <a:gd name="connsiteY8" fmla="*/ 941080 h 1287594"/>
              <a:gd name="connsiteX9" fmla="*/ 362259 w 792685"/>
              <a:gd name="connsiteY9" fmla="*/ 1266766 h 1287594"/>
              <a:gd name="connsiteX10" fmla="*/ 396343 w 792685"/>
              <a:gd name="connsiteY10" fmla="*/ 1287594 h 1287594"/>
              <a:gd name="connsiteX11" fmla="*/ 430426 w 792685"/>
              <a:gd name="connsiteY11" fmla="*/ 1266766 h 1287594"/>
              <a:gd name="connsiteX12" fmla="*/ 585695 w 792685"/>
              <a:gd name="connsiteY12" fmla="*/ 941080 h 1287594"/>
              <a:gd name="connsiteX13" fmla="*/ 765579 w 792685"/>
              <a:gd name="connsiteY13" fmla="*/ 543441 h 1287594"/>
              <a:gd name="connsiteX14" fmla="*/ 723922 w 792685"/>
              <a:gd name="connsiteY14" fmla="*/ 174204 h 1287594"/>
              <a:gd name="connsiteX15" fmla="*/ 396343 w 792685"/>
              <a:gd name="connsiteY15" fmla="*/ 0 h 128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685" h="1287594">
                <a:moveTo>
                  <a:pt x="396343" y="568056"/>
                </a:moveTo>
                <a:cubicBezTo>
                  <a:pt x="301667" y="568056"/>
                  <a:pt x="225926" y="492315"/>
                  <a:pt x="225926" y="397639"/>
                </a:cubicBezTo>
                <a:cubicBezTo>
                  <a:pt x="225926" y="302963"/>
                  <a:pt x="301667" y="227223"/>
                  <a:pt x="396343" y="227223"/>
                </a:cubicBezTo>
                <a:cubicBezTo>
                  <a:pt x="491019" y="227223"/>
                  <a:pt x="566760" y="302963"/>
                  <a:pt x="566760" y="397639"/>
                </a:cubicBezTo>
                <a:cubicBezTo>
                  <a:pt x="566760" y="492315"/>
                  <a:pt x="491019" y="568056"/>
                  <a:pt x="396343" y="568056"/>
                </a:cubicBezTo>
                <a:close/>
                <a:moveTo>
                  <a:pt x="396343" y="0"/>
                </a:moveTo>
                <a:cubicBezTo>
                  <a:pt x="265690" y="0"/>
                  <a:pt x="142611" y="64380"/>
                  <a:pt x="68764" y="174204"/>
                </a:cubicBezTo>
                <a:cubicBezTo>
                  <a:pt x="-5084" y="282135"/>
                  <a:pt x="-20232" y="420362"/>
                  <a:pt x="27106" y="543441"/>
                </a:cubicBezTo>
                <a:lnTo>
                  <a:pt x="206991" y="941080"/>
                </a:lnTo>
                <a:lnTo>
                  <a:pt x="362259" y="1266766"/>
                </a:lnTo>
                <a:cubicBezTo>
                  <a:pt x="367940" y="1280020"/>
                  <a:pt x="381194" y="1287594"/>
                  <a:pt x="396343" y="1287594"/>
                </a:cubicBezTo>
                <a:cubicBezTo>
                  <a:pt x="411491" y="1287594"/>
                  <a:pt x="424745" y="1280020"/>
                  <a:pt x="430426" y="1266766"/>
                </a:cubicBezTo>
                <a:lnTo>
                  <a:pt x="585695" y="941080"/>
                </a:lnTo>
                <a:lnTo>
                  <a:pt x="765579" y="543441"/>
                </a:lnTo>
                <a:cubicBezTo>
                  <a:pt x="812917" y="420362"/>
                  <a:pt x="797769" y="282135"/>
                  <a:pt x="723922" y="174204"/>
                </a:cubicBezTo>
                <a:cubicBezTo>
                  <a:pt x="650074" y="64380"/>
                  <a:pt x="526996" y="0"/>
                  <a:pt x="396343" y="0"/>
                </a:cubicBezTo>
                <a:close/>
              </a:path>
            </a:pathLst>
          </a:custGeom>
          <a:solidFill>
            <a:schemeClr val="accent5"/>
          </a:solidFill>
          <a:ln w="188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7" name="Graphic 6" descr="Flag">
            <a:extLst>
              <a:ext uri="{FF2B5EF4-FFF2-40B4-BE49-F238E27FC236}">
                <a16:creationId xmlns:a16="http://schemas.microsoft.com/office/drawing/2014/main" id="{F5E314DF-2245-4154-B644-23F9A12D6E97}"/>
              </a:ext>
            </a:extLst>
          </p:cNvPr>
          <p:cNvGrpSpPr/>
          <p:nvPr/>
        </p:nvGrpSpPr>
        <p:grpSpPr>
          <a:xfrm>
            <a:off x="5568414" y="1314754"/>
            <a:ext cx="986729" cy="986729"/>
            <a:chOff x="7881752" y="565374"/>
            <a:chExt cx="1315638" cy="1315638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977B772-A741-46BB-B670-1C3D6A248A0A}"/>
                </a:ext>
              </a:extLst>
            </p:cNvPr>
            <p:cNvSpPr/>
            <p:nvPr/>
          </p:nvSpPr>
          <p:spPr>
            <a:xfrm>
              <a:off x="8155843" y="676380"/>
              <a:ext cx="82227" cy="1096364"/>
            </a:xfrm>
            <a:custGeom>
              <a:avLst/>
              <a:gdLst>
                <a:gd name="connsiteX0" fmla="*/ 41114 w 82227"/>
                <a:gd name="connsiteY0" fmla="*/ 0 h 1096364"/>
                <a:gd name="connsiteX1" fmla="*/ 0 w 82227"/>
                <a:gd name="connsiteY1" fmla="*/ 41114 h 1096364"/>
                <a:gd name="connsiteX2" fmla="*/ 0 w 82227"/>
                <a:gd name="connsiteY2" fmla="*/ 1096365 h 1096364"/>
                <a:gd name="connsiteX3" fmla="*/ 82227 w 82227"/>
                <a:gd name="connsiteY3" fmla="*/ 1096365 h 1096364"/>
                <a:gd name="connsiteX4" fmla="*/ 82227 w 82227"/>
                <a:gd name="connsiteY4" fmla="*/ 41114 h 1096364"/>
                <a:gd name="connsiteX5" fmla="*/ 41114 w 82227"/>
                <a:gd name="connsiteY5" fmla="*/ 0 h 109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27" h="1096364">
                  <a:moveTo>
                    <a:pt x="41114" y="0"/>
                  </a:moveTo>
                  <a:cubicBezTo>
                    <a:pt x="17816" y="0"/>
                    <a:pt x="0" y="17816"/>
                    <a:pt x="0" y="41114"/>
                  </a:cubicBezTo>
                  <a:lnTo>
                    <a:pt x="0" y="1096365"/>
                  </a:lnTo>
                  <a:lnTo>
                    <a:pt x="82227" y="1096365"/>
                  </a:lnTo>
                  <a:lnTo>
                    <a:pt x="82227" y="41114"/>
                  </a:lnTo>
                  <a:cubicBezTo>
                    <a:pt x="82227" y="17816"/>
                    <a:pt x="64411" y="0"/>
                    <a:pt x="41114" y="0"/>
                  </a:cubicBezTo>
                  <a:close/>
                </a:path>
              </a:pathLst>
            </a:custGeom>
            <a:solidFill>
              <a:schemeClr val="accent4"/>
            </a:solidFill>
            <a:ln w="1369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E09480A-44C9-4318-8C81-FC72D048713C}"/>
                </a:ext>
              </a:extLst>
            </p:cNvPr>
            <p:cNvSpPr/>
            <p:nvPr/>
          </p:nvSpPr>
          <p:spPr>
            <a:xfrm>
              <a:off x="8292888" y="673640"/>
              <a:ext cx="630409" cy="493364"/>
            </a:xfrm>
            <a:custGeom>
              <a:avLst/>
              <a:gdLst>
                <a:gd name="connsiteX0" fmla="*/ 174048 w 630409"/>
                <a:gd name="connsiteY0" fmla="*/ 0 h 493364"/>
                <a:gd name="connsiteX1" fmla="*/ 0 w 630409"/>
                <a:gd name="connsiteY1" fmla="*/ 39743 h 493364"/>
                <a:gd name="connsiteX2" fmla="*/ 0 w 630409"/>
                <a:gd name="connsiteY2" fmla="*/ 493364 h 493364"/>
                <a:gd name="connsiteX3" fmla="*/ 174048 w 630409"/>
                <a:gd name="connsiteY3" fmla="*/ 453621 h 493364"/>
                <a:gd name="connsiteX4" fmla="*/ 630410 w 630409"/>
                <a:gd name="connsiteY4" fmla="*/ 456362 h 493364"/>
                <a:gd name="connsiteX5" fmla="*/ 630410 w 630409"/>
                <a:gd name="connsiteY5" fmla="*/ 2741 h 493364"/>
                <a:gd name="connsiteX6" fmla="*/ 174048 w 630409"/>
                <a:gd name="connsiteY6" fmla="*/ 0 h 493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0409" h="493364">
                  <a:moveTo>
                    <a:pt x="174048" y="0"/>
                  </a:moveTo>
                  <a:cubicBezTo>
                    <a:pt x="53448" y="0"/>
                    <a:pt x="0" y="39743"/>
                    <a:pt x="0" y="39743"/>
                  </a:cubicBezTo>
                  <a:lnTo>
                    <a:pt x="0" y="493364"/>
                  </a:lnTo>
                  <a:cubicBezTo>
                    <a:pt x="0" y="493364"/>
                    <a:pt x="52077" y="453621"/>
                    <a:pt x="174048" y="453621"/>
                  </a:cubicBezTo>
                  <a:cubicBezTo>
                    <a:pt x="319316" y="453621"/>
                    <a:pt x="461844" y="533108"/>
                    <a:pt x="630410" y="456362"/>
                  </a:cubicBezTo>
                  <a:lnTo>
                    <a:pt x="630410" y="2741"/>
                  </a:lnTo>
                  <a:cubicBezTo>
                    <a:pt x="417989" y="65782"/>
                    <a:pt x="319316" y="0"/>
                    <a:pt x="174048" y="0"/>
                  </a:cubicBezTo>
                  <a:close/>
                </a:path>
              </a:pathLst>
            </a:custGeom>
            <a:solidFill>
              <a:schemeClr val="accent4"/>
            </a:solidFill>
            <a:ln w="1369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6CDAEB6-8BD3-405B-9E13-340E6BE365C2}"/>
              </a:ext>
            </a:extLst>
          </p:cNvPr>
          <p:cNvGrpSpPr/>
          <p:nvPr/>
        </p:nvGrpSpPr>
        <p:grpSpPr>
          <a:xfrm>
            <a:off x="6697329" y="840558"/>
            <a:ext cx="2194560" cy="1237868"/>
            <a:chOff x="6697329" y="1465257"/>
            <a:chExt cx="2194560" cy="123786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44DE70D-81EA-451C-9A06-7D41ED0397A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D4C6833-9837-4EFC-99BD-6CD13880550D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64A8EDD-8289-4EF3-AF52-40BD4EA92783}"/>
              </a:ext>
            </a:extLst>
          </p:cNvPr>
          <p:cNvGrpSpPr/>
          <p:nvPr/>
        </p:nvGrpSpPr>
        <p:grpSpPr>
          <a:xfrm>
            <a:off x="255548" y="4895866"/>
            <a:ext cx="2194560" cy="1237867"/>
            <a:chOff x="255548" y="1465256"/>
            <a:chExt cx="2194560" cy="123786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FFA552A-9077-4FF9-B2A6-4FD8EF3C0B81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0A79999-38DB-4CD8-BF69-975A95CF997E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8FCB831-57EB-4BD0-BA2E-31D7021406B0}"/>
              </a:ext>
            </a:extLst>
          </p:cNvPr>
          <p:cNvGrpSpPr/>
          <p:nvPr/>
        </p:nvGrpSpPr>
        <p:grpSpPr>
          <a:xfrm>
            <a:off x="5970548" y="4895866"/>
            <a:ext cx="2194560" cy="1237867"/>
            <a:chOff x="255548" y="1465256"/>
            <a:chExt cx="2194560" cy="123786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AA3E17C-090C-42F7-ADF8-80FFC8B60013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B4E5F57-31EA-4127-A5F7-80F4F643C602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E8E8821-C47D-472F-8A67-9E4B31AD7EA5}"/>
              </a:ext>
            </a:extLst>
          </p:cNvPr>
          <p:cNvGrpSpPr/>
          <p:nvPr/>
        </p:nvGrpSpPr>
        <p:grpSpPr>
          <a:xfrm>
            <a:off x="1758073" y="1190211"/>
            <a:ext cx="2194560" cy="1237868"/>
            <a:chOff x="6697329" y="1465257"/>
            <a:chExt cx="2194560" cy="123786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CC52434-27E9-4259-BB17-F7BD242A9DE0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5A50082-2317-4DFA-9CD2-979BBC23B3C4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1597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Winding Road – Slide Template</vt:lpstr>
      <vt:lpstr>Winding Road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Winding Road</dc:title>
  <dc:creator>PresentationGO.com</dc:creator>
  <dc:description>© Copyright PresentationGO.com</dc:description>
  <dcterms:created xsi:type="dcterms:W3CDTF">2014-11-26T05:14:11Z</dcterms:created>
  <dcterms:modified xsi:type="dcterms:W3CDTF">2020-03-26T20:35:11Z</dcterms:modified>
  <cp:category>Graphics &amp; Metaphors</cp:category>
</cp:coreProperties>
</file>