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9"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96433" autoAdjust="0"/>
  </p:normalViewPr>
  <p:slideViewPr>
    <p:cSldViewPr snapToGrid="0" showGuides="1">
      <p:cViewPr varScale="1">
        <p:scale>
          <a:sx n="151" d="100"/>
          <a:sy n="151" d="100"/>
        </p:scale>
        <p:origin x="83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72511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Winding Road – Slide Template</a:t>
            </a:r>
          </a:p>
        </p:txBody>
      </p:sp>
      <p:grpSp>
        <p:nvGrpSpPr>
          <p:cNvPr id="3" name="Group 2">
            <a:extLst>
              <a:ext uri="{FF2B5EF4-FFF2-40B4-BE49-F238E27FC236}">
                <a16:creationId xmlns:a16="http://schemas.microsoft.com/office/drawing/2014/main" id="{BB8C8B20-8CC0-44A8-99A4-19B76347FF02}"/>
              </a:ext>
            </a:extLst>
          </p:cNvPr>
          <p:cNvGrpSpPr/>
          <p:nvPr/>
        </p:nvGrpSpPr>
        <p:grpSpPr>
          <a:xfrm>
            <a:off x="6920845" y="1278715"/>
            <a:ext cx="3586440" cy="4765775"/>
            <a:chOff x="6920845" y="1278715"/>
            <a:chExt cx="3586440" cy="4765775"/>
          </a:xfrm>
        </p:grpSpPr>
        <p:sp>
          <p:nvSpPr>
            <p:cNvPr id="70" name="Freeform: Shape 69">
              <a:extLst>
                <a:ext uri="{FF2B5EF4-FFF2-40B4-BE49-F238E27FC236}">
                  <a16:creationId xmlns:a16="http://schemas.microsoft.com/office/drawing/2014/main" id="{696165E1-7647-4702-AE38-A190FDCC5176}"/>
                </a:ext>
              </a:extLst>
            </p:cNvPr>
            <p:cNvSpPr/>
            <p:nvPr/>
          </p:nvSpPr>
          <p:spPr>
            <a:xfrm>
              <a:off x="6920845" y="1278715"/>
              <a:ext cx="3586378" cy="4765775"/>
            </a:xfrm>
            <a:custGeom>
              <a:avLst/>
              <a:gdLst>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6626 w 3586378"/>
                <a:gd name="connsiteY122" fmla="*/ 1525689 h 4765775"/>
                <a:gd name="connsiteX123" fmla="*/ 1591865 w 3586378"/>
                <a:gd name="connsiteY123" fmla="*/ 1493971 h 4765775"/>
                <a:gd name="connsiteX124" fmla="*/ 1591387 w 3586378"/>
                <a:gd name="connsiteY124" fmla="*/ 1436942 h 4765775"/>
                <a:gd name="connsiteX125" fmla="*/ 1617491 w 3586378"/>
                <a:gd name="connsiteY125" fmla="*/ 1312905 h 4765775"/>
                <a:gd name="connsiteX126" fmla="*/ 1692645 w 3586378"/>
                <a:gd name="connsiteY126" fmla="*/ 1182430 h 4765775"/>
                <a:gd name="connsiteX127" fmla="*/ 1829650 w 3586378"/>
                <a:gd name="connsiteY127" fmla="*/ 1051955 h 4765775"/>
                <a:gd name="connsiteX128" fmla="*/ 1922594 w 3586378"/>
                <a:gd name="connsiteY128" fmla="*/ 989937 h 4765775"/>
                <a:gd name="connsiteX129" fmla="*/ 2018697 w 3586378"/>
                <a:gd name="connsiteY129" fmla="*/ 937789 h 4765775"/>
                <a:gd name="connsiteX130" fmla="*/ 2113303 w 3586378"/>
                <a:gd name="connsiteY130" fmla="*/ 892080 h 4765775"/>
                <a:gd name="connsiteX131" fmla="*/ 2201425 w 3586378"/>
                <a:gd name="connsiteY131" fmla="*/ 853024 h 4765775"/>
                <a:gd name="connsiteX132" fmla="*/ 2222708 w 3586378"/>
                <a:gd name="connsiteY132" fmla="*/ 843152 h 4765775"/>
                <a:gd name="connsiteX133" fmla="*/ 2243824 w 3586378"/>
                <a:gd name="connsiteY133" fmla="*/ 833495 h 4765775"/>
                <a:gd name="connsiteX134" fmla="*/ 2263443 w 3586378"/>
                <a:gd name="connsiteY134" fmla="*/ 825341 h 4765775"/>
                <a:gd name="connsiteX135" fmla="*/ 2281401 w 3586378"/>
                <a:gd name="connsiteY135" fmla="*/ 817186 h 4765775"/>
                <a:gd name="connsiteX136" fmla="*/ 2296032 w 3586378"/>
                <a:gd name="connsiteY136" fmla="*/ 810533 h 4765775"/>
                <a:gd name="connsiteX137" fmla="*/ 2310664 w 3586378"/>
                <a:gd name="connsiteY137" fmla="*/ 804095 h 4765775"/>
                <a:gd name="connsiteX138" fmla="*/ 2325462 w 3586378"/>
                <a:gd name="connsiteY138" fmla="*/ 797658 h 4765775"/>
                <a:gd name="connsiteX139" fmla="*/ 2340093 w 3586378"/>
                <a:gd name="connsiteY139" fmla="*/ 791005 h 4765775"/>
                <a:gd name="connsiteX140" fmla="*/ 2415080 w 3586378"/>
                <a:gd name="connsiteY140" fmla="*/ 755167 h 4765775"/>
                <a:gd name="connsiteX141" fmla="*/ 2493393 w 3586378"/>
                <a:gd name="connsiteY141" fmla="*/ 716111 h 4765775"/>
                <a:gd name="connsiteX142" fmla="*/ 2566717 w 3586378"/>
                <a:gd name="connsiteY142" fmla="*/ 675337 h 4765775"/>
                <a:gd name="connsiteX143" fmla="*/ 2632060 w 3586378"/>
                <a:gd name="connsiteY143" fmla="*/ 632847 h 4765775"/>
                <a:gd name="connsiteX144" fmla="*/ 2643292 w 3586378"/>
                <a:gd name="connsiteY144" fmla="*/ 623958 h 4765775"/>
                <a:gd name="connsiteX145" fmla="*/ 2627071 w 3586378"/>
                <a:gd name="connsiteY145" fmla="*/ 614824 h 4765775"/>
                <a:gd name="connsiteX146" fmla="*/ 2568378 w 3586378"/>
                <a:gd name="connsiteY146" fmla="*/ 587141 h 4765775"/>
                <a:gd name="connsiteX147" fmla="*/ 2506360 w 3586378"/>
                <a:gd name="connsiteY147" fmla="*/ 560960 h 4765775"/>
                <a:gd name="connsiteX148" fmla="*/ 2441183 w 3586378"/>
                <a:gd name="connsiteY148" fmla="*/ 534994 h 4765775"/>
                <a:gd name="connsiteX149" fmla="*/ 2392300 w 3586378"/>
                <a:gd name="connsiteY149" fmla="*/ 515465 h 4765775"/>
                <a:gd name="connsiteX150" fmla="*/ 2343418 w 3586378"/>
                <a:gd name="connsiteY150" fmla="*/ 494220 h 4765775"/>
                <a:gd name="connsiteX151" fmla="*/ 2292706 w 3586378"/>
                <a:gd name="connsiteY151" fmla="*/ 472975 h 4765775"/>
                <a:gd name="connsiteX152" fmla="*/ 2242160 w 3586378"/>
                <a:gd name="connsiteY152" fmla="*/ 450228 h 4765775"/>
                <a:gd name="connsiteX153" fmla="*/ 2235316 w 3586378"/>
                <a:gd name="connsiteY153" fmla="*/ 446218 h 4765775"/>
                <a:gd name="connsiteX154" fmla="*/ 2223207 w 3586378"/>
                <a:gd name="connsiteY154" fmla="*/ 439123 h 4765775"/>
                <a:gd name="connsiteX155" fmla="*/ 2200635 w 3586378"/>
                <a:gd name="connsiteY155" fmla="*/ 425898 h 4765775"/>
                <a:gd name="connsiteX156" fmla="*/ 2168836 w 3586378"/>
                <a:gd name="connsiteY156" fmla="*/ 397866 h 4765775"/>
                <a:gd name="connsiteX157" fmla="*/ 2131259 w 3586378"/>
                <a:gd name="connsiteY157" fmla="*/ 332629 h 4765775"/>
                <a:gd name="connsiteX158" fmla="*/ 2126209 w 3586378"/>
                <a:gd name="connsiteY158" fmla="*/ 298481 h 4765775"/>
                <a:gd name="connsiteX159" fmla="*/ 2127381 w 3586378"/>
                <a:gd name="connsiteY159" fmla="*/ 287167 h 4765775"/>
                <a:gd name="connsiteX160" fmla="*/ 2125825 w 3586378"/>
                <a:gd name="connsiteY160" fmla="*/ 233053 h 4765775"/>
                <a:gd name="connsiteX161" fmla="*/ 2126557 w 3586378"/>
                <a:gd name="connsiteY161" fmla="*/ 177039 h 4765775"/>
                <a:gd name="connsiteX162" fmla="*/ 2126887 w 3586378"/>
                <a:gd name="connsiteY162" fmla="*/ 172579 h 4765775"/>
                <a:gd name="connsiteX163" fmla="*/ 2126210 w 3586378"/>
                <a:gd name="connsiteY163" fmla="*/ 168003 h 4765775"/>
                <a:gd name="connsiteX164" fmla="*/ 2129763 w 3586378"/>
                <a:gd name="connsiteY164" fmla="*/ 133699 h 4765775"/>
                <a:gd name="connsiteX165" fmla="*/ 2129764 w 3586378"/>
                <a:gd name="connsiteY165" fmla="*/ 133692 h 4765775"/>
                <a:gd name="connsiteX166" fmla="*/ 2167174 w 3586378"/>
                <a:gd name="connsiteY166" fmla="*/ 70171 h 4765775"/>
                <a:gd name="connsiteX167" fmla="*/ 2207910 w 3586378"/>
                <a:gd name="connsiteY167" fmla="*/ 37553 h 4765775"/>
                <a:gd name="connsiteX168" fmla="*/ 2235316 w 3586378"/>
                <a:gd name="connsiteY168" fmla="*/ 24723 h 4765775"/>
                <a:gd name="connsiteX169" fmla="*/ 2235316 w 3586378"/>
                <a:gd name="connsiteY169" fmla="*/ 24725 h 4765775"/>
                <a:gd name="connsiteX170" fmla="*/ 2256959 w 3586378"/>
                <a:gd name="connsiteY170" fmla="*/ 14593 h 4765775"/>
                <a:gd name="connsiteX171" fmla="*/ 2312327 w 3586378"/>
                <a:gd name="connsiteY171"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1865 w 3586378"/>
                <a:gd name="connsiteY122" fmla="*/ 1493971 h 4765775"/>
                <a:gd name="connsiteX123" fmla="*/ 1591387 w 3586378"/>
                <a:gd name="connsiteY123" fmla="*/ 1436942 h 4765775"/>
                <a:gd name="connsiteX124" fmla="*/ 1617491 w 3586378"/>
                <a:gd name="connsiteY124" fmla="*/ 1312905 h 4765775"/>
                <a:gd name="connsiteX125" fmla="*/ 1692645 w 3586378"/>
                <a:gd name="connsiteY125" fmla="*/ 1182430 h 4765775"/>
                <a:gd name="connsiteX126" fmla="*/ 1829650 w 3586378"/>
                <a:gd name="connsiteY126" fmla="*/ 1051955 h 4765775"/>
                <a:gd name="connsiteX127" fmla="*/ 1922594 w 3586378"/>
                <a:gd name="connsiteY127" fmla="*/ 989937 h 4765775"/>
                <a:gd name="connsiteX128" fmla="*/ 2018697 w 3586378"/>
                <a:gd name="connsiteY128" fmla="*/ 937789 h 4765775"/>
                <a:gd name="connsiteX129" fmla="*/ 2113303 w 3586378"/>
                <a:gd name="connsiteY129" fmla="*/ 892080 h 4765775"/>
                <a:gd name="connsiteX130" fmla="*/ 2201425 w 3586378"/>
                <a:gd name="connsiteY130" fmla="*/ 853024 h 4765775"/>
                <a:gd name="connsiteX131" fmla="*/ 2222708 w 3586378"/>
                <a:gd name="connsiteY131" fmla="*/ 843152 h 4765775"/>
                <a:gd name="connsiteX132" fmla="*/ 2243824 w 3586378"/>
                <a:gd name="connsiteY132" fmla="*/ 833495 h 4765775"/>
                <a:gd name="connsiteX133" fmla="*/ 2263443 w 3586378"/>
                <a:gd name="connsiteY133" fmla="*/ 825341 h 4765775"/>
                <a:gd name="connsiteX134" fmla="*/ 2281401 w 3586378"/>
                <a:gd name="connsiteY134" fmla="*/ 817186 h 4765775"/>
                <a:gd name="connsiteX135" fmla="*/ 2296032 w 3586378"/>
                <a:gd name="connsiteY135" fmla="*/ 810533 h 4765775"/>
                <a:gd name="connsiteX136" fmla="*/ 2310664 w 3586378"/>
                <a:gd name="connsiteY136" fmla="*/ 804095 h 4765775"/>
                <a:gd name="connsiteX137" fmla="*/ 2325462 w 3586378"/>
                <a:gd name="connsiteY137" fmla="*/ 797658 h 4765775"/>
                <a:gd name="connsiteX138" fmla="*/ 2340093 w 3586378"/>
                <a:gd name="connsiteY138" fmla="*/ 791005 h 4765775"/>
                <a:gd name="connsiteX139" fmla="*/ 2415080 w 3586378"/>
                <a:gd name="connsiteY139" fmla="*/ 755167 h 4765775"/>
                <a:gd name="connsiteX140" fmla="*/ 2493393 w 3586378"/>
                <a:gd name="connsiteY140" fmla="*/ 716111 h 4765775"/>
                <a:gd name="connsiteX141" fmla="*/ 2566717 w 3586378"/>
                <a:gd name="connsiteY141" fmla="*/ 675337 h 4765775"/>
                <a:gd name="connsiteX142" fmla="*/ 2632060 w 3586378"/>
                <a:gd name="connsiteY142" fmla="*/ 632847 h 4765775"/>
                <a:gd name="connsiteX143" fmla="*/ 2643292 w 3586378"/>
                <a:gd name="connsiteY143" fmla="*/ 623958 h 4765775"/>
                <a:gd name="connsiteX144" fmla="*/ 2627071 w 3586378"/>
                <a:gd name="connsiteY144" fmla="*/ 614824 h 4765775"/>
                <a:gd name="connsiteX145" fmla="*/ 2568378 w 3586378"/>
                <a:gd name="connsiteY145" fmla="*/ 587141 h 4765775"/>
                <a:gd name="connsiteX146" fmla="*/ 2506360 w 3586378"/>
                <a:gd name="connsiteY146" fmla="*/ 560960 h 4765775"/>
                <a:gd name="connsiteX147" fmla="*/ 2441183 w 3586378"/>
                <a:gd name="connsiteY147" fmla="*/ 534994 h 4765775"/>
                <a:gd name="connsiteX148" fmla="*/ 2392300 w 3586378"/>
                <a:gd name="connsiteY148" fmla="*/ 515465 h 4765775"/>
                <a:gd name="connsiteX149" fmla="*/ 2343418 w 3586378"/>
                <a:gd name="connsiteY149" fmla="*/ 494220 h 4765775"/>
                <a:gd name="connsiteX150" fmla="*/ 2292706 w 3586378"/>
                <a:gd name="connsiteY150" fmla="*/ 472975 h 4765775"/>
                <a:gd name="connsiteX151" fmla="*/ 2242160 w 3586378"/>
                <a:gd name="connsiteY151" fmla="*/ 450228 h 4765775"/>
                <a:gd name="connsiteX152" fmla="*/ 2235316 w 3586378"/>
                <a:gd name="connsiteY152" fmla="*/ 446218 h 4765775"/>
                <a:gd name="connsiteX153" fmla="*/ 2223207 w 3586378"/>
                <a:gd name="connsiteY153" fmla="*/ 439123 h 4765775"/>
                <a:gd name="connsiteX154" fmla="*/ 2200635 w 3586378"/>
                <a:gd name="connsiteY154" fmla="*/ 425898 h 4765775"/>
                <a:gd name="connsiteX155" fmla="*/ 2168836 w 3586378"/>
                <a:gd name="connsiteY155" fmla="*/ 397866 h 4765775"/>
                <a:gd name="connsiteX156" fmla="*/ 2131259 w 3586378"/>
                <a:gd name="connsiteY156" fmla="*/ 332629 h 4765775"/>
                <a:gd name="connsiteX157" fmla="*/ 2126209 w 3586378"/>
                <a:gd name="connsiteY157" fmla="*/ 298481 h 4765775"/>
                <a:gd name="connsiteX158" fmla="*/ 2127381 w 3586378"/>
                <a:gd name="connsiteY158" fmla="*/ 287167 h 4765775"/>
                <a:gd name="connsiteX159" fmla="*/ 2125825 w 3586378"/>
                <a:gd name="connsiteY159" fmla="*/ 233053 h 4765775"/>
                <a:gd name="connsiteX160" fmla="*/ 2126557 w 3586378"/>
                <a:gd name="connsiteY160" fmla="*/ 177039 h 4765775"/>
                <a:gd name="connsiteX161" fmla="*/ 2126887 w 3586378"/>
                <a:gd name="connsiteY161" fmla="*/ 172579 h 4765775"/>
                <a:gd name="connsiteX162" fmla="*/ 2126210 w 3586378"/>
                <a:gd name="connsiteY162" fmla="*/ 168003 h 4765775"/>
                <a:gd name="connsiteX163" fmla="*/ 2129763 w 3586378"/>
                <a:gd name="connsiteY163" fmla="*/ 133699 h 4765775"/>
                <a:gd name="connsiteX164" fmla="*/ 2129764 w 3586378"/>
                <a:gd name="connsiteY164" fmla="*/ 133692 h 4765775"/>
                <a:gd name="connsiteX165" fmla="*/ 2167174 w 3586378"/>
                <a:gd name="connsiteY165" fmla="*/ 70171 h 4765775"/>
                <a:gd name="connsiteX166" fmla="*/ 2207910 w 3586378"/>
                <a:gd name="connsiteY166" fmla="*/ 37553 h 4765775"/>
                <a:gd name="connsiteX167" fmla="*/ 2235316 w 3586378"/>
                <a:gd name="connsiteY167" fmla="*/ 24723 h 4765775"/>
                <a:gd name="connsiteX168" fmla="*/ 2235316 w 3586378"/>
                <a:gd name="connsiteY168" fmla="*/ 24725 h 4765775"/>
                <a:gd name="connsiteX169" fmla="*/ 2256959 w 3586378"/>
                <a:gd name="connsiteY169" fmla="*/ 14593 h 4765775"/>
                <a:gd name="connsiteX170" fmla="*/ 2312327 w 3586378"/>
                <a:gd name="connsiteY170"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865 w 3586378"/>
                <a:gd name="connsiteY121" fmla="*/ 1493971 h 4765775"/>
                <a:gd name="connsiteX122" fmla="*/ 1591387 w 3586378"/>
                <a:gd name="connsiteY122" fmla="*/ 1436942 h 4765775"/>
                <a:gd name="connsiteX123" fmla="*/ 1617491 w 3586378"/>
                <a:gd name="connsiteY123" fmla="*/ 1312905 h 4765775"/>
                <a:gd name="connsiteX124" fmla="*/ 1692645 w 3586378"/>
                <a:gd name="connsiteY124" fmla="*/ 1182430 h 4765775"/>
                <a:gd name="connsiteX125" fmla="*/ 1829650 w 3586378"/>
                <a:gd name="connsiteY125" fmla="*/ 1051955 h 4765775"/>
                <a:gd name="connsiteX126" fmla="*/ 1922594 w 3586378"/>
                <a:gd name="connsiteY126" fmla="*/ 989937 h 4765775"/>
                <a:gd name="connsiteX127" fmla="*/ 2018697 w 3586378"/>
                <a:gd name="connsiteY127" fmla="*/ 937789 h 4765775"/>
                <a:gd name="connsiteX128" fmla="*/ 2113303 w 3586378"/>
                <a:gd name="connsiteY128" fmla="*/ 892080 h 4765775"/>
                <a:gd name="connsiteX129" fmla="*/ 2201425 w 3586378"/>
                <a:gd name="connsiteY129" fmla="*/ 853024 h 4765775"/>
                <a:gd name="connsiteX130" fmla="*/ 2222708 w 3586378"/>
                <a:gd name="connsiteY130" fmla="*/ 843152 h 4765775"/>
                <a:gd name="connsiteX131" fmla="*/ 2243824 w 3586378"/>
                <a:gd name="connsiteY131" fmla="*/ 833495 h 4765775"/>
                <a:gd name="connsiteX132" fmla="*/ 2263443 w 3586378"/>
                <a:gd name="connsiteY132" fmla="*/ 825341 h 4765775"/>
                <a:gd name="connsiteX133" fmla="*/ 2281401 w 3586378"/>
                <a:gd name="connsiteY133" fmla="*/ 817186 h 4765775"/>
                <a:gd name="connsiteX134" fmla="*/ 2296032 w 3586378"/>
                <a:gd name="connsiteY134" fmla="*/ 810533 h 4765775"/>
                <a:gd name="connsiteX135" fmla="*/ 2310664 w 3586378"/>
                <a:gd name="connsiteY135" fmla="*/ 804095 h 4765775"/>
                <a:gd name="connsiteX136" fmla="*/ 2325462 w 3586378"/>
                <a:gd name="connsiteY136" fmla="*/ 797658 h 4765775"/>
                <a:gd name="connsiteX137" fmla="*/ 2340093 w 3586378"/>
                <a:gd name="connsiteY137" fmla="*/ 791005 h 4765775"/>
                <a:gd name="connsiteX138" fmla="*/ 2415080 w 3586378"/>
                <a:gd name="connsiteY138" fmla="*/ 755167 h 4765775"/>
                <a:gd name="connsiteX139" fmla="*/ 2493393 w 3586378"/>
                <a:gd name="connsiteY139" fmla="*/ 716111 h 4765775"/>
                <a:gd name="connsiteX140" fmla="*/ 2566717 w 3586378"/>
                <a:gd name="connsiteY140" fmla="*/ 675337 h 4765775"/>
                <a:gd name="connsiteX141" fmla="*/ 2632060 w 3586378"/>
                <a:gd name="connsiteY141" fmla="*/ 632847 h 4765775"/>
                <a:gd name="connsiteX142" fmla="*/ 2643292 w 3586378"/>
                <a:gd name="connsiteY142" fmla="*/ 623958 h 4765775"/>
                <a:gd name="connsiteX143" fmla="*/ 2627071 w 3586378"/>
                <a:gd name="connsiteY143" fmla="*/ 614824 h 4765775"/>
                <a:gd name="connsiteX144" fmla="*/ 2568378 w 3586378"/>
                <a:gd name="connsiteY144" fmla="*/ 587141 h 4765775"/>
                <a:gd name="connsiteX145" fmla="*/ 2506360 w 3586378"/>
                <a:gd name="connsiteY145" fmla="*/ 560960 h 4765775"/>
                <a:gd name="connsiteX146" fmla="*/ 2441183 w 3586378"/>
                <a:gd name="connsiteY146" fmla="*/ 534994 h 4765775"/>
                <a:gd name="connsiteX147" fmla="*/ 2392300 w 3586378"/>
                <a:gd name="connsiteY147" fmla="*/ 515465 h 4765775"/>
                <a:gd name="connsiteX148" fmla="*/ 2343418 w 3586378"/>
                <a:gd name="connsiteY148" fmla="*/ 494220 h 4765775"/>
                <a:gd name="connsiteX149" fmla="*/ 2292706 w 3586378"/>
                <a:gd name="connsiteY149" fmla="*/ 472975 h 4765775"/>
                <a:gd name="connsiteX150" fmla="*/ 2242160 w 3586378"/>
                <a:gd name="connsiteY150" fmla="*/ 450228 h 4765775"/>
                <a:gd name="connsiteX151" fmla="*/ 2235316 w 3586378"/>
                <a:gd name="connsiteY151" fmla="*/ 446218 h 4765775"/>
                <a:gd name="connsiteX152" fmla="*/ 2223207 w 3586378"/>
                <a:gd name="connsiteY152" fmla="*/ 439123 h 4765775"/>
                <a:gd name="connsiteX153" fmla="*/ 2200635 w 3586378"/>
                <a:gd name="connsiteY153" fmla="*/ 425898 h 4765775"/>
                <a:gd name="connsiteX154" fmla="*/ 2168836 w 3586378"/>
                <a:gd name="connsiteY154" fmla="*/ 397866 h 4765775"/>
                <a:gd name="connsiteX155" fmla="*/ 2131259 w 3586378"/>
                <a:gd name="connsiteY155" fmla="*/ 332629 h 4765775"/>
                <a:gd name="connsiteX156" fmla="*/ 2126209 w 3586378"/>
                <a:gd name="connsiteY156" fmla="*/ 298481 h 4765775"/>
                <a:gd name="connsiteX157" fmla="*/ 2127381 w 3586378"/>
                <a:gd name="connsiteY157" fmla="*/ 287167 h 4765775"/>
                <a:gd name="connsiteX158" fmla="*/ 2125825 w 3586378"/>
                <a:gd name="connsiteY158" fmla="*/ 233053 h 4765775"/>
                <a:gd name="connsiteX159" fmla="*/ 2126557 w 3586378"/>
                <a:gd name="connsiteY159" fmla="*/ 177039 h 4765775"/>
                <a:gd name="connsiteX160" fmla="*/ 2126887 w 3586378"/>
                <a:gd name="connsiteY160" fmla="*/ 172579 h 4765775"/>
                <a:gd name="connsiteX161" fmla="*/ 2126210 w 3586378"/>
                <a:gd name="connsiteY161" fmla="*/ 168003 h 4765775"/>
                <a:gd name="connsiteX162" fmla="*/ 2129763 w 3586378"/>
                <a:gd name="connsiteY162" fmla="*/ 133699 h 4765775"/>
                <a:gd name="connsiteX163" fmla="*/ 2129764 w 3586378"/>
                <a:gd name="connsiteY163" fmla="*/ 133692 h 4765775"/>
                <a:gd name="connsiteX164" fmla="*/ 2167174 w 3586378"/>
                <a:gd name="connsiteY164" fmla="*/ 70171 h 4765775"/>
                <a:gd name="connsiteX165" fmla="*/ 2207910 w 3586378"/>
                <a:gd name="connsiteY165" fmla="*/ 37553 h 4765775"/>
                <a:gd name="connsiteX166" fmla="*/ 2235316 w 3586378"/>
                <a:gd name="connsiteY166" fmla="*/ 24723 h 4765775"/>
                <a:gd name="connsiteX167" fmla="*/ 2235316 w 3586378"/>
                <a:gd name="connsiteY167" fmla="*/ 24725 h 4765775"/>
                <a:gd name="connsiteX168" fmla="*/ 2256959 w 3586378"/>
                <a:gd name="connsiteY168" fmla="*/ 14593 h 4765775"/>
                <a:gd name="connsiteX169" fmla="*/ 2312327 w 3586378"/>
                <a:gd name="connsiteY169"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7 w 3586378"/>
                <a:gd name="connsiteY121" fmla="*/ 1436942 h 4765775"/>
                <a:gd name="connsiteX122" fmla="*/ 1617491 w 3586378"/>
                <a:gd name="connsiteY122" fmla="*/ 1312905 h 4765775"/>
                <a:gd name="connsiteX123" fmla="*/ 1692645 w 3586378"/>
                <a:gd name="connsiteY123" fmla="*/ 1182430 h 4765775"/>
                <a:gd name="connsiteX124" fmla="*/ 1829650 w 3586378"/>
                <a:gd name="connsiteY124" fmla="*/ 1051955 h 4765775"/>
                <a:gd name="connsiteX125" fmla="*/ 1922594 w 3586378"/>
                <a:gd name="connsiteY125" fmla="*/ 989937 h 4765775"/>
                <a:gd name="connsiteX126" fmla="*/ 2018697 w 3586378"/>
                <a:gd name="connsiteY126" fmla="*/ 937789 h 4765775"/>
                <a:gd name="connsiteX127" fmla="*/ 2113303 w 3586378"/>
                <a:gd name="connsiteY127" fmla="*/ 892080 h 4765775"/>
                <a:gd name="connsiteX128" fmla="*/ 2201425 w 3586378"/>
                <a:gd name="connsiteY128" fmla="*/ 853024 h 4765775"/>
                <a:gd name="connsiteX129" fmla="*/ 2222708 w 3586378"/>
                <a:gd name="connsiteY129" fmla="*/ 843152 h 4765775"/>
                <a:gd name="connsiteX130" fmla="*/ 2243824 w 3586378"/>
                <a:gd name="connsiteY130" fmla="*/ 833495 h 4765775"/>
                <a:gd name="connsiteX131" fmla="*/ 2263443 w 3586378"/>
                <a:gd name="connsiteY131" fmla="*/ 825341 h 4765775"/>
                <a:gd name="connsiteX132" fmla="*/ 2281401 w 3586378"/>
                <a:gd name="connsiteY132" fmla="*/ 817186 h 4765775"/>
                <a:gd name="connsiteX133" fmla="*/ 2296032 w 3586378"/>
                <a:gd name="connsiteY133" fmla="*/ 810533 h 4765775"/>
                <a:gd name="connsiteX134" fmla="*/ 2310664 w 3586378"/>
                <a:gd name="connsiteY134" fmla="*/ 804095 h 4765775"/>
                <a:gd name="connsiteX135" fmla="*/ 2325462 w 3586378"/>
                <a:gd name="connsiteY135" fmla="*/ 797658 h 4765775"/>
                <a:gd name="connsiteX136" fmla="*/ 2340093 w 3586378"/>
                <a:gd name="connsiteY136" fmla="*/ 791005 h 4765775"/>
                <a:gd name="connsiteX137" fmla="*/ 2415080 w 3586378"/>
                <a:gd name="connsiteY137" fmla="*/ 755167 h 4765775"/>
                <a:gd name="connsiteX138" fmla="*/ 2493393 w 3586378"/>
                <a:gd name="connsiteY138" fmla="*/ 716111 h 4765775"/>
                <a:gd name="connsiteX139" fmla="*/ 2566717 w 3586378"/>
                <a:gd name="connsiteY139" fmla="*/ 675337 h 4765775"/>
                <a:gd name="connsiteX140" fmla="*/ 2632060 w 3586378"/>
                <a:gd name="connsiteY140" fmla="*/ 632847 h 4765775"/>
                <a:gd name="connsiteX141" fmla="*/ 2643292 w 3586378"/>
                <a:gd name="connsiteY141" fmla="*/ 623958 h 4765775"/>
                <a:gd name="connsiteX142" fmla="*/ 2627071 w 3586378"/>
                <a:gd name="connsiteY142" fmla="*/ 614824 h 4765775"/>
                <a:gd name="connsiteX143" fmla="*/ 2568378 w 3586378"/>
                <a:gd name="connsiteY143" fmla="*/ 587141 h 4765775"/>
                <a:gd name="connsiteX144" fmla="*/ 2506360 w 3586378"/>
                <a:gd name="connsiteY144" fmla="*/ 560960 h 4765775"/>
                <a:gd name="connsiteX145" fmla="*/ 2441183 w 3586378"/>
                <a:gd name="connsiteY145" fmla="*/ 534994 h 4765775"/>
                <a:gd name="connsiteX146" fmla="*/ 2392300 w 3586378"/>
                <a:gd name="connsiteY146" fmla="*/ 515465 h 4765775"/>
                <a:gd name="connsiteX147" fmla="*/ 2343418 w 3586378"/>
                <a:gd name="connsiteY147" fmla="*/ 494220 h 4765775"/>
                <a:gd name="connsiteX148" fmla="*/ 2292706 w 3586378"/>
                <a:gd name="connsiteY148" fmla="*/ 472975 h 4765775"/>
                <a:gd name="connsiteX149" fmla="*/ 2242160 w 3586378"/>
                <a:gd name="connsiteY149" fmla="*/ 450228 h 4765775"/>
                <a:gd name="connsiteX150" fmla="*/ 2235316 w 3586378"/>
                <a:gd name="connsiteY150" fmla="*/ 446218 h 4765775"/>
                <a:gd name="connsiteX151" fmla="*/ 2223207 w 3586378"/>
                <a:gd name="connsiteY151" fmla="*/ 439123 h 4765775"/>
                <a:gd name="connsiteX152" fmla="*/ 2200635 w 3586378"/>
                <a:gd name="connsiteY152" fmla="*/ 425898 h 4765775"/>
                <a:gd name="connsiteX153" fmla="*/ 2168836 w 3586378"/>
                <a:gd name="connsiteY153" fmla="*/ 397866 h 4765775"/>
                <a:gd name="connsiteX154" fmla="*/ 2131259 w 3586378"/>
                <a:gd name="connsiteY154" fmla="*/ 332629 h 4765775"/>
                <a:gd name="connsiteX155" fmla="*/ 2126209 w 3586378"/>
                <a:gd name="connsiteY155" fmla="*/ 298481 h 4765775"/>
                <a:gd name="connsiteX156" fmla="*/ 2127381 w 3586378"/>
                <a:gd name="connsiteY156" fmla="*/ 287167 h 4765775"/>
                <a:gd name="connsiteX157" fmla="*/ 2125825 w 3586378"/>
                <a:gd name="connsiteY157" fmla="*/ 233053 h 4765775"/>
                <a:gd name="connsiteX158" fmla="*/ 2126557 w 3586378"/>
                <a:gd name="connsiteY158" fmla="*/ 177039 h 4765775"/>
                <a:gd name="connsiteX159" fmla="*/ 2126887 w 3586378"/>
                <a:gd name="connsiteY159" fmla="*/ 172579 h 4765775"/>
                <a:gd name="connsiteX160" fmla="*/ 2126210 w 3586378"/>
                <a:gd name="connsiteY160" fmla="*/ 168003 h 4765775"/>
                <a:gd name="connsiteX161" fmla="*/ 2129763 w 3586378"/>
                <a:gd name="connsiteY161" fmla="*/ 133699 h 4765775"/>
                <a:gd name="connsiteX162" fmla="*/ 2129764 w 3586378"/>
                <a:gd name="connsiteY162" fmla="*/ 133692 h 4765775"/>
                <a:gd name="connsiteX163" fmla="*/ 2167174 w 3586378"/>
                <a:gd name="connsiteY163" fmla="*/ 70171 h 4765775"/>
                <a:gd name="connsiteX164" fmla="*/ 2207910 w 3586378"/>
                <a:gd name="connsiteY164" fmla="*/ 37553 h 4765775"/>
                <a:gd name="connsiteX165" fmla="*/ 2235316 w 3586378"/>
                <a:gd name="connsiteY165" fmla="*/ 24723 h 4765775"/>
                <a:gd name="connsiteX166" fmla="*/ 2235316 w 3586378"/>
                <a:gd name="connsiteY166" fmla="*/ 24725 h 4765775"/>
                <a:gd name="connsiteX167" fmla="*/ 2256959 w 3586378"/>
                <a:gd name="connsiteY167" fmla="*/ 14593 h 4765775"/>
                <a:gd name="connsiteX168" fmla="*/ 2312327 w 3586378"/>
                <a:gd name="connsiteY168" fmla="*/ 0 h 476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3586378" h="4765775">
                  <a:moveTo>
                    <a:pt x="2312327" y="0"/>
                  </a:moveTo>
                  <a:cubicBezTo>
                    <a:pt x="2328621" y="1717"/>
                    <a:pt x="2349903" y="0"/>
                    <a:pt x="2369357" y="0"/>
                  </a:cubicBezTo>
                  <a:cubicBezTo>
                    <a:pt x="2380829" y="0"/>
                    <a:pt x="2393964" y="0"/>
                    <a:pt x="2405271" y="1717"/>
                  </a:cubicBezTo>
                  <a:lnTo>
                    <a:pt x="2441184" y="6438"/>
                  </a:lnTo>
                  <a:cubicBezTo>
                    <a:pt x="2452657" y="9872"/>
                    <a:pt x="2465626" y="11374"/>
                    <a:pt x="2477098" y="16309"/>
                  </a:cubicBezTo>
                  <a:cubicBezTo>
                    <a:pt x="2488571" y="19528"/>
                    <a:pt x="2499877" y="24464"/>
                    <a:pt x="2511349" y="29400"/>
                  </a:cubicBezTo>
                  <a:cubicBezTo>
                    <a:pt x="2522822" y="34336"/>
                    <a:pt x="2534128" y="39057"/>
                    <a:pt x="2547263" y="43993"/>
                  </a:cubicBezTo>
                  <a:cubicBezTo>
                    <a:pt x="2560233" y="48928"/>
                    <a:pt x="2571705" y="53864"/>
                    <a:pt x="2584674" y="58800"/>
                  </a:cubicBezTo>
                  <a:cubicBezTo>
                    <a:pt x="2597809" y="63521"/>
                    <a:pt x="2610778" y="68457"/>
                    <a:pt x="2623913" y="73392"/>
                  </a:cubicBezTo>
                  <a:cubicBezTo>
                    <a:pt x="2636882" y="78328"/>
                    <a:pt x="2651514" y="83264"/>
                    <a:pt x="2664649" y="89702"/>
                  </a:cubicBezTo>
                  <a:lnTo>
                    <a:pt x="2742961" y="119102"/>
                  </a:lnTo>
                  <a:cubicBezTo>
                    <a:pt x="2770728" y="128758"/>
                    <a:pt x="2798329" y="140347"/>
                    <a:pt x="2826095" y="153222"/>
                  </a:cubicBezTo>
                  <a:cubicBezTo>
                    <a:pt x="2853862" y="164811"/>
                    <a:pt x="2883125" y="177687"/>
                    <a:pt x="2910892" y="192494"/>
                  </a:cubicBezTo>
                  <a:cubicBezTo>
                    <a:pt x="2938659" y="207086"/>
                    <a:pt x="2967922" y="221894"/>
                    <a:pt x="2995689" y="238203"/>
                  </a:cubicBezTo>
                  <a:cubicBezTo>
                    <a:pt x="3025119" y="256015"/>
                    <a:pt x="3052885" y="275543"/>
                    <a:pt x="3078989" y="295286"/>
                  </a:cubicBezTo>
                  <a:cubicBezTo>
                    <a:pt x="3103431" y="316316"/>
                    <a:pt x="3126209" y="337561"/>
                    <a:pt x="3147325" y="360523"/>
                  </a:cubicBezTo>
                  <a:cubicBezTo>
                    <a:pt x="3166945" y="383271"/>
                    <a:pt x="3184902" y="407735"/>
                    <a:pt x="3199534" y="433915"/>
                  </a:cubicBezTo>
                  <a:cubicBezTo>
                    <a:pt x="3214332" y="459882"/>
                    <a:pt x="3225638" y="486063"/>
                    <a:pt x="3232289" y="512243"/>
                  </a:cubicBezTo>
                  <a:cubicBezTo>
                    <a:pt x="3243595" y="549583"/>
                    <a:pt x="3246920" y="587138"/>
                    <a:pt x="3245257" y="622975"/>
                  </a:cubicBezTo>
                  <a:lnTo>
                    <a:pt x="3238434" y="673012"/>
                  </a:lnTo>
                  <a:lnTo>
                    <a:pt x="3243635" y="698651"/>
                  </a:lnTo>
                  <a:cubicBezTo>
                    <a:pt x="3245672" y="717187"/>
                    <a:pt x="3246087" y="735535"/>
                    <a:pt x="3245256" y="753453"/>
                  </a:cubicBezTo>
                  <a:cubicBezTo>
                    <a:pt x="3243594" y="791008"/>
                    <a:pt x="3235447" y="826846"/>
                    <a:pt x="3219152" y="864400"/>
                  </a:cubicBezTo>
                  <a:cubicBezTo>
                    <a:pt x="3204521" y="901955"/>
                    <a:pt x="3181576" y="937792"/>
                    <a:pt x="3153975" y="973630"/>
                  </a:cubicBezTo>
                  <a:cubicBezTo>
                    <a:pt x="3124546" y="1009682"/>
                    <a:pt x="3088632" y="1045520"/>
                    <a:pt x="3046234" y="1081358"/>
                  </a:cubicBezTo>
                  <a:cubicBezTo>
                    <a:pt x="3016970" y="1105822"/>
                    <a:pt x="2985878" y="1128569"/>
                    <a:pt x="2953290" y="1149814"/>
                  </a:cubicBezTo>
                  <a:cubicBezTo>
                    <a:pt x="2920701" y="1171059"/>
                    <a:pt x="2888112" y="1192305"/>
                    <a:pt x="2853861" y="1210116"/>
                  </a:cubicBezTo>
                  <a:cubicBezTo>
                    <a:pt x="2819610" y="1229859"/>
                    <a:pt x="2787021" y="1247671"/>
                    <a:pt x="2752770" y="1263980"/>
                  </a:cubicBezTo>
                  <a:cubicBezTo>
                    <a:pt x="2720015" y="1282006"/>
                    <a:pt x="2687426" y="1296599"/>
                    <a:pt x="2656501" y="1312908"/>
                  </a:cubicBezTo>
                  <a:cubicBezTo>
                    <a:pt x="2651513" y="1314625"/>
                    <a:pt x="2646691" y="1317844"/>
                    <a:pt x="2641869" y="1319561"/>
                  </a:cubicBezTo>
                  <a:cubicBezTo>
                    <a:pt x="2636881" y="1321063"/>
                    <a:pt x="2632059" y="1324282"/>
                    <a:pt x="2627071" y="1325999"/>
                  </a:cubicBezTo>
                  <a:cubicBezTo>
                    <a:pt x="2622250" y="1327715"/>
                    <a:pt x="2617262" y="1330934"/>
                    <a:pt x="2614102" y="1332436"/>
                  </a:cubicBezTo>
                  <a:cubicBezTo>
                    <a:pt x="2609114" y="1334153"/>
                    <a:pt x="2605955" y="1337372"/>
                    <a:pt x="2600967" y="1339089"/>
                  </a:cubicBezTo>
                  <a:cubicBezTo>
                    <a:pt x="2592820" y="1342308"/>
                    <a:pt x="2586336" y="1347244"/>
                    <a:pt x="2578188" y="1350463"/>
                  </a:cubicBezTo>
                  <a:cubicBezTo>
                    <a:pt x="2570041" y="1353682"/>
                    <a:pt x="2561894" y="1358617"/>
                    <a:pt x="2553747" y="1361836"/>
                  </a:cubicBezTo>
                  <a:cubicBezTo>
                    <a:pt x="2545600" y="1365055"/>
                    <a:pt x="2537453" y="1369991"/>
                    <a:pt x="2529306" y="1373210"/>
                  </a:cubicBezTo>
                  <a:cubicBezTo>
                    <a:pt x="2521158" y="1376643"/>
                    <a:pt x="2513011" y="1381365"/>
                    <a:pt x="2503202" y="1384798"/>
                  </a:cubicBezTo>
                  <a:cubicBezTo>
                    <a:pt x="2485244" y="1392953"/>
                    <a:pt x="2465625" y="1402610"/>
                    <a:pt x="2446172" y="1412481"/>
                  </a:cubicBezTo>
                  <a:lnTo>
                    <a:pt x="2387312" y="1441881"/>
                  </a:lnTo>
                  <a:cubicBezTo>
                    <a:pt x="2367859" y="1451538"/>
                    <a:pt x="2348240" y="1461409"/>
                    <a:pt x="2330282" y="1472783"/>
                  </a:cubicBezTo>
                  <a:lnTo>
                    <a:pt x="2294772" y="1494970"/>
                  </a:lnTo>
                  <a:lnTo>
                    <a:pt x="2317315" y="1503682"/>
                  </a:lnTo>
                  <a:cubicBezTo>
                    <a:pt x="2338431" y="1510334"/>
                    <a:pt x="2359713" y="1518489"/>
                    <a:pt x="2382492" y="1523425"/>
                  </a:cubicBezTo>
                  <a:cubicBezTo>
                    <a:pt x="2403608" y="1529863"/>
                    <a:pt x="2426553" y="1536301"/>
                    <a:pt x="2447669" y="1541236"/>
                  </a:cubicBezTo>
                  <a:cubicBezTo>
                    <a:pt x="2457479" y="1542953"/>
                    <a:pt x="2465626" y="1546172"/>
                    <a:pt x="2475435" y="1547889"/>
                  </a:cubicBezTo>
                  <a:cubicBezTo>
                    <a:pt x="2485245" y="1549391"/>
                    <a:pt x="2493393" y="1552610"/>
                    <a:pt x="2503203" y="1554327"/>
                  </a:cubicBezTo>
                  <a:cubicBezTo>
                    <a:pt x="2513012" y="1556044"/>
                    <a:pt x="2521159" y="1559263"/>
                    <a:pt x="2530969" y="1560765"/>
                  </a:cubicBezTo>
                  <a:cubicBezTo>
                    <a:pt x="2540613" y="1562482"/>
                    <a:pt x="2550423" y="1565701"/>
                    <a:pt x="2560233" y="1567417"/>
                  </a:cubicBezTo>
                  <a:lnTo>
                    <a:pt x="2694078" y="1601538"/>
                  </a:lnTo>
                  <a:lnTo>
                    <a:pt x="2835905" y="1642312"/>
                  </a:lnTo>
                  <a:cubicBezTo>
                    <a:pt x="2883125" y="1657119"/>
                    <a:pt x="2932175" y="1674930"/>
                    <a:pt x="2981057" y="1694673"/>
                  </a:cubicBezTo>
                  <a:cubicBezTo>
                    <a:pt x="3029940" y="1714202"/>
                    <a:pt x="3078989" y="1736949"/>
                    <a:pt x="3127872" y="1763130"/>
                  </a:cubicBezTo>
                  <a:cubicBezTo>
                    <a:pt x="3191387" y="1797465"/>
                    <a:pt x="3245257" y="1833303"/>
                    <a:pt x="3290981" y="1870858"/>
                  </a:cubicBezTo>
                  <a:cubicBezTo>
                    <a:pt x="3338201" y="1908197"/>
                    <a:pt x="3377441" y="1947469"/>
                    <a:pt x="3410029" y="1985023"/>
                  </a:cubicBezTo>
                  <a:cubicBezTo>
                    <a:pt x="3442618" y="2024080"/>
                    <a:pt x="3470385" y="2063137"/>
                    <a:pt x="3491501" y="2099189"/>
                  </a:cubicBezTo>
                  <a:cubicBezTo>
                    <a:pt x="3512783" y="2136529"/>
                    <a:pt x="3529077" y="2172581"/>
                    <a:pt x="3542047" y="2205200"/>
                  </a:cubicBezTo>
                  <a:cubicBezTo>
                    <a:pt x="3561666" y="2255630"/>
                    <a:pt x="3574801" y="2307777"/>
                    <a:pt x="3581286" y="2361641"/>
                  </a:cubicBezTo>
                  <a:cubicBezTo>
                    <a:pt x="3584528" y="2388573"/>
                    <a:pt x="3586149" y="2415505"/>
                    <a:pt x="3586357" y="2442625"/>
                  </a:cubicBezTo>
                  <a:lnTo>
                    <a:pt x="3583099" y="2521093"/>
                  </a:lnTo>
                  <a:lnTo>
                    <a:pt x="3586356" y="2573103"/>
                  </a:lnTo>
                  <a:cubicBezTo>
                    <a:pt x="3586563" y="2600223"/>
                    <a:pt x="3585358" y="2627530"/>
                    <a:pt x="3582947" y="2655213"/>
                  </a:cubicBezTo>
                  <a:cubicBezTo>
                    <a:pt x="3576297" y="2710793"/>
                    <a:pt x="3563328" y="2767876"/>
                    <a:pt x="3545371" y="2823242"/>
                  </a:cubicBezTo>
                  <a:cubicBezTo>
                    <a:pt x="3525751" y="2880325"/>
                    <a:pt x="3499647" y="2937408"/>
                    <a:pt x="3465396" y="2994491"/>
                  </a:cubicBezTo>
                  <a:cubicBezTo>
                    <a:pt x="3401881" y="3103721"/>
                    <a:pt x="3321906" y="3208229"/>
                    <a:pt x="3233784" y="3307588"/>
                  </a:cubicBezTo>
                  <a:cubicBezTo>
                    <a:pt x="3142503" y="3408878"/>
                    <a:pt x="3039749" y="3505017"/>
                    <a:pt x="2930511" y="3597938"/>
                  </a:cubicBezTo>
                  <a:cubicBezTo>
                    <a:pt x="2819610" y="3690858"/>
                    <a:pt x="2700562" y="3780560"/>
                    <a:pt x="2579851" y="3863824"/>
                  </a:cubicBezTo>
                  <a:cubicBezTo>
                    <a:pt x="2457478" y="3948589"/>
                    <a:pt x="2331945" y="4030136"/>
                    <a:pt x="2207909" y="4108464"/>
                  </a:cubicBezTo>
                  <a:cubicBezTo>
                    <a:pt x="2061260" y="4199883"/>
                    <a:pt x="1911120" y="4282932"/>
                    <a:pt x="1761146" y="4358041"/>
                  </a:cubicBezTo>
                  <a:cubicBezTo>
                    <a:pt x="1607847" y="4433150"/>
                    <a:pt x="1454381" y="4499889"/>
                    <a:pt x="1301082" y="4555470"/>
                  </a:cubicBezTo>
                  <a:cubicBezTo>
                    <a:pt x="1146286" y="4612553"/>
                    <a:pt x="991324" y="4658048"/>
                    <a:pt x="836362" y="4692383"/>
                  </a:cubicBezTo>
                  <a:cubicBezTo>
                    <a:pt x="681400" y="4728221"/>
                    <a:pt x="528101" y="4752685"/>
                    <a:pt x="377960" y="4765775"/>
                  </a:cubicBezTo>
                  <a:lnTo>
                    <a:pt x="369813" y="4765775"/>
                  </a:lnTo>
                  <a:lnTo>
                    <a:pt x="361666" y="4765775"/>
                  </a:lnTo>
                  <a:lnTo>
                    <a:pt x="353519" y="4765775"/>
                  </a:lnTo>
                  <a:lnTo>
                    <a:pt x="345372" y="4765775"/>
                  </a:lnTo>
                  <a:cubicBezTo>
                    <a:pt x="290005" y="4765775"/>
                    <a:pt x="239459" y="4754402"/>
                    <a:pt x="195398" y="4731440"/>
                  </a:cubicBezTo>
                  <a:cubicBezTo>
                    <a:pt x="173368" y="4720066"/>
                    <a:pt x="152543" y="4706654"/>
                    <a:pt x="133360" y="4690988"/>
                  </a:cubicBezTo>
                  <a:lnTo>
                    <a:pt x="127655" y="4685089"/>
                  </a:lnTo>
                  <a:lnTo>
                    <a:pt x="127655" y="4685090"/>
                  </a:lnTo>
                  <a:lnTo>
                    <a:pt x="81172" y="4637018"/>
                  </a:lnTo>
                  <a:cubicBezTo>
                    <a:pt x="50246" y="4597747"/>
                    <a:pt x="27301" y="4550535"/>
                    <a:pt x="14332" y="4498388"/>
                  </a:cubicBezTo>
                  <a:lnTo>
                    <a:pt x="14332" y="4498384"/>
                  </a:lnTo>
                  <a:lnTo>
                    <a:pt x="1239" y="4416707"/>
                  </a:lnTo>
                  <a:cubicBezTo>
                    <a:pt x="1552" y="4400040"/>
                    <a:pt x="1864" y="4383372"/>
                    <a:pt x="2177" y="4366705"/>
                  </a:cubicBezTo>
                  <a:cubicBezTo>
                    <a:pt x="1871" y="4361630"/>
                    <a:pt x="1566" y="4356556"/>
                    <a:pt x="1260" y="4351481"/>
                  </a:cubicBezTo>
                  <a:cubicBezTo>
                    <a:pt x="235" y="4323666"/>
                    <a:pt x="-179" y="4295655"/>
                    <a:pt x="71" y="4269654"/>
                  </a:cubicBezTo>
                  <a:lnTo>
                    <a:pt x="2860" y="4199906"/>
                  </a:lnTo>
                  <a:cubicBezTo>
                    <a:pt x="2860" y="4199897"/>
                    <a:pt x="2861" y="4199889"/>
                    <a:pt x="2861" y="4199880"/>
                  </a:cubicBezTo>
                  <a:cubicBezTo>
                    <a:pt x="9345" y="4137861"/>
                    <a:pt x="27302" y="4079061"/>
                    <a:pt x="53406" y="4023695"/>
                  </a:cubicBezTo>
                  <a:cubicBezTo>
                    <a:pt x="79510" y="3969832"/>
                    <a:pt x="113762" y="3920903"/>
                    <a:pt x="154664" y="3880130"/>
                  </a:cubicBezTo>
                  <a:cubicBezTo>
                    <a:pt x="193737" y="3839357"/>
                    <a:pt x="239461" y="3805021"/>
                    <a:pt x="288343" y="3780557"/>
                  </a:cubicBezTo>
                  <a:cubicBezTo>
                    <a:pt x="337226" y="3756093"/>
                    <a:pt x="389434" y="3739783"/>
                    <a:pt x="443305" y="3736565"/>
                  </a:cubicBezTo>
                  <a:cubicBezTo>
                    <a:pt x="552544" y="3728410"/>
                    <a:pt x="665107" y="3710598"/>
                    <a:pt x="780830" y="3686134"/>
                  </a:cubicBezTo>
                  <a:cubicBezTo>
                    <a:pt x="895056" y="3661670"/>
                    <a:pt x="1010779" y="3629051"/>
                    <a:pt x="1128330" y="3589780"/>
                  </a:cubicBezTo>
                  <a:cubicBezTo>
                    <a:pt x="1244053" y="3550723"/>
                    <a:pt x="1361439" y="3503298"/>
                    <a:pt x="1478990" y="3449648"/>
                  </a:cubicBezTo>
                  <a:cubicBezTo>
                    <a:pt x="1594713" y="3395784"/>
                    <a:pt x="1712098" y="3336985"/>
                    <a:pt x="1827987" y="3270245"/>
                  </a:cubicBezTo>
                  <a:cubicBezTo>
                    <a:pt x="1929078" y="3213162"/>
                    <a:pt x="2031832" y="3152646"/>
                    <a:pt x="2131260" y="3089125"/>
                  </a:cubicBezTo>
                  <a:cubicBezTo>
                    <a:pt x="2230855" y="3027107"/>
                    <a:pt x="2326958" y="2961869"/>
                    <a:pt x="2416743" y="2894915"/>
                  </a:cubicBezTo>
                  <a:cubicBezTo>
                    <a:pt x="2506361" y="2828175"/>
                    <a:pt x="2589662" y="2759719"/>
                    <a:pt x="2662986" y="2687829"/>
                  </a:cubicBezTo>
                  <a:cubicBezTo>
                    <a:pt x="2736477" y="2617655"/>
                    <a:pt x="2799991" y="2544263"/>
                    <a:pt x="2850537" y="2469369"/>
                  </a:cubicBezTo>
                  <a:cubicBezTo>
                    <a:pt x="2863672" y="2451343"/>
                    <a:pt x="2873482" y="2433531"/>
                    <a:pt x="2881629" y="2417222"/>
                  </a:cubicBezTo>
                  <a:lnTo>
                    <a:pt x="2882717" y="2414270"/>
                  </a:lnTo>
                  <a:lnTo>
                    <a:pt x="2871818" y="2402417"/>
                  </a:lnTo>
                  <a:cubicBezTo>
                    <a:pt x="2865167" y="2395980"/>
                    <a:pt x="2857020" y="2391044"/>
                    <a:pt x="2848873" y="2386108"/>
                  </a:cubicBezTo>
                  <a:cubicBezTo>
                    <a:pt x="2840726" y="2381172"/>
                    <a:pt x="2832579" y="2376451"/>
                    <a:pt x="2826094" y="2371515"/>
                  </a:cubicBezTo>
                  <a:cubicBezTo>
                    <a:pt x="2796831" y="2355206"/>
                    <a:pt x="2765739" y="2338897"/>
                    <a:pt x="2733150" y="2325806"/>
                  </a:cubicBezTo>
                  <a:cubicBezTo>
                    <a:pt x="2700562" y="2312716"/>
                    <a:pt x="2666310" y="2299625"/>
                    <a:pt x="2632059" y="2288252"/>
                  </a:cubicBezTo>
                  <a:cubicBezTo>
                    <a:pt x="2596145" y="2276878"/>
                    <a:pt x="2560232" y="2265505"/>
                    <a:pt x="2522821" y="2255633"/>
                  </a:cubicBezTo>
                  <a:cubicBezTo>
                    <a:pt x="2485244" y="2245976"/>
                    <a:pt x="2447668" y="2234388"/>
                    <a:pt x="2410258" y="2224731"/>
                  </a:cubicBezTo>
                  <a:cubicBezTo>
                    <a:pt x="2400448" y="2221512"/>
                    <a:pt x="2388975" y="2219795"/>
                    <a:pt x="2379165" y="2216576"/>
                  </a:cubicBezTo>
                  <a:cubicBezTo>
                    <a:pt x="2367859" y="2213357"/>
                    <a:pt x="2358049" y="2209924"/>
                    <a:pt x="2346577" y="2208422"/>
                  </a:cubicBezTo>
                  <a:cubicBezTo>
                    <a:pt x="2335104" y="2205203"/>
                    <a:pt x="2325461" y="2201769"/>
                    <a:pt x="2313988" y="2200267"/>
                  </a:cubicBezTo>
                  <a:cubicBezTo>
                    <a:pt x="2302516" y="2197048"/>
                    <a:pt x="2292706" y="2193615"/>
                    <a:pt x="2281400" y="2190396"/>
                  </a:cubicBezTo>
                  <a:cubicBezTo>
                    <a:pt x="2243823" y="2179022"/>
                    <a:pt x="2206412" y="2169150"/>
                    <a:pt x="2165510" y="2156275"/>
                  </a:cubicBezTo>
                  <a:cubicBezTo>
                    <a:pt x="2126438" y="2143184"/>
                    <a:pt x="2087198" y="2130094"/>
                    <a:pt x="2046462" y="2113784"/>
                  </a:cubicBezTo>
                  <a:cubicBezTo>
                    <a:pt x="2007390" y="2097475"/>
                    <a:pt x="1968150" y="2079449"/>
                    <a:pt x="1929077" y="2058418"/>
                  </a:cubicBezTo>
                  <a:cubicBezTo>
                    <a:pt x="1890004" y="2037173"/>
                    <a:pt x="1852428" y="2014211"/>
                    <a:pt x="1816514" y="1988245"/>
                  </a:cubicBezTo>
                  <a:cubicBezTo>
                    <a:pt x="1787250" y="1967000"/>
                    <a:pt x="1761146" y="1944253"/>
                    <a:pt x="1736538" y="1919789"/>
                  </a:cubicBezTo>
                  <a:cubicBezTo>
                    <a:pt x="1712097" y="1895325"/>
                    <a:pt x="1692644" y="1869144"/>
                    <a:pt x="1673024" y="1842963"/>
                  </a:cubicBezTo>
                  <a:cubicBezTo>
                    <a:pt x="1655067" y="1816997"/>
                    <a:pt x="1640436" y="1789099"/>
                    <a:pt x="1627300" y="1761416"/>
                  </a:cubicBezTo>
                  <a:cubicBezTo>
                    <a:pt x="1615994" y="1733733"/>
                    <a:pt x="1606184" y="1704333"/>
                    <a:pt x="1599700" y="1676650"/>
                  </a:cubicBezTo>
                  <a:cubicBezTo>
                    <a:pt x="1593715" y="1622571"/>
                    <a:pt x="1588422" y="1497566"/>
                    <a:pt x="1591387" y="1436942"/>
                  </a:cubicBezTo>
                  <a:cubicBezTo>
                    <a:pt x="1593050" y="1397671"/>
                    <a:pt x="1601197" y="1356898"/>
                    <a:pt x="1617491" y="1312905"/>
                  </a:cubicBezTo>
                  <a:cubicBezTo>
                    <a:pt x="1633786" y="1270630"/>
                    <a:pt x="1656731" y="1226423"/>
                    <a:pt x="1692645" y="1182430"/>
                  </a:cubicBezTo>
                  <a:cubicBezTo>
                    <a:pt x="1726896" y="1138438"/>
                    <a:pt x="1772453" y="1094445"/>
                    <a:pt x="1829650" y="1051955"/>
                  </a:cubicBezTo>
                  <a:cubicBezTo>
                    <a:pt x="1858913" y="1030710"/>
                    <a:pt x="1890005" y="1009679"/>
                    <a:pt x="1922594" y="989937"/>
                  </a:cubicBezTo>
                  <a:cubicBezTo>
                    <a:pt x="1953520" y="970408"/>
                    <a:pt x="1986108" y="954099"/>
                    <a:pt x="2018697" y="937789"/>
                  </a:cubicBezTo>
                  <a:cubicBezTo>
                    <a:pt x="2049789" y="921480"/>
                    <a:pt x="2082377" y="906887"/>
                    <a:pt x="2113303" y="892080"/>
                  </a:cubicBezTo>
                  <a:cubicBezTo>
                    <a:pt x="2144395" y="877488"/>
                    <a:pt x="2173659" y="864397"/>
                    <a:pt x="2201425" y="853024"/>
                  </a:cubicBezTo>
                  <a:cubicBezTo>
                    <a:pt x="2209573" y="849805"/>
                    <a:pt x="2216057" y="846586"/>
                    <a:pt x="2222708" y="843152"/>
                  </a:cubicBezTo>
                  <a:cubicBezTo>
                    <a:pt x="2229192" y="839933"/>
                    <a:pt x="2237339" y="836714"/>
                    <a:pt x="2243824" y="833495"/>
                  </a:cubicBezTo>
                  <a:cubicBezTo>
                    <a:pt x="2250309" y="830276"/>
                    <a:pt x="2256959" y="826843"/>
                    <a:pt x="2263443" y="825341"/>
                  </a:cubicBezTo>
                  <a:cubicBezTo>
                    <a:pt x="2269928" y="822122"/>
                    <a:pt x="2274916" y="820405"/>
                    <a:pt x="2281401" y="817186"/>
                  </a:cubicBezTo>
                  <a:cubicBezTo>
                    <a:pt x="2286222" y="815469"/>
                    <a:pt x="2291211" y="812250"/>
                    <a:pt x="2296032" y="810533"/>
                  </a:cubicBezTo>
                  <a:cubicBezTo>
                    <a:pt x="2300854" y="809031"/>
                    <a:pt x="2305842" y="805812"/>
                    <a:pt x="2310664" y="804095"/>
                  </a:cubicBezTo>
                  <a:cubicBezTo>
                    <a:pt x="2315652" y="802379"/>
                    <a:pt x="2320473" y="799160"/>
                    <a:pt x="2325462" y="797658"/>
                  </a:cubicBezTo>
                  <a:cubicBezTo>
                    <a:pt x="2330283" y="795941"/>
                    <a:pt x="2335105" y="792722"/>
                    <a:pt x="2340093" y="791005"/>
                  </a:cubicBezTo>
                  <a:cubicBezTo>
                    <a:pt x="2364535" y="779631"/>
                    <a:pt x="2388976" y="768258"/>
                    <a:pt x="2415080" y="755167"/>
                  </a:cubicBezTo>
                  <a:lnTo>
                    <a:pt x="2493393" y="716111"/>
                  </a:lnTo>
                  <a:cubicBezTo>
                    <a:pt x="2519497" y="703020"/>
                    <a:pt x="2543938" y="688213"/>
                    <a:pt x="2566717" y="675337"/>
                  </a:cubicBezTo>
                  <a:cubicBezTo>
                    <a:pt x="2589662" y="660530"/>
                    <a:pt x="2612441" y="647440"/>
                    <a:pt x="2632060" y="632847"/>
                  </a:cubicBezTo>
                  <a:lnTo>
                    <a:pt x="2643292" y="623958"/>
                  </a:lnTo>
                  <a:lnTo>
                    <a:pt x="2627071" y="614824"/>
                  </a:lnTo>
                  <a:cubicBezTo>
                    <a:pt x="2609114" y="605167"/>
                    <a:pt x="2589661" y="597012"/>
                    <a:pt x="2568378" y="587141"/>
                  </a:cubicBezTo>
                  <a:cubicBezTo>
                    <a:pt x="2548759" y="578986"/>
                    <a:pt x="2527643" y="569115"/>
                    <a:pt x="2506360" y="560960"/>
                  </a:cubicBezTo>
                  <a:cubicBezTo>
                    <a:pt x="2485244" y="552805"/>
                    <a:pt x="2463962" y="543148"/>
                    <a:pt x="2441183" y="534994"/>
                  </a:cubicBezTo>
                  <a:lnTo>
                    <a:pt x="2392300" y="515465"/>
                  </a:lnTo>
                  <a:cubicBezTo>
                    <a:pt x="2376006" y="508813"/>
                    <a:pt x="2359712" y="502375"/>
                    <a:pt x="2343418" y="494220"/>
                  </a:cubicBezTo>
                  <a:cubicBezTo>
                    <a:pt x="2326957" y="487568"/>
                    <a:pt x="2310663" y="479413"/>
                    <a:pt x="2292706" y="472975"/>
                  </a:cubicBezTo>
                  <a:cubicBezTo>
                    <a:pt x="2276412" y="464820"/>
                    <a:pt x="2260117" y="458382"/>
                    <a:pt x="2242160" y="450228"/>
                  </a:cubicBezTo>
                  <a:lnTo>
                    <a:pt x="2235316" y="446218"/>
                  </a:lnTo>
                  <a:lnTo>
                    <a:pt x="2223207" y="439123"/>
                  </a:lnTo>
                  <a:lnTo>
                    <a:pt x="2200635" y="425898"/>
                  </a:lnTo>
                  <a:cubicBezTo>
                    <a:pt x="2188414" y="417126"/>
                    <a:pt x="2177815" y="407738"/>
                    <a:pt x="2168836" y="397866"/>
                  </a:cubicBezTo>
                  <a:cubicBezTo>
                    <a:pt x="2150879" y="378338"/>
                    <a:pt x="2137910" y="355590"/>
                    <a:pt x="2131259" y="332629"/>
                  </a:cubicBezTo>
                  <a:cubicBezTo>
                    <a:pt x="2128017" y="321255"/>
                    <a:pt x="2126396" y="309881"/>
                    <a:pt x="2126209" y="298481"/>
                  </a:cubicBezTo>
                  <a:lnTo>
                    <a:pt x="2127381" y="287167"/>
                  </a:lnTo>
                  <a:cubicBezTo>
                    <a:pt x="2126862" y="269129"/>
                    <a:pt x="2126344" y="251091"/>
                    <a:pt x="2125825" y="233053"/>
                  </a:cubicBezTo>
                  <a:cubicBezTo>
                    <a:pt x="2125671" y="213672"/>
                    <a:pt x="2125908" y="194300"/>
                    <a:pt x="2126557" y="177039"/>
                  </a:cubicBezTo>
                  <a:lnTo>
                    <a:pt x="2126887" y="172579"/>
                  </a:lnTo>
                  <a:cubicBezTo>
                    <a:pt x="2126661" y="171054"/>
                    <a:pt x="2126436" y="169528"/>
                    <a:pt x="2126210" y="168003"/>
                  </a:cubicBezTo>
                  <a:lnTo>
                    <a:pt x="2129763" y="133699"/>
                  </a:lnTo>
                  <a:cubicBezTo>
                    <a:pt x="2129763" y="133697"/>
                    <a:pt x="2129764" y="133694"/>
                    <a:pt x="2129764" y="133692"/>
                  </a:cubicBezTo>
                  <a:cubicBezTo>
                    <a:pt x="2136249" y="110945"/>
                    <a:pt x="2147555" y="89700"/>
                    <a:pt x="2167174" y="70171"/>
                  </a:cubicBezTo>
                  <a:cubicBezTo>
                    <a:pt x="2178647" y="57081"/>
                    <a:pt x="2193279" y="47209"/>
                    <a:pt x="2207910" y="37553"/>
                  </a:cubicBezTo>
                  <a:lnTo>
                    <a:pt x="2235316" y="24723"/>
                  </a:lnTo>
                  <a:lnTo>
                    <a:pt x="2235316" y="24725"/>
                  </a:lnTo>
                  <a:lnTo>
                    <a:pt x="2256959" y="14593"/>
                  </a:lnTo>
                  <a:cubicBezTo>
                    <a:pt x="2274916" y="8155"/>
                    <a:pt x="2292707" y="3219"/>
                    <a:pt x="2312327" y="0"/>
                  </a:cubicBezTo>
                  <a:close/>
                </a:path>
              </a:pathLst>
            </a:custGeom>
            <a:solidFill>
              <a:schemeClr val="tx1">
                <a:lumMod val="65000"/>
                <a:lumOff val="35000"/>
              </a:schemeClr>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8411D82-1319-40E1-9E24-7BF62783955A}"/>
                </a:ext>
              </a:extLst>
            </p:cNvPr>
            <p:cNvSpPr/>
            <p:nvPr/>
          </p:nvSpPr>
          <p:spPr>
            <a:xfrm>
              <a:off x="6920879" y="1278715"/>
              <a:ext cx="3586406" cy="4635297"/>
            </a:xfrm>
            <a:custGeom>
              <a:avLst/>
              <a:gdLst/>
              <a:ahLst/>
              <a:cxnLst>
                <a:cxn ang="0">
                  <a:pos x="wd2" y="hd2"/>
                </a:cxn>
                <a:cxn ang="5400000">
                  <a:pos x="wd2" y="hd2"/>
                </a:cxn>
                <a:cxn ang="10800000">
                  <a:pos x="wd2" y="hd2"/>
                </a:cxn>
                <a:cxn ang="16200000">
                  <a:pos x="wd2" y="hd2"/>
                </a:cxn>
              </a:cxnLst>
              <a:rect l="0" t="0" r="r" b="b"/>
              <a:pathLst>
                <a:path w="21570" h="21600" extrusionOk="0">
                  <a:moveTo>
                    <a:pt x="14250" y="0"/>
                  </a:moveTo>
                  <a:cubicBezTo>
                    <a:pt x="14319" y="0"/>
                    <a:pt x="14398" y="0"/>
                    <a:pt x="14466" y="8"/>
                  </a:cubicBezTo>
                  <a:cubicBezTo>
                    <a:pt x="14535" y="15"/>
                    <a:pt x="14613" y="23"/>
                    <a:pt x="14682" y="30"/>
                  </a:cubicBezTo>
                  <a:cubicBezTo>
                    <a:pt x="14751" y="46"/>
                    <a:pt x="14829" y="53"/>
                    <a:pt x="14898" y="76"/>
                  </a:cubicBezTo>
                  <a:cubicBezTo>
                    <a:pt x="14967" y="91"/>
                    <a:pt x="15035" y="114"/>
                    <a:pt x="15104" y="137"/>
                  </a:cubicBezTo>
                  <a:cubicBezTo>
                    <a:pt x="15173" y="160"/>
                    <a:pt x="15241" y="182"/>
                    <a:pt x="15320" y="205"/>
                  </a:cubicBezTo>
                  <a:cubicBezTo>
                    <a:pt x="15398" y="228"/>
                    <a:pt x="15467" y="251"/>
                    <a:pt x="15545" y="274"/>
                  </a:cubicBezTo>
                  <a:cubicBezTo>
                    <a:pt x="15624" y="296"/>
                    <a:pt x="15702" y="319"/>
                    <a:pt x="15781" y="342"/>
                  </a:cubicBezTo>
                  <a:cubicBezTo>
                    <a:pt x="15859" y="365"/>
                    <a:pt x="15947" y="388"/>
                    <a:pt x="16026" y="418"/>
                  </a:cubicBezTo>
                  <a:cubicBezTo>
                    <a:pt x="16183" y="464"/>
                    <a:pt x="16340" y="509"/>
                    <a:pt x="16497" y="555"/>
                  </a:cubicBezTo>
                  <a:cubicBezTo>
                    <a:pt x="16664" y="600"/>
                    <a:pt x="16830" y="654"/>
                    <a:pt x="16997" y="714"/>
                  </a:cubicBezTo>
                  <a:cubicBezTo>
                    <a:pt x="17164" y="768"/>
                    <a:pt x="17340" y="828"/>
                    <a:pt x="17507" y="897"/>
                  </a:cubicBezTo>
                  <a:cubicBezTo>
                    <a:pt x="17674" y="965"/>
                    <a:pt x="17850" y="1034"/>
                    <a:pt x="18017" y="1110"/>
                  </a:cubicBezTo>
                  <a:cubicBezTo>
                    <a:pt x="18194" y="1193"/>
                    <a:pt x="18361" y="1284"/>
                    <a:pt x="18518" y="1376"/>
                  </a:cubicBezTo>
                  <a:cubicBezTo>
                    <a:pt x="18665" y="1474"/>
                    <a:pt x="18802" y="1573"/>
                    <a:pt x="18929" y="1680"/>
                  </a:cubicBezTo>
                  <a:cubicBezTo>
                    <a:pt x="19047" y="1786"/>
                    <a:pt x="19155" y="1900"/>
                    <a:pt x="19243" y="2022"/>
                  </a:cubicBezTo>
                  <a:cubicBezTo>
                    <a:pt x="19332" y="2143"/>
                    <a:pt x="19400" y="2265"/>
                    <a:pt x="19440" y="2387"/>
                  </a:cubicBezTo>
                  <a:cubicBezTo>
                    <a:pt x="19508" y="2561"/>
                    <a:pt x="19528" y="2736"/>
                    <a:pt x="19518" y="2903"/>
                  </a:cubicBezTo>
                  <a:cubicBezTo>
                    <a:pt x="19508" y="3078"/>
                    <a:pt x="19459" y="3245"/>
                    <a:pt x="19361" y="3420"/>
                  </a:cubicBezTo>
                  <a:cubicBezTo>
                    <a:pt x="19273" y="3595"/>
                    <a:pt x="19135" y="3762"/>
                    <a:pt x="18969" y="3929"/>
                  </a:cubicBezTo>
                  <a:cubicBezTo>
                    <a:pt x="18792" y="4097"/>
                    <a:pt x="18576" y="4264"/>
                    <a:pt x="18321" y="4431"/>
                  </a:cubicBezTo>
                  <a:cubicBezTo>
                    <a:pt x="18145" y="4545"/>
                    <a:pt x="17958" y="4651"/>
                    <a:pt x="17762" y="4750"/>
                  </a:cubicBezTo>
                  <a:cubicBezTo>
                    <a:pt x="17566" y="4849"/>
                    <a:pt x="17370" y="4948"/>
                    <a:pt x="17164" y="5031"/>
                  </a:cubicBezTo>
                  <a:cubicBezTo>
                    <a:pt x="16958" y="5123"/>
                    <a:pt x="16762" y="5206"/>
                    <a:pt x="16556" y="5282"/>
                  </a:cubicBezTo>
                  <a:cubicBezTo>
                    <a:pt x="16359" y="5366"/>
                    <a:pt x="16163" y="5434"/>
                    <a:pt x="15977" y="5510"/>
                  </a:cubicBezTo>
                  <a:cubicBezTo>
                    <a:pt x="15947" y="5518"/>
                    <a:pt x="15918" y="5533"/>
                    <a:pt x="15889" y="5541"/>
                  </a:cubicBezTo>
                  <a:cubicBezTo>
                    <a:pt x="15859" y="5548"/>
                    <a:pt x="15830" y="5563"/>
                    <a:pt x="15800" y="5571"/>
                  </a:cubicBezTo>
                  <a:cubicBezTo>
                    <a:pt x="15771" y="5579"/>
                    <a:pt x="15741" y="5594"/>
                    <a:pt x="15722" y="5601"/>
                  </a:cubicBezTo>
                  <a:cubicBezTo>
                    <a:pt x="15692" y="5609"/>
                    <a:pt x="15673" y="5624"/>
                    <a:pt x="15643" y="5632"/>
                  </a:cubicBezTo>
                  <a:cubicBezTo>
                    <a:pt x="15594" y="5647"/>
                    <a:pt x="15555" y="5670"/>
                    <a:pt x="15506" y="5685"/>
                  </a:cubicBezTo>
                  <a:cubicBezTo>
                    <a:pt x="15457" y="5700"/>
                    <a:pt x="15408" y="5723"/>
                    <a:pt x="15359" y="5738"/>
                  </a:cubicBezTo>
                  <a:cubicBezTo>
                    <a:pt x="15310" y="5753"/>
                    <a:pt x="15261" y="5776"/>
                    <a:pt x="15212" y="5791"/>
                  </a:cubicBezTo>
                  <a:cubicBezTo>
                    <a:pt x="15163" y="5807"/>
                    <a:pt x="15114" y="5829"/>
                    <a:pt x="15055" y="5845"/>
                  </a:cubicBezTo>
                  <a:cubicBezTo>
                    <a:pt x="14947" y="5883"/>
                    <a:pt x="14829" y="5928"/>
                    <a:pt x="14712" y="5974"/>
                  </a:cubicBezTo>
                  <a:cubicBezTo>
                    <a:pt x="14594" y="6019"/>
                    <a:pt x="14476" y="6065"/>
                    <a:pt x="14358" y="6111"/>
                  </a:cubicBezTo>
                  <a:cubicBezTo>
                    <a:pt x="14241" y="6156"/>
                    <a:pt x="14123" y="6202"/>
                    <a:pt x="14015" y="6255"/>
                  </a:cubicBezTo>
                  <a:cubicBezTo>
                    <a:pt x="13907" y="6301"/>
                    <a:pt x="13799" y="6354"/>
                    <a:pt x="13701" y="6407"/>
                  </a:cubicBezTo>
                  <a:cubicBezTo>
                    <a:pt x="13613" y="6453"/>
                    <a:pt x="13544" y="6491"/>
                    <a:pt x="13485" y="6529"/>
                  </a:cubicBezTo>
                  <a:cubicBezTo>
                    <a:pt x="13426" y="6567"/>
                    <a:pt x="13377" y="6597"/>
                    <a:pt x="13348" y="6627"/>
                  </a:cubicBezTo>
                  <a:cubicBezTo>
                    <a:pt x="13309" y="6658"/>
                    <a:pt x="13289" y="6681"/>
                    <a:pt x="13270" y="6696"/>
                  </a:cubicBezTo>
                  <a:cubicBezTo>
                    <a:pt x="13250" y="6711"/>
                    <a:pt x="13240" y="6726"/>
                    <a:pt x="13230" y="6734"/>
                  </a:cubicBezTo>
                  <a:cubicBezTo>
                    <a:pt x="13230" y="6734"/>
                    <a:pt x="13240" y="6741"/>
                    <a:pt x="13240" y="6741"/>
                  </a:cubicBezTo>
                  <a:cubicBezTo>
                    <a:pt x="13240" y="6741"/>
                    <a:pt x="13250" y="6749"/>
                    <a:pt x="13250" y="6749"/>
                  </a:cubicBezTo>
                  <a:cubicBezTo>
                    <a:pt x="13260" y="6757"/>
                    <a:pt x="13260" y="6757"/>
                    <a:pt x="13270" y="6764"/>
                  </a:cubicBezTo>
                  <a:cubicBezTo>
                    <a:pt x="13279" y="6772"/>
                    <a:pt x="13289" y="6772"/>
                    <a:pt x="13289" y="6779"/>
                  </a:cubicBezTo>
                  <a:cubicBezTo>
                    <a:pt x="13377" y="6825"/>
                    <a:pt x="13476" y="6863"/>
                    <a:pt x="13583" y="6901"/>
                  </a:cubicBezTo>
                  <a:cubicBezTo>
                    <a:pt x="13691" y="6939"/>
                    <a:pt x="13809" y="6977"/>
                    <a:pt x="13937" y="7007"/>
                  </a:cubicBezTo>
                  <a:cubicBezTo>
                    <a:pt x="14064" y="7038"/>
                    <a:pt x="14192" y="7076"/>
                    <a:pt x="14329" y="7099"/>
                  </a:cubicBezTo>
                  <a:cubicBezTo>
                    <a:pt x="14456" y="7129"/>
                    <a:pt x="14594" y="7159"/>
                    <a:pt x="14721" y="7182"/>
                  </a:cubicBezTo>
                  <a:cubicBezTo>
                    <a:pt x="14780" y="7190"/>
                    <a:pt x="14829" y="7205"/>
                    <a:pt x="14888" y="7213"/>
                  </a:cubicBezTo>
                  <a:cubicBezTo>
                    <a:pt x="14947" y="7220"/>
                    <a:pt x="14996" y="7235"/>
                    <a:pt x="15055" y="7243"/>
                  </a:cubicBezTo>
                  <a:cubicBezTo>
                    <a:pt x="15114" y="7251"/>
                    <a:pt x="15163" y="7266"/>
                    <a:pt x="15222" y="7273"/>
                  </a:cubicBezTo>
                  <a:cubicBezTo>
                    <a:pt x="15280" y="7281"/>
                    <a:pt x="15339" y="7296"/>
                    <a:pt x="15398" y="7304"/>
                  </a:cubicBezTo>
                  <a:cubicBezTo>
                    <a:pt x="15663" y="7357"/>
                    <a:pt x="15928" y="7410"/>
                    <a:pt x="16203" y="7463"/>
                  </a:cubicBezTo>
                  <a:cubicBezTo>
                    <a:pt x="16477" y="7524"/>
                    <a:pt x="16762" y="7585"/>
                    <a:pt x="17056" y="7653"/>
                  </a:cubicBezTo>
                  <a:cubicBezTo>
                    <a:pt x="17340" y="7722"/>
                    <a:pt x="17635" y="7805"/>
                    <a:pt x="17929" y="7897"/>
                  </a:cubicBezTo>
                  <a:cubicBezTo>
                    <a:pt x="18223" y="7988"/>
                    <a:pt x="18518" y="8094"/>
                    <a:pt x="18812" y="8216"/>
                  </a:cubicBezTo>
                  <a:cubicBezTo>
                    <a:pt x="19194" y="8376"/>
                    <a:pt x="19518" y="8543"/>
                    <a:pt x="19793" y="8718"/>
                  </a:cubicBezTo>
                  <a:cubicBezTo>
                    <a:pt x="20077" y="8892"/>
                    <a:pt x="20313" y="9075"/>
                    <a:pt x="20509" y="9250"/>
                  </a:cubicBezTo>
                  <a:cubicBezTo>
                    <a:pt x="20705" y="9432"/>
                    <a:pt x="20872" y="9614"/>
                    <a:pt x="20999" y="9782"/>
                  </a:cubicBezTo>
                  <a:cubicBezTo>
                    <a:pt x="21127" y="9956"/>
                    <a:pt x="21225" y="10124"/>
                    <a:pt x="21303" y="10276"/>
                  </a:cubicBezTo>
                  <a:cubicBezTo>
                    <a:pt x="21421" y="10511"/>
                    <a:pt x="21500" y="10754"/>
                    <a:pt x="21539" y="11005"/>
                  </a:cubicBezTo>
                  <a:cubicBezTo>
                    <a:pt x="21578" y="11256"/>
                    <a:pt x="21578" y="11507"/>
                    <a:pt x="21549" y="11765"/>
                  </a:cubicBezTo>
                  <a:cubicBezTo>
                    <a:pt x="21509" y="12024"/>
                    <a:pt x="21431" y="12290"/>
                    <a:pt x="21323" y="12548"/>
                  </a:cubicBezTo>
                  <a:cubicBezTo>
                    <a:pt x="21205" y="12814"/>
                    <a:pt x="21048" y="13080"/>
                    <a:pt x="20842" y="13346"/>
                  </a:cubicBezTo>
                  <a:cubicBezTo>
                    <a:pt x="20460" y="13855"/>
                    <a:pt x="19979" y="14342"/>
                    <a:pt x="19449" y="14805"/>
                  </a:cubicBezTo>
                  <a:cubicBezTo>
                    <a:pt x="18900" y="15277"/>
                    <a:pt x="18282" y="15725"/>
                    <a:pt x="17625" y="16158"/>
                  </a:cubicBezTo>
                  <a:cubicBezTo>
                    <a:pt x="16958" y="16591"/>
                    <a:pt x="16242" y="17009"/>
                    <a:pt x="15516" y="17397"/>
                  </a:cubicBezTo>
                  <a:cubicBezTo>
                    <a:pt x="14780" y="17792"/>
                    <a:pt x="14025" y="18172"/>
                    <a:pt x="13279" y="18537"/>
                  </a:cubicBezTo>
                  <a:cubicBezTo>
                    <a:pt x="12397" y="18963"/>
                    <a:pt x="11494" y="19350"/>
                    <a:pt x="10592" y="19700"/>
                  </a:cubicBezTo>
                  <a:cubicBezTo>
                    <a:pt x="9670" y="20050"/>
                    <a:pt x="8747" y="20361"/>
                    <a:pt x="7825" y="20620"/>
                  </a:cubicBezTo>
                  <a:cubicBezTo>
                    <a:pt x="6894" y="20886"/>
                    <a:pt x="5962" y="21098"/>
                    <a:pt x="5030" y="21258"/>
                  </a:cubicBezTo>
                  <a:cubicBezTo>
                    <a:pt x="4098" y="21425"/>
                    <a:pt x="3176" y="21539"/>
                    <a:pt x="2273" y="21600"/>
                  </a:cubicBezTo>
                  <a:cubicBezTo>
                    <a:pt x="2254" y="21600"/>
                    <a:pt x="2244" y="21600"/>
                    <a:pt x="2224" y="21600"/>
                  </a:cubicBezTo>
                  <a:cubicBezTo>
                    <a:pt x="2205" y="21600"/>
                    <a:pt x="2195" y="21600"/>
                    <a:pt x="2175" y="21600"/>
                  </a:cubicBezTo>
                  <a:cubicBezTo>
                    <a:pt x="2156" y="21600"/>
                    <a:pt x="2146" y="21600"/>
                    <a:pt x="2126" y="21600"/>
                  </a:cubicBezTo>
                  <a:cubicBezTo>
                    <a:pt x="2107" y="21600"/>
                    <a:pt x="2097" y="21600"/>
                    <a:pt x="2077" y="21600"/>
                  </a:cubicBezTo>
                  <a:cubicBezTo>
                    <a:pt x="1744" y="21600"/>
                    <a:pt x="1440" y="21547"/>
                    <a:pt x="1175" y="21440"/>
                  </a:cubicBezTo>
                  <a:cubicBezTo>
                    <a:pt x="910" y="21334"/>
                    <a:pt x="674" y="21190"/>
                    <a:pt x="488" y="21000"/>
                  </a:cubicBezTo>
                  <a:cubicBezTo>
                    <a:pt x="302" y="20817"/>
                    <a:pt x="164" y="20597"/>
                    <a:pt x="86" y="20354"/>
                  </a:cubicBezTo>
                  <a:cubicBezTo>
                    <a:pt x="7" y="20110"/>
                    <a:pt x="-22" y="19844"/>
                    <a:pt x="17" y="19571"/>
                  </a:cubicBezTo>
                  <a:cubicBezTo>
                    <a:pt x="56" y="19282"/>
                    <a:pt x="164" y="19008"/>
                    <a:pt x="321" y="18750"/>
                  </a:cubicBezTo>
                  <a:cubicBezTo>
                    <a:pt x="478" y="18499"/>
                    <a:pt x="684" y="18271"/>
                    <a:pt x="930" y="18081"/>
                  </a:cubicBezTo>
                  <a:cubicBezTo>
                    <a:pt x="1165" y="17891"/>
                    <a:pt x="1440" y="17731"/>
                    <a:pt x="1734" y="17617"/>
                  </a:cubicBezTo>
                  <a:cubicBezTo>
                    <a:pt x="2028" y="17503"/>
                    <a:pt x="2342" y="17427"/>
                    <a:pt x="2666" y="17412"/>
                  </a:cubicBezTo>
                  <a:cubicBezTo>
                    <a:pt x="3323" y="17374"/>
                    <a:pt x="4000" y="17291"/>
                    <a:pt x="4696" y="17177"/>
                  </a:cubicBezTo>
                  <a:cubicBezTo>
                    <a:pt x="5383" y="17063"/>
                    <a:pt x="6079" y="16911"/>
                    <a:pt x="6786" y="16728"/>
                  </a:cubicBezTo>
                  <a:cubicBezTo>
                    <a:pt x="7482" y="16546"/>
                    <a:pt x="8188" y="16325"/>
                    <a:pt x="8895" y="16075"/>
                  </a:cubicBezTo>
                  <a:cubicBezTo>
                    <a:pt x="9591" y="15824"/>
                    <a:pt x="10297" y="15550"/>
                    <a:pt x="10994" y="15239"/>
                  </a:cubicBezTo>
                  <a:cubicBezTo>
                    <a:pt x="11602" y="14973"/>
                    <a:pt x="12220" y="14691"/>
                    <a:pt x="12818" y="14395"/>
                  </a:cubicBezTo>
                  <a:cubicBezTo>
                    <a:pt x="13417" y="14106"/>
                    <a:pt x="13995" y="13802"/>
                    <a:pt x="14535" y="13490"/>
                  </a:cubicBezTo>
                  <a:cubicBezTo>
                    <a:pt x="15074" y="13179"/>
                    <a:pt x="15575" y="12860"/>
                    <a:pt x="16016" y="12525"/>
                  </a:cubicBezTo>
                  <a:cubicBezTo>
                    <a:pt x="16458" y="12198"/>
                    <a:pt x="16840" y="11856"/>
                    <a:pt x="17144" y="11507"/>
                  </a:cubicBezTo>
                  <a:cubicBezTo>
                    <a:pt x="17223" y="11423"/>
                    <a:pt x="17282" y="11340"/>
                    <a:pt x="17331" y="11264"/>
                  </a:cubicBezTo>
                  <a:cubicBezTo>
                    <a:pt x="17380" y="11188"/>
                    <a:pt x="17409" y="11119"/>
                    <a:pt x="17429" y="11058"/>
                  </a:cubicBezTo>
                  <a:cubicBezTo>
                    <a:pt x="17448" y="10998"/>
                    <a:pt x="17458" y="10944"/>
                    <a:pt x="17468" y="10891"/>
                  </a:cubicBezTo>
                  <a:cubicBezTo>
                    <a:pt x="17468" y="10846"/>
                    <a:pt x="17468" y="10800"/>
                    <a:pt x="17448" y="10770"/>
                  </a:cubicBezTo>
                  <a:cubicBezTo>
                    <a:pt x="17438" y="10739"/>
                    <a:pt x="17409" y="10709"/>
                    <a:pt x="17380" y="10678"/>
                  </a:cubicBezTo>
                  <a:cubicBezTo>
                    <a:pt x="17350" y="10648"/>
                    <a:pt x="17311" y="10618"/>
                    <a:pt x="17272" y="10587"/>
                  </a:cubicBezTo>
                  <a:cubicBezTo>
                    <a:pt x="17232" y="10557"/>
                    <a:pt x="17183" y="10534"/>
                    <a:pt x="17134" y="10511"/>
                  </a:cubicBezTo>
                  <a:cubicBezTo>
                    <a:pt x="17085" y="10488"/>
                    <a:pt x="17036" y="10466"/>
                    <a:pt x="16997" y="10443"/>
                  </a:cubicBezTo>
                  <a:cubicBezTo>
                    <a:pt x="16821" y="10367"/>
                    <a:pt x="16634" y="10291"/>
                    <a:pt x="16438" y="10230"/>
                  </a:cubicBezTo>
                  <a:cubicBezTo>
                    <a:pt x="16242" y="10169"/>
                    <a:pt x="16036" y="10108"/>
                    <a:pt x="15830" y="10055"/>
                  </a:cubicBezTo>
                  <a:cubicBezTo>
                    <a:pt x="15614" y="10002"/>
                    <a:pt x="15398" y="9949"/>
                    <a:pt x="15173" y="9903"/>
                  </a:cubicBezTo>
                  <a:cubicBezTo>
                    <a:pt x="14947" y="9858"/>
                    <a:pt x="14721" y="9804"/>
                    <a:pt x="14496" y="9759"/>
                  </a:cubicBezTo>
                  <a:cubicBezTo>
                    <a:pt x="14437" y="9744"/>
                    <a:pt x="14368" y="9736"/>
                    <a:pt x="14309" y="9721"/>
                  </a:cubicBezTo>
                  <a:cubicBezTo>
                    <a:pt x="14241" y="9706"/>
                    <a:pt x="14182" y="9690"/>
                    <a:pt x="14113" y="9683"/>
                  </a:cubicBezTo>
                  <a:cubicBezTo>
                    <a:pt x="14044" y="9668"/>
                    <a:pt x="13986" y="9652"/>
                    <a:pt x="13917" y="9645"/>
                  </a:cubicBezTo>
                  <a:cubicBezTo>
                    <a:pt x="13848" y="9630"/>
                    <a:pt x="13789" y="9614"/>
                    <a:pt x="13721" y="9599"/>
                  </a:cubicBezTo>
                  <a:cubicBezTo>
                    <a:pt x="13495" y="9546"/>
                    <a:pt x="13270" y="9500"/>
                    <a:pt x="13024" y="9440"/>
                  </a:cubicBezTo>
                  <a:cubicBezTo>
                    <a:pt x="12789" y="9379"/>
                    <a:pt x="12553" y="9318"/>
                    <a:pt x="12308" y="9242"/>
                  </a:cubicBezTo>
                  <a:cubicBezTo>
                    <a:pt x="12073" y="9166"/>
                    <a:pt x="11837" y="9082"/>
                    <a:pt x="11602" y="8984"/>
                  </a:cubicBezTo>
                  <a:cubicBezTo>
                    <a:pt x="11367" y="8885"/>
                    <a:pt x="11141" y="8778"/>
                    <a:pt x="10925" y="8657"/>
                  </a:cubicBezTo>
                  <a:cubicBezTo>
                    <a:pt x="10749" y="8558"/>
                    <a:pt x="10592" y="8452"/>
                    <a:pt x="10444" y="8338"/>
                  </a:cubicBezTo>
                  <a:cubicBezTo>
                    <a:pt x="10297" y="8224"/>
                    <a:pt x="10180" y="8102"/>
                    <a:pt x="10062" y="7980"/>
                  </a:cubicBezTo>
                  <a:cubicBezTo>
                    <a:pt x="9954" y="7859"/>
                    <a:pt x="9866" y="7729"/>
                    <a:pt x="9787" y="7600"/>
                  </a:cubicBezTo>
                  <a:cubicBezTo>
                    <a:pt x="9719" y="7471"/>
                    <a:pt x="9660" y="7334"/>
                    <a:pt x="9621" y="7205"/>
                  </a:cubicBezTo>
                  <a:cubicBezTo>
                    <a:pt x="9581" y="7053"/>
                    <a:pt x="9552" y="6878"/>
                    <a:pt x="9571" y="6696"/>
                  </a:cubicBezTo>
                  <a:cubicBezTo>
                    <a:pt x="9581" y="6513"/>
                    <a:pt x="9630" y="6323"/>
                    <a:pt x="9728" y="6118"/>
                  </a:cubicBezTo>
                  <a:cubicBezTo>
                    <a:pt x="9826" y="5921"/>
                    <a:pt x="9964" y="5715"/>
                    <a:pt x="10180" y="5510"/>
                  </a:cubicBezTo>
                  <a:cubicBezTo>
                    <a:pt x="10386" y="5305"/>
                    <a:pt x="10660" y="5100"/>
                    <a:pt x="11004" y="4902"/>
                  </a:cubicBezTo>
                  <a:cubicBezTo>
                    <a:pt x="11180" y="4803"/>
                    <a:pt x="11367" y="4705"/>
                    <a:pt x="11563" y="4613"/>
                  </a:cubicBezTo>
                  <a:cubicBezTo>
                    <a:pt x="11749" y="4522"/>
                    <a:pt x="11945" y="4446"/>
                    <a:pt x="12141" y="4370"/>
                  </a:cubicBezTo>
                  <a:cubicBezTo>
                    <a:pt x="12328" y="4294"/>
                    <a:pt x="12524" y="4226"/>
                    <a:pt x="12710" y="4157"/>
                  </a:cubicBezTo>
                  <a:cubicBezTo>
                    <a:pt x="12897" y="4089"/>
                    <a:pt x="13073" y="4028"/>
                    <a:pt x="13240" y="3975"/>
                  </a:cubicBezTo>
                  <a:cubicBezTo>
                    <a:pt x="13289" y="3960"/>
                    <a:pt x="13328" y="3945"/>
                    <a:pt x="13368" y="3929"/>
                  </a:cubicBezTo>
                  <a:cubicBezTo>
                    <a:pt x="13407" y="3914"/>
                    <a:pt x="13456" y="3899"/>
                    <a:pt x="13495" y="3884"/>
                  </a:cubicBezTo>
                  <a:cubicBezTo>
                    <a:pt x="13534" y="3869"/>
                    <a:pt x="13574" y="3853"/>
                    <a:pt x="13613" y="3846"/>
                  </a:cubicBezTo>
                  <a:cubicBezTo>
                    <a:pt x="13652" y="3831"/>
                    <a:pt x="13682" y="3823"/>
                    <a:pt x="13721" y="3808"/>
                  </a:cubicBezTo>
                  <a:cubicBezTo>
                    <a:pt x="13750" y="3800"/>
                    <a:pt x="13780" y="3785"/>
                    <a:pt x="13809" y="3777"/>
                  </a:cubicBezTo>
                  <a:cubicBezTo>
                    <a:pt x="13838" y="3770"/>
                    <a:pt x="13868" y="3755"/>
                    <a:pt x="13897" y="3747"/>
                  </a:cubicBezTo>
                  <a:cubicBezTo>
                    <a:pt x="13927" y="3739"/>
                    <a:pt x="13956" y="3724"/>
                    <a:pt x="13986" y="3717"/>
                  </a:cubicBezTo>
                  <a:cubicBezTo>
                    <a:pt x="14015" y="3709"/>
                    <a:pt x="14044" y="3694"/>
                    <a:pt x="14074" y="3686"/>
                  </a:cubicBezTo>
                  <a:cubicBezTo>
                    <a:pt x="14221" y="3633"/>
                    <a:pt x="14368" y="3580"/>
                    <a:pt x="14525" y="3519"/>
                  </a:cubicBezTo>
                  <a:cubicBezTo>
                    <a:pt x="14682" y="3458"/>
                    <a:pt x="14839" y="3397"/>
                    <a:pt x="14996" y="3337"/>
                  </a:cubicBezTo>
                  <a:cubicBezTo>
                    <a:pt x="15153" y="3276"/>
                    <a:pt x="15300" y="3207"/>
                    <a:pt x="15437" y="3147"/>
                  </a:cubicBezTo>
                  <a:cubicBezTo>
                    <a:pt x="15575" y="3078"/>
                    <a:pt x="15712" y="3017"/>
                    <a:pt x="15830" y="2949"/>
                  </a:cubicBezTo>
                  <a:cubicBezTo>
                    <a:pt x="15869" y="2926"/>
                    <a:pt x="15918" y="2896"/>
                    <a:pt x="15967" y="2865"/>
                  </a:cubicBezTo>
                  <a:cubicBezTo>
                    <a:pt x="16016" y="2835"/>
                    <a:pt x="16075" y="2789"/>
                    <a:pt x="16124" y="2751"/>
                  </a:cubicBezTo>
                  <a:cubicBezTo>
                    <a:pt x="16173" y="2713"/>
                    <a:pt x="16212" y="2668"/>
                    <a:pt x="16242" y="2630"/>
                  </a:cubicBezTo>
                  <a:cubicBezTo>
                    <a:pt x="16271" y="2592"/>
                    <a:pt x="16281" y="2546"/>
                    <a:pt x="16271" y="2516"/>
                  </a:cubicBezTo>
                  <a:cubicBezTo>
                    <a:pt x="16271" y="2508"/>
                    <a:pt x="16261" y="2493"/>
                    <a:pt x="16252" y="2485"/>
                  </a:cubicBezTo>
                  <a:cubicBezTo>
                    <a:pt x="16242" y="2478"/>
                    <a:pt x="16232" y="2463"/>
                    <a:pt x="16222" y="2455"/>
                  </a:cubicBezTo>
                  <a:cubicBezTo>
                    <a:pt x="16212" y="2447"/>
                    <a:pt x="16193" y="2432"/>
                    <a:pt x="16173" y="2425"/>
                  </a:cubicBezTo>
                  <a:cubicBezTo>
                    <a:pt x="16153" y="2417"/>
                    <a:pt x="16134" y="2402"/>
                    <a:pt x="16114" y="2394"/>
                  </a:cubicBezTo>
                  <a:cubicBezTo>
                    <a:pt x="16016" y="2349"/>
                    <a:pt x="15908" y="2303"/>
                    <a:pt x="15800" y="2257"/>
                  </a:cubicBezTo>
                  <a:cubicBezTo>
                    <a:pt x="15692" y="2212"/>
                    <a:pt x="15575" y="2174"/>
                    <a:pt x="15447" y="2128"/>
                  </a:cubicBezTo>
                  <a:cubicBezTo>
                    <a:pt x="15329" y="2090"/>
                    <a:pt x="15202" y="2044"/>
                    <a:pt x="15074" y="2006"/>
                  </a:cubicBezTo>
                  <a:cubicBezTo>
                    <a:pt x="14947" y="1968"/>
                    <a:pt x="14819" y="1923"/>
                    <a:pt x="14682" y="1885"/>
                  </a:cubicBezTo>
                  <a:cubicBezTo>
                    <a:pt x="14584" y="1854"/>
                    <a:pt x="14486" y="1824"/>
                    <a:pt x="14388" y="1794"/>
                  </a:cubicBezTo>
                  <a:cubicBezTo>
                    <a:pt x="14290" y="1763"/>
                    <a:pt x="14192" y="1733"/>
                    <a:pt x="14094" y="1695"/>
                  </a:cubicBezTo>
                  <a:cubicBezTo>
                    <a:pt x="13995" y="1664"/>
                    <a:pt x="13897" y="1626"/>
                    <a:pt x="13789" y="1596"/>
                  </a:cubicBezTo>
                  <a:cubicBezTo>
                    <a:pt x="13691" y="1558"/>
                    <a:pt x="13593" y="1528"/>
                    <a:pt x="13485" y="1490"/>
                  </a:cubicBezTo>
                  <a:cubicBezTo>
                    <a:pt x="13299" y="1421"/>
                    <a:pt x="13152" y="1338"/>
                    <a:pt x="13044" y="1246"/>
                  </a:cubicBezTo>
                  <a:cubicBezTo>
                    <a:pt x="12936" y="1155"/>
                    <a:pt x="12858" y="1049"/>
                    <a:pt x="12818" y="942"/>
                  </a:cubicBezTo>
                  <a:cubicBezTo>
                    <a:pt x="12779" y="836"/>
                    <a:pt x="12779" y="730"/>
                    <a:pt x="12809" y="623"/>
                  </a:cubicBezTo>
                  <a:cubicBezTo>
                    <a:pt x="12848" y="517"/>
                    <a:pt x="12916" y="418"/>
                    <a:pt x="13034" y="327"/>
                  </a:cubicBezTo>
                  <a:cubicBezTo>
                    <a:pt x="13103" y="266"/>
                    <a:pt x="13191" y="220"/>
                    <a:pt x="13279" y="175"/>
                  </a:cubicBezTo>
                  <a:cubicBezTo>
                    <a:pt x="13368" y="129"/>
                    <a:pt x="13466" y="99"/>
                    <a:pt x="13574" y="68"/>
                  </a:cubicBezTo>
                  <a:cubicBezTo>
                    <a:pt x="13682" y="38"/>
                    <a:pt x="13789" y="15"/>
                    <a:pt x="13907" y="0"/>
                  </a:cubicBezTo>
                  <a:cubicBezTo>
                    <a:pt x="14005" y="8"/>
                    <a:pt x="14133" y="0"/>
                    <a:pt x="14250"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F7B276B7-7DED-4FF7-A5CE-646C66630483}"/>
                </a:ext>
              </a:extLst>
            </p:cNvPr>
            <p:cNvSpPr/>
            <p:nvPr/>
          </p:nvSpPr>
          <p:spPr>
            <a:xfrm>
              <a:off x="9302136" y="1458124"/>
              <a:ext cx="120695" cy="71764"/>
            </a:xfrm>
            <a:custGeom>
              <a:avLst/>
              <a:gdLst/>
              <a:ahLst/>
              <a:cxnLst>
                <a:cxn ang="0">
                  <a:pos x="wd2" y="hd2"/>
                </a:cxn>
                <a:cxn ang="5400000">
                  <a:pos x="wd2" y="hd2"/>
                </a:cxn>
                <a:cxn ang="10800000">
                  <a:pos x="wd2" y="hd2"/>
                </a:cxn>
                <a:cxn ang="16200000">
                  <a:pos x="wd2" y="hd2"/>
                </a:cxn>
              </a:cxnLst>
              <a:rect l="0" t="0" r="r" b="b"/>
              <a:pathLst>
                <a:path w="21600" h="21600" extrusionOk="0">
                  <a:moveTo>
                    <a:pt x="4670" y="0"/>
                  </a:moveTo>
                  <a:cubicBezTo>
                    <a:pt x="5838" y="982"/>
                    <a:pt x="7005" y="1964"/>
                    <a:pt x="8465" y="2945"/>
                  </a:cubicBezTo>
                  <a:cubicBezTo>
                    <a:pt x="9632" y="3927"/>
                    <a:pt x="11092" y="4909"/>
                    <a:pt x="12551" y="5891"/>
                  </a:cubicBezTo>
                  <a:cubicBezTo>
                    <a:pt x="14011" y="6872"/>
                    <a:pt x="15470" y="7855"/>
                    <a:pt x="16930" y="8836"/>
                  </a:cubicBezTo>
                  <a:cubicBezTo>
                    <a:pt x="18389" y="9818"/>
                    <a:pt x="20141" y="10800"/>
                    <a:pt x="21600" y="12272"/>
                  </a:cubicBezTo>
                  <a:lnTo>
                    <a:pt x="17222" y="21600"/>
                  </a:lnTo>
                  <a:cubicBezTo>
                    <a:pt x="15470" y="20618"/>
                    <a:pt x="13719" y="19145"/>
                    <a:pt x="12259" y="18164"/>
                  </a:cubicBezTo>
                  <a:cubicBezTo>
                    <a:pt x="10800" y="17182"/>
                    <a:pt x="9340" y="16200"/>
                    <a:pt x="7881" y="15218"/>
                  </a:cubicBezTo>
                  <a:cubicBezTo>
                    <a:pt x="6422" y="14237"/>
                    <a:pt x="4962" y="13255"/>
                    <a:pt x="3795" y="12273"/>
                  </a:cubicBezTo>
                  <a:cubicBezTo>
                    <a:pt x="2335" y="11291"/>
                    <a:pt x="1168" y="10309"/>
                    <a:pt x="0" y="9328"/>
                  </a:cubicBezTo>
                  <a:lnTo>
                    <a:pt x="4670" y="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FD2FF689-7EB1-4A26-B429-77238E78CB09}"/>
                </a:ext>
              </a:extLst>
            </p:cNvPr>
            <p:cNvSpPr/>
            <p:nvPr/>
          </p:nvSpPr>
          <p:spPr>
            <a:xfrm>
              <a:off x="9579406" y="1572293"/>
              <a:ext cx="207138" cy="115806"/>
            </a:xfrm>
            <a:custGeom>
              <a:avLst/>
              <a:gdLst/>
              <a:ahLst/>
              <a:cxnLst>
                <a:cxn ang="0">
                  <a:pos x="wd2" y="hd2"/>
                </a:cxn>
                <a:cxn ang="5400000">
                  <a:pos x="wd2" y="hd2"/>
                </a:cxn>
                <a:cxn ang="10800000">
                  <a:pos x="wd2" y="hd2"/>
                </a:cxn>
                <a:cxn ang="16200000">
                  <a:pos x="wd2" y="hd2"/>
                </a:cxn>
              </a:cxnLst>
              <a:rect l="0" t="0" r="r" b="b"/>
              <a:pathLst>
                <a:path w="21600" h="21600" extrusionOk="0">
                  <a:moveTo>
                    <a:pt x="21600" y="16428"/>
                  </a:moveTo>
                  <a:lnTo>
                    <a:pt x="18198" y="21600"/>
                  </a:lnTo>
                  <a:cubicBezTo>
                    <a:pt x="17008" y="20383"/>
                    <a:pt x="15647" y="18862"/>
                    <a:pt x="14287" y="17645"/>
                  </a:cubicBezTo>
                  <a:cubicBezTo>
                    <a:pt x="12926" y="16428"/>
                    <a:pt x="11565" y="14907"/>
                    <a:pt x="10035" y="13690"/>
                  </a:cubicBezTo>
                  <a:cubicBezTo>
                    <a:pt x="8504" y="12473"/>
                    <a:pt x="6973" y="10952"/>
                    <a:pt x="5272" y="9735"/>
                  </a:cubicBezTo>
                  <a:cubicBezTo>
                    <a:pt x="3572" y="8518"/>
                    <a:pt x="1871" y="6997"/>
                    <a:pt x="0" y="5780"/>
                  </a:cubicBezTo>
                  <a:lnTo>
                    <a:pt x="2551" y="0"/>
                  </a:lnTo>
                  <a:cubicBezTo>
                    <a:pt x="4592" y="1521"/>
                    <a:pt x="6293" y="2738"/>
                    <a:pt x="8164" y="4259"/>
                  </a:cubicBezTo>
                  <a:cubicBezTo>
                    <a:pt x="9865" y="5780"/>
                    <a:pt x="11565" y="6997"/>
                    <a:pt x="13096" y="8214"/>
                  </a:cubicBezTo>
                  <a:cubicBezTo>
                    <a:pt x="14627" y="9431"/>
                    <a:pt x="16157" y="10952"/>
                    <a:pt x="17518" y="12169"/>
                  </a:cubicBezTo>
                  <a:cubicBezTo>
                    <a:pt x="18879" y="13691"/>
                    <a:pt x="20409" y="14907"/>
                    <a:pt x="21600" y="16428"/>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65CC6C5D-35D2-4101-96B0-2DF6C8E138A2}"/>
                </a:ext>
              </a:extLst>
            </p:cNvPr>
            <p:cNvSpPr/>
            <p:nvPr/>
          </p:nvSpPr>
          <p:spPr>
            <a:xfrm>
              <a:off x="9856674" y="1800634"/>
              <a:ext cx="76658" cy="169629"/>
            </a:xfrm>
            <a:custGeom>
              <a:avLst/>
              <a:gdLst/>
              <a:ahLst/>
              <a:cxnLst>
                <a:cxn ang="0">
                  <a:pos x="wd2" y="hd2"/>
                </a:cxn>
                <a:cxn ang="5400000">
                  <a:pos x="wd2" y="hd2"/>
                </a:cxn>
                <a:cxn ang="10800000">
                  <a:pos x="wd2" y="hd2"/>
                </a:cxn>
                <a:cxn ang="16200000">
                  <a:pos x="wd2" y="hd2"/>
                </a:cxn>
              </a:cxnLst>
              <a:rect l="0" t="0" r="r" b="b"/>
              <a:pathLst>
                <a:path w="21600" h="21600" extrusionOk="0">
                  <a:moveTo>
                    <a:pt x="14706" y="21600"/>
                  </a:moveTo>
                  <a:lnTo>
                    <a:pt x="0" y="19315"/>
                  </a:lnTo>
                  <a:cubicBezTo>
                    <a:pt x="1379" y="18277"/>
                    <a:pt x="2298" y="17031"/>
                    <a:pt x="3217" y="15993"/>
                  </a:cubicBezTo>
                  <a:cubicBezTo>
                    <a:pt x="4136" y="14954"/>
                    <a:pt x="4596" y="13708"/>
                    <a:pt x="5055" y="12670"/>
                  </a:cubicBezTo>
                  <a:cubicBezTo>
                    <a:pt x="5515" y="11631"/>
                    <a:pt x="5974" y="10385"/>
                    <a:pt x="5974" y="9347"/>
                  </a:cubicBezTo>
                  <a:cubicBezTo>
                    <a:pt x="5974" y="8308"/>
                    <a:pt x="5974" y="7270"/>
                    <a:pt x="5515" y="6024"/>
                  </a:cubicBezTo>
                  <a:cubicBezTo>
                    <a:pt x="5515" y="5816"/>
                    <a:pt x="5515" y="5608"/>
                    <a:pt x="5515" y="5401"/>
                  </a:cubicBezTo>
                  <a:cubicBezTo>
                    <a:pt x="5515" y="5193"/>
                    <a:pt x="5515" y="4985"/>
                    <a:pt x="5515" y="4777"/>
                  </a:cubicBezTo>
                  <a:cubicBezTo>
                    <a:pt x="5515" y="4570"/>
                    <a:pt x="5515" y="4362"/>
                    <a:pt x="5055" y="4154"/>
                  </a:cubicBezTo>
                  <a:cubicBezTo>
                    <a:pt x="5055" y="3947"/>
                    <a:pt x="5055" y="3739"/>
                    <a:pt x="4596" y="3531"/>
                  </a:cubicBezTo>
                  <a:cubicBezTo>
                    <a:pt x="4596" y="3323"/>
                    <a:pt x="4136" y="3116"/>
                    <a:pt x="4136" y="2908"/>
                  </a:cubicBezTo>
                  <a:cubicBezTo>
                    <a:pt x="4136" y="2700"/>
                    <a:pt x="3677" y="2493"/>
                    <a:pt x="3677" y="2285"/>
                  </a:cubicBezTo>
                  <a:cubicBezTo>
                    <a:pt x="3677" y="2077"/>
                    <a:pt x="3217" y="1869"/>
                    <a:pt x="3217" y="1662"/>
                  </a:cubicBezTo>
                  <a:cubicBezTo>
                    <a:pt x="3217" y="1454"/>
                    <a:pt x="2757" y="1246"/>
                    <a:pt x="2757" y="1038"/>
                  </a:cubicBezTo>
                  <a:lnTo>
                    <a:pt x="17464" y="0"/>
                  </a:lnTo>
                  <a:cubicBezTo>
                    <a:pt x="17923" y="208"/>
                    <a:pt x="17923" y="415"/>
                    <a:pt x="17923" y="831"/>
                  </a:cubicBezTo>
                  <a:cubicBezTo>
                    <a:pt x="17923" y="1038"/>
                    <a:pt x="18383" y="1454"/>
                    <a:pt x="18383" y="1662"/>
                  </a:cubicBezTo>
                  <a:cubicBezTo>
                    <a:pt x="18383" y="1869"/>
                    <a:pt x="18842" y="2285"/>
                    <a:pt x="18842" y="2492"/>
                  </a:cubicBezTo>
                  <a:cubicBezTo>
                    <a:pt x="18842" y="2700"/>
                    <a:pt x="19302" y="3116"/>
                    <a:pt x="19302" y="3323"/>
                  </a:cubicBezTo>
                  <a:cubicBezTo>
                    <a:pt x="19302" y="3531"/>
                    <a:pt x="19762" y="3738"/>
                    <a:pt x="19762" y="3946"/>
                  </a:cubicBezTo>
                  <a:cubicBezTo>
                    <a:pt x="19762" y="4154"/>
                    <a:pt x="19762" y="4362"/>
                    <a:pt x="20221" y="4570"/>
                  </a:cubicBezTo>
                  <a:cubicBezTo>
                    <a:pt x="20221" y="4777"/>
                    <a:pt x="20221" y="4985"/>
                    <a:pt x="20681" y="5193"/>
                  </a:cubicBezTo>
                  <a:cubicBezTo>
                    <a:pt x="20681" y="5400"/>
                    <a:pt x="20681" y="5608"/>
                    <a:pt x="21140" y="5816"/>
                  </a:cubicBezTo>
                  <a:cubicBezTo>
                    <a:pt x="21600" y="7062"/>
                    <a:pt x="21600" y="8308"/>
                    <a:pt x="21600" y="9554"/>
                  </a:cubicBezTo>
                  <a:cubicBezTo>
                    <a:pt x="21600" y="10800"/>
                    <a:pt x="21140" y="12046"/>
                    <a:pt x="20681" y="13500"/>
                  </a:cubicBezTo>
                  <a:cubicBezTo>
                    <a:pt x="20221" y="14746"/>
                    <a:pt x="19302" y="15993"/>
                    <a:pt x="18383" y="17447"/>
                  </a:cubicBezTo>
                  <a:cubicBezTo>
                    <a:pt x="17464" y="19108"/>
                    <a:pt x="16545" y="20354"/>
                    <a:pt x="14706" y="21600"/>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09D33EDD-A90A-4E76-8F5E-4F1358D4A04E}"/>
                </a:ext>
              </a:extLst>
            </p:cNvPr>
            <p:cNvSpPr/>
            <p:nvPr/>
          </p:nvSpPr>
          <p:spPr>
            <a:xfrm>
              <a:off x="9579406" y="2077903"/>
              <a:ext cx="205507" cy="137004"/>
            </a:xfrm>
            <a:custGeom>
              <a:avLst/>
              <a:gdLst/>
              <a:ahLst/>
              <a:cxnLst>
                <a:cxn ang="0">
                  <a:pos x="wd2" y="hd2"/>
                </a:cxn>
                <a:cxn ang="5400000">
                  <a:pos x="wd2" y="hd2"/>
                </a:cxn>
                <a:cxn ang="10800000">
                  <a:pos x="wd2" y="hd2"/>
                </a:cxn>
                <a:cxn ang="16200000">
                  <a:pos x="wd2" y="hd2"/>
                </a:cxn>
              </a:cxnLst>
              <a:rect l="0" t="0" r="r" b="b"/>
              <a:pathLst>
                <a:path w="21600" h="21600" extrusionOk="0">
                  <a:moveTo>
                    <a:pt x="21600" y="4629"/>
                  </a:moveTo>
                  <a:cubicBezTo>
                    <a:pt x="20400" y="5914"/>
                    <a:pt x="19200" y="7457"/>
                    <a:pt x="17829" y="8743"/>
                  </a:cubicBezTo>
                  <a:cubicBezTo>
                    <a:pt x="16457" y="10029"/>
                    <a:pt x="15086" y="11572"/>
                    <a:pt x="13543" y="12857"/>
                  </a:cubicBezTo>
                  <a:cubicBezTo>
                    <a:pt x="12000" y="14143"/>
                    <a:pt x="10457" y="15686"/>
                    <a:pt x="8914" y="17229"/>
                  </a:cubicBezTo>
                  <a:cubicBezTo>
                    <a:pt x="7200" y="18771"/>
                    <a:pt x="5486" y="20057"/>
                    <a:pt x="3600" y="21600"/>
                  </a:cubicBezTo>
                  <a:lnTo>
                    <a:pt x="0" y="15943"/>
                  </a:lnTo>
                  <a:cubicBezTo>
                    <a:pt x="1714" y="14657"/>
                    <a:pt x="3429" y="13114"/>
                    <a:pt x="4971" y="11829"/>
                  </a:cubicBezTo>
                  <a:cubicBezTo>
                    <a:pt x="6514" y="10543"/>
                    <a:pt x="8057" y="9000"/>
                    <a:pt x="9429" y="7714"/>
                  </a:cubicBezTo>
                  <a:cubicBezTo>
                    <a:pt x="10800" y="6429"/>
                    <a:pt x="12171" y="5143"/>
                    <a:pt x="13543" y="3857"/>
                  </a:cubicBezTo>
                  <a:cubicBezTo>
                    <a:pt x="14743" y="2571"/>
                    <a:pt x="15943" y="1286"/>
                    <a:pt x="17143" y="0"/>
                  </a:cubicBezTo>
                  <a:lnTo>
                    <a:pt x="21600" y="4629"/>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CE8EA963-EAAE-496D-9E03-E50B5E314C33}"/>
                </a:ext>
              </a:extLst>
            </p:cNvPr>
            <p:cNvSpPr/>
            <p:nvPr/>
          </p:nvSpPr>
          <p:spPr>
            <a:xfrm>
              <a:off x="9204275" y="2257314"/>
              <a:ext cx="226711" cy="123960"/>
            </a:xfrm>
            <a:custGeom>
              <a:avLst/>
              <a:gdLst/>
              <a:ahLst/>
              <a:cxnLst>
                <a:cxn ang="0">
                  <a:pos x="wd2" y="hd2"/>
                </a:cxn>
                <a:cxn ang="5400000">
                  <a:pos x="wd2" y="hd2"/>
                </a:cxn>
                <a:cxn ang="10800000">
                  <a:pos x="wd2" y="hd2"/>
                </a:cxn>
                <a:cxn ang="16200000">
                  <a:pos x="wd2" y="hd2"/>
                </a:cxn>
              </a:cxnLst>
              <a:rect l="0" t="0" r="r" b="b"/>
              <a:pathLst>
                <a:path w="21600" h="21600" extrusionOk="0">
                  <a:moveTo>
                    <a:pt x="8858" y="17052"/>
                  </a:moveTo>
                  <a:cubicBezTo>
                    <a:pt x="8391" y="17337"/>
                    <a:pt x="7925" y="17905"/>
                    <a:pt x="7459" y="18189"/>
                  </a:cubicBezTo>
                  <a:cubicBezTo>
                    <a:pt x="6993" y="18473"/>
                    <a:pt x="6527" y="19042"/>
                    <a:pt x="6060" y="19326"/>
                  </a:cubicBezTo>
                  <a:cubicBezTo>
                    <a:pt x="5594" y="19610"/>
                    <a:pt x="5128" y="20179"/>
                    <a:pt x="4506" y="20463"/>
                  </a:cubicBezTo>
                  <a:cubicBezTo>
                    <a:pt x="4040" y="20747"/>
                    <a:pt x="3574" y="21316"/>
                    <a:pt x="2953" y="21600"/>
                  </a:cubicBezTo>
                  <a:lnTo>
                    <a:pt x="0" y="14779"/>
                  </a:lnTo>
                  <a:cubicBezTo>
                    <a:pt x="466" y="14495"/>
                    <a:pt x="932" y="13926"/>
                    <a:pt x="1554" y="13642"/>
                  </a:cubicBezTo>
                  <a:cubicBezTo>
                    <a:pt x="2020" y="13358"/>
                    <a:pt x="2486" y="12789"/>
                    <a:pt x="3108" y="12505"/>
                  </a:cubicBezTo>
                  <a:cubicBezTo>
                    <a:pt x="3574" y="12221"/>
                    <a:pt x="4040" y="11653"/>
                    <a:pt x="4506" y="11368"/>
                  </a:cubicBezTo>
                  <a:cubicBezTo>
                    <a:pt x="4973" y="11084"/>
                    <a:pt x="5439" y="10516"/>
                    <a:pt x="5905" y="10232"/>
                  </a:cubicBezTo>
                  <a:cubicBezTo>
                    <a:pt x="6682" y="9663"/>
                    <a:pt x="7459" y="9095"/>
                    <a:pt x="8081" y="8526"/>
                  </a:cubicBezTo>
                  <a:cubicBezTo>
                    <a:pt x="8858" y="7958"/>
                    <a:pt x="9479" y="7390"/>
                    <a:pt x="10256" y="6821"/>
                  </a:cubicBezTo>
                  <a:cubicBezTo>
                    <a:pt x="11033" y="6253"/>
                    <a:pt x="11655" y="5684"/>
                    <a:pt x="12276" y="5116"/>
                  </a:cubicBezTo>
                  <a:cubicBezTo>
                    <a:pt x="12898" y="4548"/>
                    <a:pt x="13519" y="3979"/>
                    <a:pt x="14141" y="3411"/>
                  </a:cubicBezTo>
                  <a:cubicBezTo>
                    <a:pt x="14452" y="3127"/>
                    <a:pt x="14763" y="2843"/>
                    <a:pt x="15229" y="2558"/>
                  </a:cubicBezTo>
                  <a:cubicBezTo>
                    <a:pt x="15540" y="2274"/>
                    <a:pt x="15850" y="1990"/>
                    <a:pt x="16317" y="1705"/>
                  </a:cubicBezTo>
                  <a:cubicBezTo>
                    <a:pt x="16627" y="1421"/>
                    <a:pt x="17093" y="1137"/>
                    <a:pt x="17404" y="853"/>
                  </a:cubicBezTo>
                  <a:cubicBezTo>
                    <a:pt x="17715" y="569"/>
                    <a:pt x="18181" y="284"/>
                    <a:pt x="18492" y="0"/>
                  </a:cubicBezTo>
                  <a:lnTo>
                    <a:pt x="21600" y="6537"/>
                  </a:lnTo>
                  <a:cubicBezTo>
                    <a:pt x="21289" y="6821"/>
                    <a:pt x="20823" y="7105"/>
                    <a:pt x="20512" y="7390"/>
                  </a:cubicBezTo>
                  <a:cubicBezTo>
                    <a:pt x="20201" y="7674"/>
                    <a:pt x="19735" y="7958"/>
                    <a:pt x="19424" y="8242"/>
                  </a:cubicBezTo>
                  <a:cubicBezTo>
                    <a:pt x="19114" y="8526"/>
                    <a:pt x="18647" y="8811"/>
                    <a:pt x="18337" y="9095"/>
                  </a:cubicBezTo>
                  <a:cubicBezTo>
                    <a:pt x="18026" y="9379"/>
                    <a:pt x="17715" y="9663"/>
                    <a:pt x="17249" y="9948"/>
                  </a:cubicBezTo>
                  <a:cubicBezTo>
                    <a:pt x="16627" y="10516"/>
                    <a:pt x="16006" y="11085"/>
                    <a:pt x="15229" y="11653"/>
                  </a:cubicBezTo>
                  <a:cubicBezTo>
                    <a:pt x="14607" y="12221"/>
                    <a:pt x="13830" y="12790"/>
                    <a:pt x="13209" y="13358"/>
                  </a:cubicBezTo>
                  <a:cubicBezTo>
                    <a:pt x="12432" y="13926"/>
                    <a:pt x="11810" y="14495"/>
                    <a:pt x="11033" y="15063"/>
                  </a:cubicBezTo>
                  <a:cubicBezTo>
                    <a:pt x="10411" y="15631"/>
                    <a:pt x="9634" y="16200"/>
                    <a:pt x="8858" y="17052"/>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611F442B-9263-4CE3-9CAB-C6B7030962D4}"/>
                </a:ext>
              </a:extLst>
            </p:cNvPr>
            <p:cNvSpPr/>
            <p:nvPr/>
          </p:nvSpPr>
          <p:spPr>
            <a:xfrm>
              <a:off x="8829147" y="2453032"/>
              <a:ext cx="203876" cy="169624"/>
            </a:xfrm>
            <a:custGeom>
              <a:avLst/>
              <a:gdLst/>
              <a:ahLst/>
              <a:cxnLst>
                <a:cxn ang="0">
                  <a:pos x="wd2" y="hd2"/>
                </a:cxn>
                <a:cxn ang="5400000">
                  <a:pos x="wd2" y="hd2"/>
                </a:cxn>
                <a:cxn ang="10800000">
                  <a:pos x="wd2" y="hd2"/>
                </a:cxn>
                <a:cxn ang="16200000">
                  <a:pos x="wd2" y="hd2"/>
                </a:cxn>
              </a:cxnLst>
              <a:rect l="0" t="0" r="r" b="b"/>
              <a:pathLst>
                <a:path w="21600" h="21600" extrusionOk="0">
                  <a:moveTo>
                    <a:pt x="21600" y="4984"/>
                  </a:moveTo>
                  <a:cubicBezTo>
                    <a:pt x="19699" y="6438"/>
                    <a:pt x="17971" y="7685"/>
                    <a:pt x="16416" y="9138"/>
                  </a:cubicBezTo>
                  <a:cubicBezTo>
                    <a:pt x="14861" y="10592"/>
                    <a:pt x="13306" y="11838"/>
                    <a:pt x="12096" y="13292"/>
                  </a:cubicBezTo>
                  <a:cubicBezTo>
                    <a:pt x="10714" y="14746"/>
                    <a:pt x="9504" y="15992"/>
                    <a:pt x="8467" y="17446"/>
                  </a:cubicBezTo>
                  <a:cubicBezTo>
                    <a:pt x="7430" y="18900"/>
                    <a:pt x="6394" y="20354"/>
                    <a:pt x="5530" y="21600"/>
                  </a:cubicBezTo>
                  <a:lnTo>
                    <a:pt x="0" y="18485"/>
                  </a:lnTo>
                  <a:cubicBezTo>
                    <a:pt x="864" y="16823"/>
                    <a:pt x="2074" y="15369"/>
                    <a:pt x="3283" y="13708"/>
                  </a:cubicBezTo>
                  <a:cubicBezTo>
                    <a:pt x="4493" y="12254"/>
                    <a:pt x="5875" y="10592"/>
                    <a:pt x="7258" y="9138"/>
                  </a:cubicBezTo>
                  <a:cubicBezTo>
                    <a:pt x="8640" y="7685"/>
                    <a:pt x="10368" y="6023"/>
                    <a:pt x="12096" y="4569"/>
                  </a:cubicBezTo>
                  <a:cubicBezTo>
                    <a:pt x="13824" y="3115"/>
                    <a:pt x="15725" y="1661"/>
                    <a:pt x="17798" y="0"/>
                  </a:cubicBezTo>
                  <a:lnTo>
                    <a:pt x="21600" y="4984"/>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1F0DA8CD-03C9-4BA3-A695-4D81A356A6C3}"/>
                </a:ext>
              </a:extLst>
            </p:cNvPr>
            <p:cNvSpPr/>
            <p:nvPr/>
          </p:nvSpPr>
          <p:spPr>
            <a:xfrm>
              <a:off x="8796527" y="2795543"/>
              <a:ext cx="192459" cy="189200"/>
            </a:xfrm>
            <a:custGeom>
              <a:avLst/>
              <a:gdLst/>
              <a:ahLst/>
              <a:cxnLst>
                <a:cxn ang="0">
                  <a:pos x="wd2" y="hd2"/>
                </a:cxn>
                <a:cxn ang="5400000">
                  <a:pos x="wd2" y="hd2"/>
                </a:cxn>
                <a:cxn ang="10800000">
                  <a:pos x="wd2" y="hd2"/>
                </a:cxn>
                <a:cxn ang="16200000">
                  <a:pos x="wd2" y="hd2"/>
                </a:cxn>
              </a:cxnLst>
              <a:rect l="0" t="0" r="r" b="b"/>
              <a:pathLst>
                <a:path w="21600" h="21600" extrusionOk="0">
                  <a:moveTo>
                    <a:pt x="17939" y="14524"/>
                  </a:moveTo>
                  <a:cubicBezTo>
                    <a:pt x="18305" y="14710"/>
                    <a:pt x="18488" y="14896"/>
                    <a:pt x="18854" y="15083"/>
                  </a:cubicBezTo>
                  <a:cubicBezTo>
                    <a:pt x="19220" y="15269"/>
                    <a:pt x="19403" y="15455"/>
                    <a:pt x="19769" y="15641"/>
                  </a:cubicBezTo>
                  <a:cubicBezTo>
                    <a:pt x="20136" y="15828"/>
                    <a:pt x="20319" y="16014"/>
                    <a:pt x="20685" y="16200"/>
                  </a:cubicBezTo>
                  <a:cubicBezTo>
                    <a:pt x="21051" y="16386"/>
                    <a:pt x="21234" y="16572"/>
                    <a:pt x="21600" y="16759"/>
                  </a:cubicBezTo>
                  <a:lnTo>
                    <a:pt x="17573" y="21600"/>
                  </a:lnTo>
                  <a:cubicBezTo>
                    <a:pt x="17207" y="21414"/>
                    <a:pt x="16841" y="21228"/>
                    <a:pt x="16475" y="21041"/>
                  </a:cubicBezTo>
                  <a:cubicBezTo>
                    <a:pt x="16108" y="20855"/>
                    <a:pt x="15742" y="20669"/>
                    <a:pt x="15376" y="20483"/>
                  </a:cubicBezTo>
                  <a:cubicBezTo>
                    <a:pt x="15010" y="20296"/>
                    <a:pt x="14644" y="20110"/>
                    <a:pt x="14461" y="19738"/>
                  </a:cubicBezTo>
                  <a:cubicBezTo>
                    <a:pt x="14095" y="19552"/>
                    <a:pt x="13729" y="19365"/>
                    <a:pt x="13546" y="18993"/>
                  </a:cubicBezTo>
                  <a:cubicBezTo>
                    <a:pt x="11898" y="17876"/>
                    <a:pt x="10251" y="16572"/>
                    <a:pt x="8786" y="15083"/>
                  </a:cubicBezTo>
                  <a:cubicBezTo>
                    <a:pt x="7322" y="13779"/>
                    <a:pt x="6041" y="12290"/>
                    <a:pt x="4942" y="10800"/>
                  </a:cubicBezTo>
                  <a:cubicBezTo>
                    <a:pt x="3844" y="9310"/>
                    <a:pt x="2746" y="7821"/>
                    <a:pt x="2014" y="6331"/>
                  </a:cubicBezTo>
                  <a:cubicBezTo>
                    <a:pt x="1098" y="4841"/>
                    <a:pt x="549" y="3166"/>
                    <a:pt x="0" y="1490"/>
                  </a:cubicBezTo>
                  <a:lnTo>
                    <a:pt x="6590" y="0"/>
                  </a:lnTo>
                  <a:cubicBezTo>
                    <a:pt x="6956" y="1303"/>
                    <a:pt x="7688" y="2607"/>
                    <a:pt x="8420" y="3910"/>
                  </a:cubicBezTo>
                  <a:cubicBezTo>
                    <a:pt x="9153" y="5214"/>
                    <a:pt x="9885" y="6517"/>
                    <a:pt x="10983" y="7634"/>
                  </a:cubicBezTo>
                  <a:cubicBezTo>
                    <a:pt x="11898" y="8938"/>
                    <a:pt x="12997" y="10055"/>
                    <a:pt x="14278" y="11172"/>
                  </a:cubicBezTo>
                  <a:cubicBezTo>
                    <a:pt x="15193" y="12476"/>
                    <a:pt x="16658" y="13407"/>
                    <a:pt x="17939" y="14524"/>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343EC6E1-D76A-44E5-8C13-3BA12405FEB1}"/>
                </a:ext>
              </a:extLst>
            </p:cNvPr>
            <p:cNvSpPr/>
            <p:nvPr/>
          </p:nvSpPr>
          <p:spPr>
            <a:xfrm>
              <a:off x="9187966" y="3023881"/>
              <a:ext cx="260960" cy="119064"/>
            </a:xfrm>
            <a:custGeom>
              <a:avLst/>
              <a:gdLst/>
              <a:ahLst/>
              <a:cxnLst>
                <a:cxn ang="0">
                  <a:pos x="wd2" y="hd2"/>
                </a:cxn>
                <a:cxn ang="5400000">
                  <a:pos x="wd2" y="hd2"/>
                </a:cxn>
                <a:cxn ang="10800000">
                  <a:pos x="wd2" y="hd2"/>
                </a:cxn>
                <a:cxn ang="16200000">
                  <a:pos x="wd2" y="hd2"/>
                </a:cxn>
              </a:cxnLst>
              <a:rect l="0" t="0" r="r" b="b"/>
              <a:pathLst>
                <a:path w="21600" h="21600" extrusionOk="0">
                  <a:moveTo>
                    <a:pt x="20385" y="21600"/>
                  </a:moveTo>
                  <a:lnTo>
                    <a:pt x="17415" y="19825"/>
                  </a:lnTo>
                  <a:cubicBezTo>
                    <a:pt x="16605" y="19233"/>
                    <a:pt x="15795" y="18937"/>
                    <a:pt x="14985" y="18345"/>
                  </a:cubicBezTo>
                  <a:cubicBezTo>
                    <a:pt x="14175" y="17754"/>
                    <a:pt x="13365" y="17457"/>
                    <a:pt x="12420" y="16866"/>
                  </a:cubicBezTo>
                  <a:cubicBezTo>
                    <a:pt x="11610" y="16274"/>
                    <a:pt x="10800" y="15978"/>
                    <a:pt x="9855" y="15386"/>
                  </a:cubicBezTo>
                  <a:cubicBezTo>
                    <a:pt x="9045" y="14795"/>
                    <a:pt x="8235" y="14499"/>
                    <a:pt x="7425" y="13907"/>
                  </a:cubicBezTo>
                  <a:cubicBezTo>
                    <a:pt x="6615" y="13315"/>
                    <a:pt x="5940" y="13019"/>
                    <a:pt x="5265" y="12723"/>
                  </a:cubicBezTo>
                  <a:cubicBezTo>
                    <a:pt x="4590" y="12428"/>
                    <a:pt x="3915" y="11836"/>
                    <a:pt x="3375" y="11540"/>
                  </a:cubicBezTo>
                  <a:cubicBezTo>
                    <a:pt x="2700" y="11244"/>
                    <a:pt x="2160" y="10652"/>
                    <a:pt x="1620" y="10356"/>
                  </a:cubicBezTo>
                  <a:cubicBezTo>
                    <a:pt x="1080" y="10060"/>
                    <a:pt x="540" y="9764"/>
                    <a:pt x="0" y="9172"/>
                  </a:cubicBezTo>
                  <a:lnTo>
                    <a:pt x="1620" y="0"/>
                  </a:lnTo>
                  <a:cubicBezTo>
                    <a:pt x="2160" y="296"/>
                    <a:pt x="2700" y="592"/>
                    <a:pt x="3240" y="1184"/>
                  </a:cubicBezTo>
                  <a:cubicBezTo>
                    <a:pt x="3780" y="1479"/>
                    <a:pt x="4320" y="1775"/>
                    <a:pt x="4995" y="2367"/>
                  </a:cubicBezTo>
                  <a:cubicBezTo>
                    <a:pt x="5535" y="2663"/>
                    <a:pt x="6210" y="3255"/>
                    <a:pt x="6885" y="3551"/>
                  </a:cubicBezTo>
                  <a:cubicBezTo>
                    <a:pt x="7560" y="3847"/>
                    <a:pt x="8235" y="4439"/>
                    <a:pt x="8910" y="4735"/>
                  </a:cubicBezTo>
                  <a:cubicBezTo>
                    <a:pt x="9720" y="5326"/>
                    <a:pt x="10530" y="5622"/>
                    <a:pt x="11340" y="6214"/>
                  </a:cubicBezTo>
                  <a:cubicBezTo>
                    <a:pt x="12150" y="6806"/>
                    <a:pt x="12960" y="7102"/>
                    <a:pt x="13770" y="7693"/>
                  </a:cubicBezTo>
                  <a:cubicBezTo>
                    <a:pt x="14580" y="8285"/>
                    <a:pt x="15390" y="8581"/>
                    <a:pt x="16200" y="9173"/>
                  </a:cubicBezTo>
                  <a:cubicBezTo>
                    <a:pt x="17010" y="9764"/>
                    <a:pt x="17820" y="10061"/>
                    <a:pt x="18630" y="10652"/>
                  </a:cubicBezTo>
                  <a:lnTo>
                    <a:pt x="21600" y="12428"/>
                  </a:lnTo>
                  <a:lnTo>
                    <a:pt x="20385" y="2160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56E6792C-9240-444D-B33A-3F341DD60D32}"/>
                </a:ext>
              </a:extLst>
            </p:cNvPr>
            <p:cNvSpPr/>
            <p:nvPr/>
          </p:nvSpPr>
          <p:spPr>
            <a:xfrm>
              <a:off x="9677266" y="3170671"/>
              <a:ext cx="262592" cy="153314"/>
            </a:xfrm>
            <a:custGeom>
              <a:avLst/>
              <a:gdLst/>
              <a:ahLst/>
              <a:cxnLst>
                <a:cxn ang="0">
                  <a:pos x="wd2" y="hd2"/>
                </a:cxn>
                <a:cxn ang="5400000">
                  <a:pos x="wd2" y="hd2"/>
                </a:cxn>
                <a:cxn ang="10800000">
                  <a:pos x="wd2" y="hd2"/>
                </a:cxn>
                <a:cxn ang="16200000">
                  <a:pos x="wd2" y="hd2"/>
                </a:cxn>
              </a:cxnLst>
              <a:rect l="0" t="0" r="r" b="b"/>
              <a:pathLst>
                <a:path w="21600" h="21600" extrusionOk="0">
                  <a:moveTo>
                    <a:pt x="19319" y="21600"/>
                  </a:moveTo>
                  <a:cubicBezTo>
                    <a:pt x="19185" y="21370"/>
                    <a:pt x="19051" y="21370"/>
                    <a:pt x="18783" y="21141"/>
                  </a:cubicBezTo>
                  <a:cubicBezTo>
                    <a:pt x="18648" y="20911"/>
                    <a:pt x="18514" y="20911"/>
                    <a:pt x="18246" y="20681"/>
                  </a:cubicBezTo>
                  <a:cubicBezTo>
                    <a:pt x="18112" y="20451"/>
                    <a:pt x="17978" y="20451"/>
                    <a:pt x="17709" y="20222"/>
                  </a:cubicBezTo>
                  <a:cubicBezTo>
                    <a:pt x="17575" y="19992"/>
                    <a:pt x="17441" y="19992"/>
                    <a:pt x="17173" y="19762"/>
                  </a:cubicBezTo>
                  <a:cubicBezTo>
                    <a:pt x="15965" y="18613"/>
                    <a:pt x="14624" y="17464"/>
                    <a:pt x="13282" y="16315"/>
                  </a:cubicBezTo>
                  <a:cubicBezTo>
                    <a:pt x="11940" y="15166"/>
                    <a:pt x="10599" y="14247"/>
                    <a:pt x="9123" y="13098"/>
                  </a:cubicBezTo>
                  <a:cubicBezTo>
                    <a:pt x="7647" y="11949"/>
                    <a:pt x="6306" y="11030"/>
                    <a:pt x="4696" y="10111"/>
                  </a:cubicBezTo>
                  <a:cubicBezTo>
                    <a:pt x="3220" y="9192"/>
                    <a:pt x="1610" y="8272"/>
                    <a:pt x="0" y="7123"/>
                  </a:cubicBezTo>
                  <a:lnTo>
                    <a:pt x="1610" y="0"/>
                  </a:lnTo>
                  <a:cubicBezTo>
                    <a:pt x="3354" y="919"/>
                    <a:pt x="4964" y="2068"/>
                    <a:pt x="6440" y="2987"/>
                  </a:cubicBezTo>
                  <a:cubicBezTo>
                    <a:pt x="8050" y="3907"/>
                    <a:pt x="9525" y="5056"/>
                    <a:pt x="11001" y="6204"/>
                  </a:cubicBezTo>
                  <a:cubicBezTo>
                    <a:pt x="12477" y="7353"/>
                    <a:pt x="13953" y="8502"/>
                    <a:pt x="15294" y="9651"/>
                  </a:cubicBezTo>
                  <a:cubicBezTo>
                    <a:pt x="16636" y="10800"/>
                    <a:pt x="18112" y="11949"/>
                    <a:pt x="19453" y="13328"/>
                  </a:cubicBezTo>
                  <a:cubicBezTo>
                    <a:pt x="19588" y="13558"/>
                    <a:pt x="19856" y="13787"/>
                    <a:pt x="19990" y="13787"/>
                  </a:cubicBezTo>
                  <a:cubicBezTo>
                    <a:pt x="20124" y="14017"/>
                    <a:pt x="20393" y="14247"/>
                    <a:pt x="20527" y="14247"/>
                  </a:cubicBezTo>
                  <a:cubicBezTo>
                    <a:pt x="20661" y="14477"/>
                    <a:pt x="20929" y="14706"/>
                    <a:pt x="21063" y="14706"/>
                  </a:cubicBezTo>
                  <a:cubicBezTo>
                    <a:pt x="21198" y="14936"/>
                    <a:pt x="21466" y="15166"/>
                    <a:pt x="21600" y="15166"/>
                  </a:cubicBezTo>
                  <a:lnTo>
                    <a:pt x="19319" y="2160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C6C731D9-8DB7-4633-A1D5-EA65E33397B3}"/>
                </a:ext>
              </a:extLst>
            </p:cNvPr>
            <p:cNvSpPr/>
            <p:nvPr/>
          </p:nvSpPr>
          <p:spPr>
            <a:xfrm>
              <a:off x="10085014" y="3464250"/>
              <a:ext cx="110910" cy="25769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2071" y="957"/>
                    <a:pt x="13341" y="1914"/>
                    <a:pt x="14294" y="2871"/>
                  </a:cubicBezTo>
                  <a:cubicBezTo>
                    <a:pt x="15247" y="3828"/>
                    <a:pt x="16200" y="4785"/>
                    <a:pt x="17153" y="5878"/>
                  </a:cubicBezTo>
                  <a:cubicBezTo>
                    <a:pt x="18106" y="6835"/>
                    <a:pt x="18741" y="7929"/>
                    <a:pt x="19376" y="8886"/>
                  </a:cubicBezTo>
                  <a:cubicBezTo>
                    <a:pt x="20012" y="9980"/>
                    <a:pt x="20329" y="10937"/>
                    <a:pt x="20647" y="12030"/>
                  </a:cubicBezTo>
                  <a:cubicBezTo>
                    <a:pt x="20965" y="12851"/>
                    <a:pt x="20965" y="13534"/>
                    <a:pt x="21282" y="14354"/>
                  </a:cubicBezTo>
                  <a:cubicBezTo>
                    <a:pt x="21282" y="15175"/>
                    <a:pt x="21600" y="15995"/>
                    <a:pt x="21600" y="16678"/>
                  </a:cubicBezTo>
                  <a:cubicBezTo>
                    <a:pt x="21600" y="17499"/>
                    <a:pt x="21600" y="18319"/>
                    <a:pt x="21282" y="19139"/>
                  </a:cubicBezTo>
                  <a:cubicBezTo>
                    <a:pt x="21282" y="19959"/>
                    <a:pt x="20965" y="20780"/>
                    <a:pt x="20647" y="21600"/>
                  </a:cubicBezTo>
                  <a:lnTo>
                    <a:pt x="7306" y="20370"/>
                  </a:lnTo>
                  <a:cubicBezTo>
                    <a:pt x="7623" y="19686"/>
                    <a:pt x="7623" y="19002"/>
                    <a:pt x="7941" y="18319"/>
                  </a:cubicBezTo>
                  <a:cubicBezTo>
                    <a:pt x="7941" y="17635"/>
                    <a:pt x="8259" y="16952"/>
                    <a:pt x="8259" y="16268"/>
                  </a:cubicBezTo>
                  <a:cubicBezTo>
                    <a:pt x="8259" y="15585"/>
                    <a:pt x="8259" y="14901"/>
                    <a:pt x="8259" y="14218"/>
                  </a:cubicBezTo>
                  <a:cubicBezTo>
                    <a:pt x="8259" y="13534"/>
                    <a:pt x="7941" y="12851"/>
                    <a:pt x="7941" y="12167"/>
                  </a:cubicBezTo>
                  <a:cubicBezTo>
                    <a:pt x="7623" y="11210"/>
                    <a:pt x="7306" y="10390"/>
                    <a:pt x="6671" y="9569"/>
                  </a:cubicBezTo>
                  <a:cubicBezTo>
                    <a:pt x="6035" y="8749"/>
                    <a:pt x="5718" y="7792"/>
                    <a:pt x="5082" y="6972"/>
                  </a:cubicBezTo>
                  <a:cubicBezTo>
                    <a:pt x="4447" y="6152"/>
                    <a:pt x="3494" y="5332"/>
                    <a:pt x="2859" y="4511"/>
                  </a:cubicBezTo>
                  <a:cubicBezTo>
                    <a:pt x="1906" y="3691"/>
                    <a:pt x="953" y="2871"/>
                    <a:pt x="0" y="2050"/>
                  </a:cubicBezTo>
                  <a:lnTo>
                    <a:pt x="10800" y="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Shape">
              <a:extLst>
                <a:ext uri="{FF2B5EF4-FFF2-40B4-BE49-F238E27FC236}">
                  <a16:creationId xmlns:a16="http://schemas.microsoft.com/office/drawing/2014/main" id="{08545132-BC6E-4CE1-B36C-FADF4598B26F}"/>
                </a:ext>
              </a:extLst>
            </p:cNvPr>
            <p:cNvSpPr/>
            <p:nvPr/>
          </p:nvSpPr>
          <p:spPr>
            <a:xfrm>
              <a:off x="9889295" y="3920930"/>
              <a:ext cx="216924" cy="246281"/>
            </a:xfrm>
            <a:custGeom>
              <a:avLst/>
              <a:gdLst/>
              <a:ahLst/>
              <a:cxnLst>
                <a:cxn ang="0">
                  <a:pos x="wd2" y="hd2"/>
                </a:cxn>
                <a:cxn ang="5400000">
                  <a:pos x="wd2" y="hd2"/>
                </a:cxn>
                <a:cxn ang="10800000">
                  <a:pos x="wd2" y="hd2"/>
                </a:cxn>
                <a:cxn ang="16200000">
                  <a:pos x="wd2" y="hd2"/>
                </a:cxn>
              </a:cxnLst>
              <a:rect l="0" t="0" r="r" b="b"/>
              <a:pathLst>
                <a:path w="21600" h="21600" extrusionOk="0">
                  <a:moveTo>
                    <a:pt x="0" y="17309"/>
                  </a:moveTo>
                  <a:cubicBezTo>
                    <a:pt x="1462" y="15878"/>
                    <a:pt x="2923" y="14448"/>
                    <a:pt x="4385" y="12874"/>
                  </a:cubicBezTo>
                  <a:cubicBezTo>
                    <a:pt x="5847" y="11444"/>
                    <a:pt x="7146" y="10013"/>
                    <a:pt x="8445" y="8583"/>
                  </a:cubicBezTo>
                  <a:cubicBezTo>
                    <a:pt x="9744" y="7152"/>
                    <a:pt x="11044" y="5722"/>
                    <a:pt x="12180" y="4291"/>
                  </a:cubicBezTo>
                  <a:cubicBezTo>
                    <a:pt x="13317" y="2861"/>
                    <a:pt x="14454" y="1430"/>
                    <a:pt x="15591" y="0"/>
                  </a:cubicBezTo>
                  <a:lnTo>
                    <a:pt x="21600" y="3433"/>
                  </a:lnTo>
                  <a:cubicBezTo>
                    <a:pt x="20463" y="4864"/>
                    <a:pt x="19326" y="6437"/>
                    <a:pt x="18189" y="7868"/>
                  </a:cubicBezTo>
                  <a:cubicBezTo>
                    <a:pt x="16890" y="9441"/>
                    <a:pt x="15753" y="10872"/>
                    <a:pt x="14292" y="12445"/>
                  </a:cubicBezTo>
                  <a:cubicBezTo>
                    <a:pt x="12993" y="14019"/>
                    <a:pt x="11531" y="15449"/>
                    <a:pt x="10069" y="17023"/>
                  </a:cubicBezTo>
                  <a:cubicBezTo>
                    <a:pt x="8608" y="18596"/>
                    <a:pt x="7146" y="20027"/>
                    <a:pt x="5522" y="21600"/>
                  </a:cubicBezTo>
                  <a:lnTo>
                    <a:pt x="0" y="17309"/>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Shape">
              <a:extLst>
                <a:ext uri="{FF2B5EF4-FFF2-40B4-BE49-F238E27FC236}">
                  <a16:creationId xmlns:a16="http://schemas.microsoft.com/office/drawing/2014/main" id="{E54555B5-12B7-46E9-B559-F82EE53D6E4F}"/>
                </a:ext>
              </a:extLst>
            </p:cNvPr>
            <p:cNvSpPr/>
            <p:nvPr/>
          </p:nvSpPr>
          <p:spPr>
            <a:xfrm>
              <a:off x="9481546" y="4296060"/>
              <a:ext cx="269115" cy="231599"/>
            </a:xfrm>
            <a:custGeom>
              <a:avLst/>
              <a:gdLst/>
              <a:ahLst/>
              <a:cxnLst>
                <a:cxn ang="0">
                  <a:pos x="wd2" y="hd2"/>
                </a:cxn>
                <a:cxn ang="5400000">
                  <a:pos x="wd2" y="hd2"/>
                </a:cxn>
                <a:cxn ang="10800000">
                  <a:pos x="wd2" y="hd2"/>
                </a:cxn>
                <a:cxn ang="16200000">
                  <a:pos x="wd2" y="hd2"/>
                </a:cxn>
              </a:cxnLst>
              <a:rect l="0" t="0" r="r" b="b"/>
              <a:pathLst>
                <a:path w="21600" h="21600" extrusionOk="0">
                  <a:moveTo>
                    <a:pt x="0" y="15972"/>
                  </a:moveTo>
                  <a:cubicBezTo>
                    <a:pt x="1571" y="14603"/>
                    <a:pt x="3142" y="13234"/>
                    <a:pt x="4713" y="11865"/>
                  </a:cubicBezTo>
                  <a:cubicBezTo>
                    <a:pt x="6284" y="10496"/>
                    <a:pt x="7724" y="9127"/>
                    <a:pt x="9164" y="7910"/>
                  </a:cubicBezTo>
                  <a:cubicBezTo>
                    <a:pt x="10604" y="6541"/>
                    <a:pt x="12044" y="5324"/>
                    <a:pt x="13484" y="3955"/>
                  </a:cubicBezTo>
                  <a:cubicBezTo>
                    <a:pt x="14924" y="2586"/>
                    <a:pt x="16233" y="1369"/>
                    <a:pt x="17542" y="0"/>
                  </a:cubicBezTo>
                  <a:lnTo>
                    <a:pt x="21600" y="5172"/>
                  </a:lnTo>
                  <a:cubicBezTo>
                    <a:pt x="20291" y="6541"/>
                    <a:pt x="18851" y="7910"/>
                    <a:pt x="17542" y="9279"/>
                  </a:cubicBezTo>
                  <a:cubicBezTo>
                    <a:pt x="16102" y="10648"/>
                    <a:pt x="14662" y="12017"/>
                    <a:pt x="13222" y="13386"/>
                  </a:cubicBezTo>
                  <a:cubicBezTo>
                    <a:pt x="11782" y="14755"/>
                    <a:pt x="10211" y="16124"/>
                    <a:pt x="8640" y="17493"/>
                  </a:cubicBezTo>
                  <a:cubicBezTo>
                    <a:pt x="7069" y="18862"/>
                    <a:pt x="5498" y="20231"/>
                    <a:pt x="3796" y="21600"/>
                  </a:cubicBezTo>
                  <a:lnTo>
                    <a:pt x="0" y="15972"/>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30A359AA-10DD-4A03-9A16-E85D8BCFB6CE}"/>
                </a:ext>
              </a:extLst>
            </p:cNvPr>
            <p:cNvSpPr/>
            <p:nvPr/>
          </p:nvSpPr>
          <p:spPr>
            <a:xfrm>
              <a:off x="8975937" y="4638568"/>
              <a:ext cx="296841" cy="225079"/>
            </a:xfrm>
            <a:custGeom>
              <a:avLst/>
              <a:gdLst/>
              <a:ahLst/>
              <a:cxnLst>
                <a:cxn ang="0">
                  <a:pos x="wd2" y="hd2"/>
                </a:cxn>
                <a:cxn ang="5400000">
                  <a:pos x="wd2" y="hd2"/>
                </a:cxn>
                <a:cxn ang="10800000">
                  <a:pos x="wd2" y="hd2"/>
                </a:cxn>
                <a:cxn ang="16200000">
                  <a:pos x="wd2" y="hd2"/>
                </a:cxn>
              </a:cxnLst>
              <a:rect l="0" t="0" r="r" b="b"/>
              <a:pathLst>
                <a:path w="21600" h="21600" extrusionOk="0">
                  <a:moveTo>
                    <a:pt x="0" y="14870"/>
                  </a:moveTo>
                  <a:cubicBezTo>
                    <a:pt x="1780" y="13461"/>
                    <a:pt x="3442" y="12209"/>
                    <a:pt x="4985" y="10957"/>
                  </a:cubicBezTo>
                  <a:cubicBezTo>
                    <a:pt x="6646" y="9704"/>
                    <a:pt x="8189" y="8452"/>
                    <a:pt x="9732" y="7200"/>
                  </a:cubicBezTo>
                  <a:cubicBezTo>
                    <a:pt x="11275" y="5948"/>
                    <a:pt x="12699" y="4696"/>
                    <a:pt x="14242" y="3600"/>
                  </a:cubicBezTo>
                  <a:cubicBezTo>
                    <a:pt x="15666" y="2348"/>
                    <a:pt x="17090" y="1252"/>
                    <a:pt x="18514" y="0"/>
                  </a:cubicBezTo>
                  <a:lnTo>
                    <a:pt x="21600" y="6261"/>
                  </a:lnTo>
                  <a:cubicBezTo>
                    <a:pt x="20176" y="7513"/>
                    <a:pt x="18752" y="8609"/>
                    <a:pt x="17327" y="9861"/>
                  </a:cubicBezTo>
                  <a:cubicBezTo>
                    <a:pt x="15903" y="11113"/>
                    <a:pt x="14360" y="12365"/>
                    <a:pt x="12818" y="13617"/>
                  </a:cubicBezTo>
                  <a:cubicBezTo>
                    <a:pt x="11275" y="14870"/>
                    <a:pt x="9613" y="16122"/>
                    <a:pt x="8070" y="17530"/>
                  </a:cubicBezTo>
                  <a:cubicBezTo>
                    <a:pt x="6409" y="18783"/>
                    <a:pt x="4747" y="20191"/>
                    <a:pt x="2967" y="21600"/>
                  </a:cubicBezTo>
                  <a:lnTo>
                    <a:pt x="0" y="1487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B15291F4-0AC0-4CBD-B587-20538C4A998E}"/>
                </a:ext>
              </a:extLst>
            </p:cNvPr>
            <p:cNvSpPr/>
            <p:nvPr/>
          </p:nvSpPr>
          <p:spPr>
            <a:xfrm>
              <a:off x="8437706" y="4932149"/>
              <a:ext cx="316416" cy="212030"/>
            </a:xfrm>
            <a:custGeom>
              <a:avLst/>
              <a:gdLst/>
              <a:ahLst/>
              <a:cxnLst>
                <a:cxn ang="0">
                  <a:pos x="wd2" y="hd2"/>
                </a:cxn>
                <a:cxn ang="5400000">
                  <a:pos x="wd2" y="hd2"/>
                </a:cxn>
                <a:cxn ang="10800000">
                  <a:pos x="wd2" y="hd2"/>
                </a:cxn>
                <a:cxn ang="16200000">
                  <a:pos x="wd2" y="hd2"/>
                </a:cxn>
              </a:cxnLst>
              <a:rect l="0" t="0" r="r" b="b"/>
              <a:pathLst>
                <a:path w="21600" h="21600" extrusionOk="0">
                  <a:moveTo>
                    <a:pt x="19262" y="0"/>
                  </a:moveTo>
                  <a:lnTo>
                    <a:pt x="21600" y="7311"/>
                  </a:lnTo>
                  <a:cubicBezTo>
                    <a:pt x="19930" y="8640"/>
                    <a:pt x="18371" y="9803"/>
                    <a:pt x="16701" y="11132"/>
                  </a:cubicBezTo>
                  <a:cubicBezTo>
                    <a:pt x="15031" y="12295"/>
                    <a:pt x="13361" y="13625"/>
                    <a:pt x="11802" y="14788"/>
                  </a:cubicBezTo>
                  <a:cubicBezTo>
                    <a:pt x="10132" y="15951"/>
                    <a:pt x="8462" y="17114"/>
                    <a:pt x="6792" y="18277"/>
                  </a:cubicBezTo>
                  <a:cubicBezTo>
                    <a:pt x="5122" y="19440"/>
                    <a:pt x="3452" y="20437"/>
                    <a:pt x="1893" y="21600"/>
                  </a:cubicBezTo>
                  <a:lnTo>
                    <a:pt x="0" y="13791"/>
                  </a:lnTo>
                  <a:cubicBezTo>
                    <a:pt x="1559" y="12794"/>
                    <a:pt x="3229" y="11631"/>
                    <a:pt x="4788" y="10634"/>
                  </a:cubicBezTo>
                  <a:cubicBezTo>
                    <a:pt x="6346" y="9471"/>
                    <a:pt x="8016" y="8474"/>
                    <a:pt x="9575" y="7311"/>
                  </a:cubicBezTo>
                  <a:cubicBezTo>
                    <a:pt x="11134" y="6148"/>
                    <a:pt x="12804" y="4985"/>
                    <a:pt x="14363" y="3822"/>
                  </a:cubicBezTo>
                  <a:cubicBezTo>
                    <a:pt x="16033" y="2492"/>
                    <a:pt x="17703" y="1329"/>
                    <a:pt x="19262" y="0"/>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Shape">
              <a:extLst>
                <a:ext uri="{FF2B5EF4-FFF2-40B4-BE49-F238E27FC236}">
                  <a16:creationId xmlns:a16="http://schemas.microsoft.com/office/drawing/2014/main" id="{439D7190-A75B-447B-8F57-0B7B42C1F195}"/>
                </a:ext>
              </a:extLst>
            </p:cNvPr>
            <p:cNvSpPr/>
            <p:nvPr/>
          </p:nvSpPr>
          <p:spPr>
            <a:xfrm>
              <a:off x="7817929" y="5193109"/>
              <a:ext cx="326202" cy="174519"/>
            </a:xfrm>
            <a:custGeom>
              <a:avLst/>
              <a:gdLst/>
              <a:ahLst/>
              <a:cxnLst>
                <a:cxn ang="0">
                  <a:pos x="wd2" y="hd2"/>
                </a:cxn>
                <a:cxn ang="5400000">
                  <a:pos x="wd2" y="hd2"/>
                </a:cxn>
                <a:cxn ang="10800000">
                  <a:pos x="wd2" y="hd2"/>
                </a:cxn>
                <a:cxn ang="16200000">
                  <a:pos x="wd2" y="hd2"/>
                </a:cxn>
              </a:cxnLst>
              <a:rect l="0" t="0" r="r" b="b"/>
              <a:pathLst>
                <a:path w="21600" h="21600" extrusionOk="0">
                  <a:moveTo>
                    <a:pt x="0" y="11305"/>
                  </a:moveTo>
                  <a:cubicBezTo>
                    <a:pt x="1728" y="10497"/>
                    <a:pt x="3348" y="9690"/>
                    <a:pt x="5076" y="8882"/>
                  </a:cubicBezTo>
                  <a:cubicBezTo>
                    <a:pt x="6804" y="8075"/>
                    <a:pt x="8532" y="7065"/>
                    <a:pt x="10152" y="6258"/>
                  </a:cubicBezTo>
                  <a:cubicBezTo>
                    <a:pt x="11880" y="5249"/>
                    <a:pt x="13608" y="4239"/>
                    <a:pt x="15228" y="3230"/>
                  </a:cubicBezTo>
                  <a:cubicBezTo>
                    <a:pt x="16956" y="2220"/>
                    <a:pt x="18684" y="1211"/>
                    <a:pt x="20304" y="0"/>
                  </a:cubicBezTo>
                  <a:lnTo>
                    <a:pt x="21600" y="9892"/>
                  </a:lnTo>
                  <a:cubicBezTo>
                    <a:pt x="19872" y="11103"/>
                    <a:pt x="18144" y="12112"/>
                    <a:pt x="16308" y="13121"/>
                  </a:cubicBezTo>
                  <a:cubicBezTo>
                    <a:pt x="14580" y="14131"/>
                    <a:pt x="12744" y="15140"/>
                    <a:pt x="11016" y="16149"/>
                  </a:cubicBezTo>
                  <a:cubicBezTo>
                    <a:pt x="9288" y="17159"/>
                    <a:pt x="7452" y="18168"/>
                    <a:pt x="5724" y="18976"/>
                  </a:cubicBezTo>
                  <a:cubicBezTo>
                    <a:pt x="3996" y="19783"/>
                    <a:pt x="2268" y="20792"/>
                    <a:pt x="432" y="21600"/>
                  </a:cubicBezTo>
                  <a:lnTo>
                    <a:pt x="0" y="11305"/>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Shape">
              <a:extLst>
                <a:ext uri="{FF2B5EF4-FFF2-40B4-BE49-F238E27FC236}">
                  <a16:creationId xmlns:a16="http://schemas.microsoft.com/office/drawing/2014/main" id="{3D45DE97-B763-491D-B66C-760D33D833AC}"/>
                </a:ext>
              </a:extLst>
            </p:cNvPr>
            <p:cNvSpPr/>
            <p:nvPr/>
          </p:nvSpPr>
          <p:spPr>
            <a:xfrm>
              <a:off x="7328628" y="5339897"/>
              <a:ext cx="176150" cy="10601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7612"/>
                  </a:lnTo>
                  <a:cubicBezTo>
                    <a:pt x="19800" y="17944"/>
                    <a:pt x="18000" y="18277"/>
                    <a:pt x="16200" y="18941"/>
                  </a:cubicBezTo>
                  <a:cubicBezTo>
                    <a:pt x="14400" y="19274"/>
                    <a:pt x="12600" y="19606"/>
                    <a:pt x="10800" y="19938"/>
                  </a:cubicBezTo>
                  <a:cubicBezTo>
                    <a:pt x="9000" y="20271"/>
                    <a:pt x="7200" y="20603"/>
                    <a:pt x="5400" y="20936"/>
                  </a:cubicBezTo>
                  <a:cubicBezTo>
                    <a:pt x="3600" y="21268"/>
                    <a:pt x="1800" y="21600"/>
                    <a:pt x="0" y="21600"/>
                  </a:cubicBezTo>
                  <a:lnTo>
                    <a:pt x="800" y="3988"/>
                  </a:lnTo>
                  <a:cubicBezTo>
                    <a:pt x="2600" y="3656"/>
                    <a:pt x="4200" y="3656"/>
                    <a:pt x="6000" y="3323"/>
                  </a:cubicBezTo>
                  <a:cubicBezTo>
                    <a:pt x="7800" y="2991"/>
                    <a:pt x="9400" y="2659"/>
                    <a:pt x="11200" y="2326"/>
                  </a:cubicBezTo>
                  <a:cubicBezTo>
                    <a:pt x="13000" y="1994"/>
                    <a:pt x="14800" y="1662"/>
                    <a:pt x="16400" y="1329"/>
                  </a:cubicBezTo>
                  <a:cubicBezTo>
                    <a:pt x="18200" y="664"/>
                    <a:pt x="19800" y="332"/>
                    <a:pt x="21600" y="0"/>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61" name="Group 60">
            <a:extLst>
              <a:ext uri="{FF2B5EF4-FFF2-40B4-BE49-F238E27FC236}">
                <a16:creationId xmlns:a16="http://schemas.microsoft.com/office/drawing/2014/main" id="{4FA655F9-8A14-415A-9BD7-F0B50D1C5AC9}"/>
              </a:ext>
            </a:extLst>
          </p:cNvPr>
          <p:cNvGrpSpPr/>
          <p:nvPr/>
        </p:nvGrpSpPr>
        <p:grpSpPr>
          <a:xfrm>
            <a:off x="7279700" y="3969861"/>
            <a:ext cx="839424" cy="1471160"/>
            <a:chOff x="7279700" y="3969861"/>
            <a:chExt cx="839424" cy="1471160"/>
          </a:xfrm>
        </p:grpSpPr>
        <p:sp>
          <p:nvSpPr>
            <p:cNvPr id="33" name="Circle">
              <a:extLst>
                <a:ext uri="{FF2B5EF4-FFF2-40B4-BE49-F238E27FC236}">
                  <a16:creationId xmlns:a16="http://schemas.microsoft.com/office/drawing/2014/main" id="{56CC69D0-FBA8-4707-80D6-2B47EF0320EB}"/>
                </a:ext>
              </a:extLst>
            </p:cNvPr>
            <p:cNvSpPr/>
            <p:nvPr/>
          </p:nvSpPr>
          <p:spPr>
            <a:xfrm>
              <a:off x="7616231" y="5274659"/>
              <a:ext cx="166362" cy="16636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AD9BE753-FD78-4A32-855A-F22330E134C4}"/>
                </a:ext>
              </a:extLst>
            </p:cNvPr>
            <p:cNvSpPr/>
            <p:nvPr/>
          </p:nvSpPr>
          <p:spPr>
            <a:xfrm>
              <a:off x="7279700" y="3969861"/>
              <a:ext cx="839424" cy="1419379"/>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Circle">
              <a:extLst>
                <a:ext uri="{FF2B5EF4-FFF2-40B4-BE49-F238E27FC236}">
                  <a16:creationId xmlns:a16="http://schemas.microsoft.com/office/drawing/2014/main" id="{F21E6CAC-D463-43D7-94AA-B753A55F7E8D}"/>
                </a:ext>
              </a:extLst>
            </p:cNvPr>
            <p:cNvSpPr/>
            <p:nvPr/>
          </p:nvSpPr>
          <p:spPr>
            <a:xfrm>
              <a:off x="7387891" y="4073839"/>
              <a:ext cx="623042" cy="623042"/>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39" name="Graphic 38" descr="Bar graph with downward trend with solid fill">
              <a:extLst>
                <a:ext uri="{FF2B5EF4-FFF2-40B4-BE49-F238E27FC236}">
                  <a16:creationId xmlns:a16="http://schemas.microsoft.com/office/drawing/2014/main" id="{99DD8DFD-2276-4EAC-8478-CE27FE0133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6392" y="4182340"/>
              <a:ext cx="406040" cy="406040"/>
            </a:xfrm>
            <a:prstGeom prst="rect">
              <a:avLst/>
            </a:prstGeom>
          </p:spPr>
        </p:pic>
      </p:grpSp>
      <p:grpSp>
        <p:nvGrpSpPr>
          <p:cNvPr id="65" name="Group 64">
            <a:extLst>
              <a:ext uri="{FF2B5EF4-FFF2-40B4-BE49-F238E27FC236}">
                <a16:creationId xmlns:a16="http://schemas.microsoft.com/office/drawing/2014/main" id="{742DF719-E2F9-4F73-B8F4-690ABBB8915B}"/>
              </a:ext>
            </a:extLst>
          </p:cNvPr>
          <p:cNvGrpSpPr/>
          <p:nvPr/>
        </p:nvGrpSpPr>
        <p:grpSpPr>
          <a:xfrm>
            <a:off x="8927006" y="626315"/>
            <a:ext cx="575743" cy="815152"/>
            <a:chOff x="8927006" y="626315"/>
            <a:chExt cx="575743" cy="815152"/>
          </a:xfrm>
        </p:grpSpPr>
        <p:sp>
          <p:nvSpPr>
            <p:cNvPr id="22" name="Circle">
              <a:extLst>
                <a:ext uri="{FF2B5EF4-FFF2-40B4-BE49-F238E27FC236}">
                  <a16:creationId xmlns:a16="http://schemas.microsoft.com/office/drawing/2014/main" id="{CCE39213-4411-4662-8B46-6AAB458B41E1}"/>
                </a:ext>
              </a:extLst>
            </p:cNvPr>
            <p:cNvSpPr/>
            <p:nvPr/>
          </p:nvSpPr>
          <p:spPr>
            <a:xfrm>
              <a:off x="9156161" y="1324035"/>
              <a:ext cx="117432" cy="11743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76AE8E8B-91FC-4144-97DE-25B5C1AAA5F9}"/>
                </a:ext>
              </a:extLst>
            </p:cNvPr>
            <p:cNvSpPr/>
            <p:nvPr/>
          </p:nvSpPr>
          <p:spPr>
            <a:xfrm>
              <a:off x="9165131" y="903585"/>
              <a:ext cx="99492" cy="499086"/>
            </a:xfrm>
            <a:custGeom>
              <a:avLst/>
              <a:gdLst/>
              <a:ahLst/>
              <a:cxnLst>
                <a:cxn ang="0">
                  <a:pos x="wd2" y="hd2"/>
                </a:cxn>
                <a:cxn ang="5400000">
                  <a:pos x="wd2" y="hd2"/>
                </a:cxn>
                <a:cxn ang="10800000">
                  <a:pos x="wd2" y="hd2"/>
                </a:cxn>
                <a:cxn ang="16200000">
                  <a:pos x="wd2" y="hd2"/>
                </a:cxn>
              </a:cxnLst>
              <a:rect l="0" t="0" r="r" b="b"/>
              <a:pathLst>
                <a:path w="21600" h="21600" extrusionOk="0">
                  <a:moveTo>
                    <a:pt x="10977" y="21600"/>
                  </a:moveTo>
                  <a:lnTo>
                    <a:pt x="10977" y="21600"/>
                  </a:lnTo>
                  <a:cubicBezTo>
                    <a:pt x="4957" y="21600"/>
                    <a:pt x="0" y="20612"/>
                    <a:pt x="0" y="19412"/>
                  </a:cubicBezTo>
                  <a:lnTo>
                    <a:pt x="0" y="0"/>
                  </a:lnTo>
                  <a:lnTo>
                    <a:pt x="21600" y="0"/>
                  </a:lnTo>
                  <a:lnTo>
                    <a:pt x="21600" y="19412"/>
                  </a:lnTo>
                  <a:cubicBezTo>
                    <a:pt x="21600" y="20612"/>
                    <a:pt x="16997" y="21600"/>
                    <a:pt x="10977"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9D7E4BB0-9A08-447F-8490-B4F1F14D350F}"/>
                </a:ext>
              </a:extLst>
            </p:cNvPr>
            <p:cNvSpPr/>
            <p:nvPr/>
          </p:nvSpPr>
          <p:spPr>
            <a:xfrm>
              <a:off x="8927006" y="626315"/>
              <a:ext cx="575743" cy="575745"/>
            </a:xfrm>
            <a:custGeom>
              <a:avLst/>
              <a:gdLst/>
              <a:ahLst/>
              <a:cxnLst>
                <a:cxn ang="0">
                  <a:pos x="wd2" y="hd2"/>
                </a:cxn>
                <a:cxn ang="5400000">
                  <a:pos x="wd2" y="hd2"/>
                </a:cxn>
                <a:cxn ang="10800000">
                  <a:pos x="wd2" y="hd2"/>
                </a:cxn>
                <a:cxn ang="16200000">
                  <a:pos x="wd2" y="hd2"/>
                </a:cxn>
              </a:cxnLst>
              <a:rect l="0" t="0" r="r" b="b"/>
              <a:pathLst>
                <a:path w="20890" h="20890" extrusionOk="0">
                  <a:moveTo>
                    <a:pt x="7871" y="19825"/>
                  </a:moveTo>
                  <a:lnTo>
                    <a:pt x="1065" y="13019"/>
                  </a:lnTo>
                  <a:cubicBezTo>
                    <a:pt x="-355" y="11599"/>
                    <a:pt x="-355" y="9291"/>
                    <a:pt x="1065" y="7871"/>
                  </a:cubicBezTo>
                  <a:lnTo>
                    <a:pt x="7871" y="1065"/>
                  </a:lnTo>
                  <a:cubicBezTo>
                    <a:pt x="9291" y="-355"/>
                    <a:pt x="11599" y="-355"/>
                    <a:pt x="13019" y="1065"/>
                  </a:cubicBezTo>
                  <a:lnTo>
                    <a:pt x="19825" y="7871"/>
                  </a:lnTo>
                  <a:cubicBezTo>
                    <a:pt x="21245" y="9291"/>
                    <a:pt x="21245" y="11599"/>
                    <a:pt x="19825" y="13019"/>
                  </a:cubicBezTo>
                  <a:lnTo>
                    <a:pt x="13019" y="19825"/>
                  </a:lnTo>
                  <a:cubicBezTo>
                    <a:pt x="11599" y="21245"/>
                    <a:pt x="9291" y="21245"/>
                    <a:pt x="7871" y="19825"/>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D7883B50-4E87-41F4-AB29-239F253BEE36}"/>
                </a:ext>
              </a:extLst>
            </p:cNvPr>
            <p:cNvSpPr/>
            <p:nvPr/>
          </p:nvSpPr>
          <p:spPr>
            <a:xfrm>
              <a:off x="8961257" y="661588"/>
              <a:ext cx="507241" cy="505199"/>
            </a:xfrm>
            <a:custGeom>
              <a:avLst/>
              <a:gdLst/>
              <a:ahLst/>
              <a:cxnLst>
                <a:cxn ang="0">
                  <a:pos x="wd2" y="hd2"/>
                </a:cxn>
                <a:cxn ang="5400000">
                  <a:pos x="wd2" y="hd2"/>
                </a:cxn>
                <a:cxn ang="10800000">
                  <a:pos x="wd2" y="hd2"/>
                </a:cxn>
                <a:cxn ang="16200000">
                  <a:pos x="wd2" y="hd2"/>
                </a:cxn>
              </a:cxnLst>
              <a:rect l="0" t="0" r="r" b="b"/>
              <a:pathLst>
                <a:path w="21600" h="21444" extrusionOk="0">
                  <a:moveTo>
                    <a:pt x="10765" y="21444"/>
                  </a:moveTo>
                  <a:cubicBezTo>
                    <a:pt x="10349" y="21444"/>
                    <a:pt x="9932" y="21306"/>
                    <a:pt x="9654" y="20959"/>
                  </a:cubicBezTo>
                  <a:lnTo>
                    <a:pt x="486" y="11821"/>
                  </a:lnTo>
                  <a:cubicBezTo>
                    <a:pt x="208" y="11544"/>
                    <a:pt x="0" y="11129"/>
                    <a:pt x="0" y="10713"/>
                  </a:cubicBezTo>
                  <a:cubicBezTo>
                    <a:pt x="0" y="10298"/>
                    <a:pt x="139" y="9883"/>
                    <a:pt x="486" y="9606"/>
                  </a:cubicBezTo>
                  <a:lnTo>
                    <a:pt x="9654" y="467"/>
                  </a:lnTo>
                  <a:cubicBezTo>
                    <a:pt x="10279" y="-156"/>
                    <a:pt x="11321" y="-156"/>
                    <a:pt x="11946" y="467"/>
                  </a:cubicBezTo>
                  <a:lnTo>
                    <a:pt x="21114" y="9606"/>
                  </a:lnTo>
                  <a:cubicBezTo>
                    <a:pt x="21392" y="9883"/>
                    <a:pt x="21600" y="10298"/>
                    <a:pt x="21600" y="10713"/>
                  </a:cubicBezTo>
                  <a:cubicBezTo>
                    <a:pt x="21600" y="11129"/>
                    <a:pt x="21461" y="11544"/>
                    <a:pt x="21114" y="11821"/>
                  </a:cubicBezTo>
                  <a:lnTo>
                    <a:pt x="11946" y="20959"/>
                  </a:lnTo>
                  <a:cubicBezTo>
                    <a:pt x="11529" y="21306"/>
                    <a:pt x="11182" y="21444"/>
                    <a:pt x="10765" y="21444"/>
                  </a:cubicBezTo>
                  <a:close/>
                  <a:moveTo>
                    <a:pt x="10765" y="605"/>
                  </a:moveTo>
                  <a:cubicBezTo>
                    <a:pt x="10487" y="605"/>
                    <a:pt x="10279" y="675"/>
                    <a:pt x="10071" y="882"/>
                  </a:cubicBezTo>
                  <a:lnTo>
                    <a:pt x="903" y="10021"/>
                  </a:lnTo>
                  <a:cubicBezTo>
                    <a:pt x="556" y="10367"/>
                    <a:pt x="556" y="10990"/>
                    <a:pt x="903" y="11405"/>
                  </a:cubicBezTo>
                  <a:lnTo>
                    <a:pt x="10071" y="20544"/>
                  </a:lnTo>
                  <a:cubicBezTo>
                    <a:pt x="10418" y="20890"/>
                    <a:pt x="11043" y="20890"/>
                    <a:pt x="11460" y="20544"/>
                  </a:cubicBezTo>
                  <a:lnTo>
                    <a:pt x="20628" y="11405"/>
                  </a:lnTo>
                  <a:cubicBezTo>
                    <a:pt x="20975" y="11059"/>
                    <a:pt x="20975" y="10436"/>
                    <a:pt x="20628" y="10021"/>
                  </a:cubicBezTo>
                  <a:lnTo>
                    <a:pt x="11460" y="882"/>
                  </a:lnTo>
                  <a:cubicBezTo>
                    <a:pt x="11251" y="744"/>
                    <a:pt x="10974" y="605"/>
                    <a:pt x="10765" y="605"/>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0" name="Graphic 39" descr="Bar graph with upward trend with solid fill">
              <a:extLst>
                <a:ext uri="{FF2B5EF4-FFF2-40B4-BE49-F238E27FC236}">
                  <a16:creationId xmlns:a16="http://schemas.microsoft.com/office/drawing/2014/main" id="{BBEA8F3D-8A5C-437F-91A3-4A842E0316B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60791" y="760101"/>
              <a:ext cx="308173" cy="308173"/>
            </a:xfrm>
            <a:prstGeom prst="rect">
              <a:avLst/>
            </a:prstGeom>
          </p:spPr>
        </p:pic>
      </p:grpSp>
      <p:grpSp>
        <p:nvGrpSpPr>
          <p:cNvPr id="62" name="Group 61">
            <a:extLst>
              <a:ext uri="{FF2B5EF4-FFF2-40B4-BE49-F238E27FC236}">
                <a16:creationId xmlns:a16="http://schemas.microsoft.com/office/drawing/2014/main" id="{58F98B1A-AE33-4CC3-A8CD-D8348EE0334B}"/>
              </a:ext>
            </a:extLst>
          </p:cNvPr>
          <p:cNvGrpSpPr/>
          <p:nvPr/>
        </p:nvGrpSpPr>
        <p:grpSpPr>
          <a:xfrm>
            <a:off x="8959627" y="3594731"/>
            <a:ext cx="651315" cy="1141699"/>
            <a:chOff x="8959627" y="3594731"/>
            <a:chExt cx="651315" cy="1141699"/>
          </a:xfrm>
        </p:grpSpPr>
        <p:sp>
          <p:nvSpPr>
            <p:cNvPr id="36" name="Circle">
              <a:extLst>
                <a:ext uri="{FF2B5EF4-FFF2-40B4-BE49-F238E27FC236}">
                  <a16:creationId xmlns:a16="http://schemas.microsoft.com/office/drawing/2014/main" id="{0B96E3F6-5686-45C9-BB65-AD92518EEB73}"/>
                </a:ext>
              </a:extLst>
            </p:cNvPr>
            <p:cNvSpPr/>
            <p:nvPr/>
          </p:nvSpPr>
          <p:spPr>
            <a:xfrm>
              <a:off x="9220044" y="4605950"/>
              <a:ext cx="130480" cy="13048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Shape">
              <a:extLst>
                <a:ext uri="{FF2B5EF4-FFF2-40B4-BE49-F238E27FC236}">
                  <a16:creationId xmlns:a16="http://schemas.microsoft.com/office/drawing/2014/main" id="{E33285CC-0F15-4A63-A496-2531FEDEB71A}"/>
                </a:ext>
              </a:extLst>
            </p:cNvPr>
            <p:cNvSpPr/>
            <p:nvPr/>
          </p:nvSpPr>
          <p:spPr>
            <a:xfrm>
              <a:off x="8959627" y="3594731"/>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Circle">
              <a:extLst>
                <a:ext uri="{FF2B5EF4-FFF2-40B4-BE49-F238E27FC236}">
                  <a16:creationId xmlns:a16="http://schemas.microsoft.com/office/drawing/2014/main" id="{30FB80E2-1A46-4C19-9229-DE1216D7C88E}"/>
                </a:ext>
              </a:extLst>
            </p:cNvPr>
            <p:cNvSpPr/>
            <p:nvPr/>
          </p:nvSpPr>
          <p:spPr>
            <a:xfrm>
              <a:off x="9043896" y="3686654"/>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1" name="Graphic 40" descr="Bullseye with solid fill">
              <a:extLst>
                <a:ext uri="{FF2B5EF4-FFF2-40B4-BE49-F238E27FC236}">
                  <a16:creationId xmlns:a16="http://schemas.microsoft.com/office/drawing/2014/main" id="{1F10E47E-840A-498D-83AB-734101DA9FF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31198" y="3773957"/>
              <a:ext cx="308173" cy="308173"/>
            </a:xfrm>
            <a:prstGeom prst="rect">
              <a:avLst/>
            </a:prstGeom>
          </p:spPr>
        </p:pic>
      </p:grpSp>
      <p:grpSp>
        <p:nvGrpSpPr>
          <p:cNvPr id="63" name="Group 62">
            <a:extLst>
              <a:ext uri="{FF2B5EF4-FFF2-40B4-BE49-F238E27FC236}">
                <a16:creationId xmlns:a16="http://schemas.microsoft.com/office/drawing/2014/main" id="{20CAEE94-2EC3-41A6-AEC5-088B9C15096F}"/>
              </a:ext>
            </a:extLst>
          </p:cNvPr>
          <p:cNvGrpSpPr/>
          <p:nvPr/>
        </p:nvGrpSpPr>
        <p:grpSpPr>
          <a:xfrm>
            <a:off x="9872985" y="2404102"/>
            <a:ext cx="722532" cy="1010699"/>
            <a:chOff x="9872985" y="2404102"/>
            <a:chExt cx="722532" cy="1010699"/>
          </a:xfrm>
        </p:grpSpPr>
        <p:sp>
          <p:nvSpPr>
            <p:cNvPr id="26" name="Circle">
              <a:extLst>
                <a:ext uri="{FF2B5EF4-FFF2-40B4-BE49-F238E27FC236}">
                  <a16:creationId xmlns:a16="http://schemas.microsoft.com/office/drawing/2014/main" id="{019ACE9F-4E52-4FA5-ACC7-384D04565737}"/>
                </a:ext>
              </a:extLst>
            </p:cNvPr>
            <p:cNvSpPr/>
            <p:nvPr/>
          </p:nvSpPr>
          <p:spPr>
            <a:xfrm>
              <a:off x="10162487" y="3271272"/>
              <a:ext cx="143529" cy="143529"/>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D0097704-46D4-40BC-93A2-6067AC2BA78F}"/>
                </a:ext>
              </a:extLst>
            </p:cNvPr>
            <p:cNvSpPr/>
            <p:nvPr/>
          </p:nvSpPr>
          <p:spPr>
            <a:xfrm>
              <a:off x="10173088" y="2762923"/>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F6C60FDF-1A87-435E-BF44-ABE1F377A9B7}"/>
                </a:ext>
              </a:extLst>
            </p:cNvPr>
            <p:cNvSpPr/>
            <p:nvPr/>
          </p:nvSpPr>
          <p:spPr>
            <a:xfrm>
              <a:off x="9872985" y="2404102"/>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F28B40E9-27B3-44BF-922C-64ED1CCC5C4A}"/>
                </a:ext>
              </a:extLst>
            </p:cNvPr>
            <p:cNvSpPr/>
            <p:nvPr/>
          </p:nvSpPr>
          <p:spPr>
            <a:xfrm>
              <a:off x="9925993" y="2456904"/>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2" name="Graphic 41" descr="Gears with solid fill">
              <a:extLst>
                <a:ext uri="{FF2B5EF4-FFF2-40B4-BE49-F238E27FC236}">
                  <a16:creationId xmlns:a16="http://schemas.microsoft.com/office/drawing/2014/main" id="{D21A40B7-D519-43EB-972B-546EFF16CB6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080165" y="2611281"/>
              <a:ext cx="308173" cy="308173"/>
            </a:xfrm>
            <a:prstGeom prst="rect">
              <a:avLst/>
            </a:prstGeom>
          </p:spPr>
        </p:pic>
      </p:grpSp>
      <p:grpSp>
        <p:nvGrpSpPr>
          <p:cNvPr id="64" name="Group 63">
            <a:extLst>
              <a:ext uri="{FF2B5EF4-FFF2-40B4-BE49-F238E27FC236}">
                <a16:creationId xmlns:a16="http://schemas.microsoft.com/office/drawing/2014/main" id="{0D0AFD79-A1F7-49D0-9D47-74A04AA91981}"/>
              </a:ext>
            </a:extLst>
          </p:cNvPr>
          <p:cNvGrpSpPr/>
          <p:nvPr/>
        </p:nvGrpSpPr>
        <p:grpSpPr>
          <a:xfrm>
            <a:off x="8454016" y="1849564"/>
            <a:ext cx="488238" cy="867169"/>
            <a:chOff x="8454016" y="1849564"/>
            <a:chExt cx="488238" cy="867169"/>
          </a:xfrm>
        </p:grpSpPr>
        <p:sp>
          <p:nvSpPr>
            <p:cNvPr id="30" name="Circle">
              <a:extLst>
                <a:ext uri="{FF2B5EF4-FFF2-40B4-BE49-F238E27FC236}">
                  <a16:creationId xmlns:a16="http://schemas.microsoft.com/office/drawing/2014/main" id="{860D8F9B-B49C-4EA2-B1C9-96414B0FC636}"/>
                </a:ext>
              </a:extLst>
            </p:cNvPr>
            <p:cNvSpPr/>
            <p:nvPr/>
          </p:nvSpPr>
          <p:spPr>
            <a:xfrm>
              <a:off x="8649205" y="2618873"/>
              <a:ext cx="97860" cy="9786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F8752BC7-3625-4B53-8C91-794266A49F86}"/>
                </a:ext>
              </a:extLst>
            </p:cNvPr>
            <p:cNvSpPr/>
            <p:nvPr/>
          </p:nvSpPr>
          <p:spPr>
            <a:xfrm>
              <a:off x="8454016" y="1849564"/>
              <a:ext cx="488238" cy="823248"/>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Circle">
              <a:extLst>
                <a:ext uri="{FF2B5EF4-FFF2-40B4-BE49-F238E27FC236}">
                  <a16:creationId xmlns:a16="http://schemas.microsoft.com/office/drawing/2014/main" id="{EC10A039-AF22-43DC-976D-3C12E56299FF}"/>
                </a:ext>
              </a:extLst>
            </p:cNvPr>
            <p:cNvSpPr/>
            <p:nvPr/>
          </p:nvSpPr>
          <p:spPr>
            <a:xfrm>
              <a:off x="8517094" y="1918062"/>
              <a:ext cx="362083" cy="362083"/>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3" name="Graphic 42" descr="Lightbulb with solid fill">
              <a:extLst>
                <a:ext uri="{FF2B5EF4-FFF2-40B4-BE49-F238E27FC236}">
                  <a16:creationId xmlns:a16="http://schemas.microsoft.com/office/drawing/2014/main" id="{578812A9-0903-46F3-AC8B-8A0C6BB667E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44049" y="1945017"/>
              <a:ext cx="308173" cy="308173"/>
            </a:xfrm>
            <a:prstGeom prst="rect">
              <a:avLst/>
            </a:prstGeom>
          </p:spPr>
        </p:pic>
      </p:grpSp>
      <p:sp>
        <p:nvSpPr>
          <p:cNvPr id="44" name="TextBox 43">
            <a:extLst>
              <a:ext uri="{FF2B5EF4-FFF2-40B4-BE49-F238E27FC236}">
                <a16:creationId xmlns:a16="http://schemas.microsoft.com/office/drawing/2014/main" id="{BD6838F6-DDE7-4136-9870-38076683D8B6}"/>
              </a:ext>
            </a:extLst>
          </p:cNvPr>
          <p:cNvSpPr txBox="1"/>
          <p:nvPr/>
        </p:nvSpPr>
        <p:spPr>
          <a:xfrm>
            <a:off x="6799779" y="1880035"/>
            <a:ext cx="1515657" cy="400110"/>
          </a:xfrm>
          <a:prstGeom prst="rect">
            <a:avLst/>
          </a:prstGeom>
          <a:noFill/>
        </p:spPr>
        <p:txBody>
          <a:bodyPr wrap="square" lIns="0" rIns="0" rtlCol="0" anchor="ctr">
            <a:spAutoFit/>
          </a:bodyPr>
          <a:lstStyle/>
          <a:p>
            <a:pPr algn="r"/>
            <a:r>
              <a:rPr lang="en-US" sz="2000" b="1" noProof="1"/>
              <a:t>Lorem Ipsum</a:t>
            </a:r>
          </a:p>
        </p:txBody>
      </p:sp>
      <p:sp>
        <p:nvSpPr>
          <p:cNvPr id="45" name="TextBox 44">
            <a:extLst>
              <a:ext uri="{FF2B5EF4-FFF2-40B4-BE49-F238E27FC236}">
                <a16:creationId xmlns:a16="http://schemas.microsoft.com/office/drawing/2014/main" id="{A0D9B8BA-9AD7-4478-9DDF-8DB040BF5DB8}"/>
              </a:ext>
            </a:extLst>
          </p:cNvPr>
          <p:cNvSpPr txBox="1"/>
          <p:nvPr/>
        </p:nvSpPr>
        <p:spPr>
          <a:xfrm>
            <a:off x="9591965" y="712542"/>
            <a:ext cx="1515657" cy="400110"/>
          </a:xfrm>
          <a:prstGeom prst="rect">
            <a:avLst/>
          </a:prstGeom>
          <a:noFill/>
        </p:spPr>
        <p:txBody>
          <a:bodyPr wrap="square" lIns="0" rIns="0" rtlCol="0" anchor="ctr">
            <a:spAutoFit/>
          </a:bodyPr>
          <a:lstStyle/>
          <a:p>
            <a:r>
              <a:rPr lang="en-US" sz="2000" b="1" noProof="1"/>
              <a:t>Lorem Ipsum</a:t>
            </a:r>
          </a:p>
        </p:txBody>
      </p:sp>
      <p:sp>
        <p:nvSpPr>
          <p:cNvPr id="46" name="TextBox 45">
            <a:extLst>
              <a:ext uri="{FF2B5EF4-FFF2-40B4-BE49-F238E27FC236}">
                <a16:creationId xmlns:a16="http://schemas.microsoft.com/office/drawing/2014/main" id="{3E067E89-8121-4720-A992-F8D5A3B60978}"/>
              </a:ext>
            </a:extLst>
          </p:cNvPr>
          <p:cNvSpPr txBox="1"/>
          <p:nvPr/>
        </p:nvSpPr>
        <p:spPr>
          <a:xfrm>
            <a:off x="7932254" y="3516203"/>
            <a:ext cx="935950" cy="707886"/>
          </a:xfrm>
          <a:prstGeom prst="rect">
            <a:avLst/>
          </a:prstGeom>
          <a:noFill/>
        </p:spPr>
        <p:txBody>
          <a:bodyPr wrap="square" lIns="0" rIns="0" rtlCol="0" anchor="ctr">
            <a:spAutoFit/>
          </a:bodyPr>
          <a:lstStyle/>
          <a:p>
            <a:pPr algn="r"/>
            <a:r>
              <a:rPr lang="en-US" sz="2000" b="1" noProof="1"/>
              <a:t>Lorem Ipsum</a:t>
            </a:r>
          </a:p>
        </p:txBody>
      </p:sp>
      <p:sp>
        <p:nvSpPr>
          <p:cNvPr id="47" name="TextBox 46">
            <a:extLst>
              <a:ext uri="{FF2B5EF4-FFF2-40B4-BE49-F238E27FC236}">
                <a16:creationId xmlns:a16="http://schemas.microsoft.com/office/drawing/2014/main" id="{DEFF568D-1563-4FFD-BFB5-403ADAC491CC}"/>
              </a:ext>
            </a:extLst>
          </p:cNvPr>
          <p:cNvSpPr txBox="1"/>
          <p:nvPr/>
        </p:nvSpPr>
        <p:spPr>
          <a:xfrm>
            <a:off x="6061730" y="3930682"/>
            <a:ext cx="1079455" cy="707886"/>
          </a:xfrm>
          <a:prstGeom prst="rect">
            <a:avLst/>
          </a:prstGeom>
          <a:noFill/>
        </p:spPr>
        <p:txBody>
          <a:bodyPr wrap="square" lIns="0" rIns="0" rtlCol="0" anchor="ctr">
            <a:spAutoFit/>
          </a:bodyPr>
          <a:lstStyle/>
          <a:p>
            <a:pPr algn="r"/>
            <a:r>
              <a:rPr lang="en-US" sz="2000" b="1" noProof="1"/>
              <a:t>Lorem Ipsum</a:t>
            </a:r>
          </a:p>
        </p:txBody>
      </p:sp>
      <p:grpSp>
        <p:nvGrpSpPr>
          <p:cNvPr id="48" name="Group 47">
            <a:extLst>
              <a:ext uri="{FF2B5EF4-FFF2-40B4-BE49-F238E27FC236}">
                <a16:creationId xmlns:a16="http://schemas.microsoft.com/office/drawing/2014/main" id="{1F9225E0-83A0-4C2D-A233-39FEF9F7E2FD}"/>
              </a:ext>
            </a:extLst>
          </p:cNvPr>
          <p:cNvGrpSpPr/>
          <p:nvPr/>
        </p:nvGrpSpPr>
        <p:grpSpPr>
          <a:xfrm>
            <a:off x="1421894" y="1280283"/>
            <a:ext cx="4829745" cy="2021461"/>
            <a:chOff x="8921977" y="1471694"/>
            <a:chExt cx="2926080" cy="514146"/>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421894" y="3621248"/>
            <a:ext cx="4829745" cy="2021461"/>
            <a:chOff x="8921977" y="1471694"/>
            <a:chExt cx="2926080" cy="514146"/>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507474" y="1155583"/>
            <a:ext cx="722532" cy="970445"/>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597365" y="3463438"/>
            <a:ext cx="529533" cy="896071"/>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66" name="TextBox 65">
            <a:extLst>
              <a:ext uri="{FF2B5EF4-FFF2-40B4-BE49-F238E27FC236}">
                <a16:creationId xmlns:a16="http://schemas.microsoft.com/office/drawing/2014/main" id="{248FD15B-49B7-445A-95DF-19B74C28A003}"/>
              </a:ext>
            </a:extLst>
          </p:cNvPr>
          <p:cNvSpPr txBox="1"/>
          <p:nvPr/>
        </p:nvSpPr>
        <p:spPr>
          <a:xfrm>
            <a:off x="10688440" y="2572635"/>
            <a:ext cx="1503560" cy="400110"/>
          </a:xfrm>
          <a:prstGeom prst="rect">
            <a:avLst/>
          </a:prstGeom>
          <a:noFill/>
        </p:spPr>
        <p:txBody>
          <a:bodyPr wrap="square" lIns="0" rIns="0" rtlCol="0" anchor="ctr">
            <a:spAutoFit/>
          </a:bodyPr>
          <a:lstStyle/>
          <a:p>
            <a:r>
              <a:rPr lang="en-US" sz="2000" b="1" noProof="1"/>
              <a:t>Lorem 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Winding Road – Slide Template</a:t>
            </a:r>
          </a:p>
        </p:txBody>
      </p:sp>
      <p:grpSp>
        <p:nvGrpSpPr>
          <p:cNvPr id="3" name="Group 2">
            <a:extLst>
              <a:ext uri="{FF2B5EF4-FFF2-40B4-BE49-F238E27FC236}">
                <a16:creationId xmlns:a16="http://schemas.microsoft.com/office/drawing/2014/main" id="{F9A62A6C-75A5-439E-A9EE-9F3FFB608E41}"/>
              </a:ext>
            </a:extLst>
          </p:cNvPr>
          <p:cNvGrpSpPr/>
          <p:nvPr/>
        </p:nvGrpSpPr>
        <p:grpSpPr>
          <a:xfrm>
            <a:off x="6920845" y="1278715"/>
            <a:ext cx="3586440" cy="4765775"/>
            <a:chOff x="6920845" y="1278715"/>
            <a:chExt cx="3586440" cy="4765775"/>
          </a:xfrm>
        </p:grpSpPr>
        <p:sp>
          <p:nvSpPr>
            <p:cNvPr id="70" name="Freeform: Shape 69">
              <a:extLst>
                <a:ext uri="{FF2B5EF4-FFF2-40B4-BE49-F238E27FC236}">
                  <a16:creationId xmlns:a16="http://schemas.microsoft.com/office/drawing/2014/main" id="{696165E1-7647-4702-AE38-A190FDCC5176}"/>
                </a:ext>
              </a:extLst>
            </p:cNvPr>
            <p:cNvSpPr/>
            <p:nvPr/>
          </p:nvSpPr>
          <p:spPr>
            <a:xfrm>
              <a:off x="6920845" y="1278715"/>
              <a:ext cx="3586378" cy="4765775"/>
            </a:xfrm>
            <a:custGeom>
              <a:avLst/>
              <a:gdLst>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6626 w 3586378"/>
                <a:gd name="connsiteY122" fmla="*/ 1525689 h 4765775"/>
                <a:gd name="connsiteX123" fmla="*/ 1591865 w 3586378"/>
                <a:gd name="connsiteY123" fmla="*/ 1493971 h 4765775"/>
                <a:gd name="connsiteX124" fmla="*/ 1591387 w 3586378"/>
                <a:gd name="connsiteY124" fmla="*/ 1436942 h 4765775"/>
                <a:gd name="connsiteX125" fmla="*/ 1617491 w 3586378"/>
                <a:gd name="connsiteY125" fmla="*/ 1312905 h 4765775"/>
                <a:gd name="connsiteX126" fmla="*/ 1692645 w 3586378"/>
                <a:gd name="connsiteY126" fmla="*/ 1182430 h 4765775"/>
                <a:gd name="connsiteX127" fmla="*/ 1829650 w 3586378"/>
                <a:gd name="connsiteY127" fmla="*/ 1051955 h 4765775"/>
                <a:gd name="connsiteX128" fmla="*/ 1922594 w 3586378"/>
                <a:gd name="connsiteY128" fmla="*/ 989937 h 4765775"/>
                <a:gd name="connsiteX129" fmla="*/ 2018697 w 3586378"/>
                <a:gd name="connsiteY129" fmla="*/ 937789 h 4765775"/>
                <a:gd name="connsiteX130" fmla="*/ 2113303 w 3586378"/>
                <a:gd name="connsiteY130" fmla="*/ 892080 h 4765775"/>
                <a:gd name="connsiteX131" fmla="*/ 2201425 w 3586378"/>
                <a:gd name="connsiteY131" fmla="*/ 853024 h 4765775"/>
                <a:gd name="connsiteX132" fmla="*/ 2222708 w 3586378"/>
                <a:gd name="connsiteY132" fmla="*/ 843152 h 4765775"/>
                <a:gd name="connsiteX133" fmla="*/ 2243824 w 3586378"/>
                <a:gd name="connsiteY133" fmla="*/ 833495 h 4765775"/>
                <a:gd name="connsiteX134" fmla="*/ 2263443 w 3586378"/>
                <a:gd name="connsiteY134" fmla="*/ 825341 h 4765775"/>
                <a:gd name="connsiteX135" fmla="*/ 2281401 w 3586378"/>
                <a:gd name="connsiteY135" fmla="*/ 817186 h 4765775"/>
                <a:gd name="connsiteX136" fmla="*/ 2296032 w 3586378"/>
                <a:gd name="connsiteY136" fmla="*/ 810533 h 4765775"/>
                <a:gd name="connsiteX137" fmla="*/ 2310664 w 3586378"/>
                <a:gd name="connsiteY137" fmla="*/ 804095 h 4765775"/>
                <a:gd name="connsiteX138" fmla="*/ 2325462 w 3586378"/>
                <a:gd name="connsiteY138" fmla="*/ 797658 h 4765775"/>
                <a:gd name="connsiteX139" fmla="*/ 2340093 w 3586378"/>
                <a:gd name="connsiteY139" fmla="*/ 791005 h 4765775"/>
                <a:gd name="connsiteX140" fmla="*/ 2415080 w 3586378"/>
                <a:gd name="connsiteY140" fmla="*/ 755167 h 4765775"/>
                <a:gd name="connsiteX141" fmla="*/ 2493393 w 3586378"/>
                <a:gd name="connsiteY141" fmla="*/ 716111 h 4765775"/>
                <a:gd name="connsiteX142" fmla="*/ 2566717 w 3586378"/>
                <a:gd name="connsiteY142" fmla="*/ 675337 h 4765775"/>
                <a:gd name="connsiteX143" fmla="*/ 2632060 w 3586378"/>
                <a:gd name="connsiteY143" fmla="*/ 632847 h 4765775"/>
                <a:gd name="connsiteX144" fmla="*/ 2643292 w 3586378"/>
                <a:gd name="connsiteY144" fmla="*/ 623958 h 4765775"/>
                <a:gd name="connsiteX145" fmla="*/ 2627071 w 3586378"/>
                <a:gd name="connsiteY145" fmla="*/ 614824 h 4765775"/>
                <a:gd name="connsiteX146" fmla="*/ 2568378 w 3586378"/>
                <a:gd name="connsiteY146" fmla="*/ 587141 h 4765775"/>
                <a:gd name="connsiteX147" fmla="*/ 2506360 w 3586378"/>
                <a:gd name="connsiteY147" fmla="*/ 560960 h 4765775"/>
                <a:gd name="connsiteX148" fmla="*/ 2441183 w 3586378"/>
                <a:gd name="connsiteY148" fmla="*/ 534994 h 4765775"/>
                <a:gd name="connsiteX149" fmla="*/ 2392300 w 3586378"/>
                <a:gd name="connsiteY149" fmla="*/ 515465 h 4765775"/>
                <a:gd name="connsiteX150" fmla="*/ 2343418 w 3586378"/>
                <a:gd name="connsiteY150" fmla="*/ 494220 h 4765775"/>
                <a:gd name="connsiteX151" fmla="*/ 2292706 w 3586378"/>
                <a:gd name="connsiteY151" fmla="*/ 472975 h 4765775"/>
                <a:gd name="connsiteX152" fmla="*/ 2242160 w 3586378"/>
                <a:gd name="connsiteY152" fmla="*/ 450228 h 4765775"/>
                <a:gd name="connsiteX153" fmla="*/ 2235316 w 3586378"/>
                <a:gd name="connsiteY153" fmla="*/ 446218 h 4765775"/>
                <a:gd name="connsiteX154" fmla="*/ 2223207 w 3586378"/>
                <a:gd name="connsiteY154" fmla="*/ 439123 h 4765775"/>
                <a:gd name="connsiteX155" fmla="*/ 2200635 w 3586378"/>
                <a:gd name="connsiteY155" fmla="*/ 425898 h 4765775"/>
                <a:gd name="connsiteX156" fmla="*/ 2168836 w 3586378"/>
                <a:gd name="connsiteY156" fmla="*/ 397866 h 4765775"/>
                <a:gd name="connsiteX157" fmla="*/ 2131259 w 3586378"/>
                <a:gd name="connsiteY157" fmla="*/ 332629 h 4765775"/>
                <a:gd name="connsiteX158" fmla="*/ 2126209 w 3586378"/>
                <a:gd name="connsiteY158" fmla="*/ 298481 h 4765775"/>
                <a:gd name="connsiteX159" fmla="*/ 2127381 w 3586378"/>
                <a:gd name="connsiteY159" fmla="*/ 287167 h 4765775"/>
                <a:gd name="connsiteX160" fmla="*/ 2125825 w 3586378"/>
                <a:gd name="connsiteY160" fmla="*/ 233053 h 4765775"/>
                <a:gd name="connsiteX161" fmla="*/ 2126557 w 3586378"/>
                <a:gd name="connsiteY161" fmla="*/ 177039 h 4765775"/>
                <a:gd name="connsiteX162" fmla="*/ 2126887 w 3586378"/>
                <a:gd name="connsiteY162" fmla="*/ 172579 h 4765775"/>
                <a:gd name="connsiteX163" fmla="*/ 2126210 w 3586378"/>
                <a:gd name="connsiteY163" fmla="*/ 168003 h 4765775"/>
                <a:gd name="connsiteX164" fmla="*/ 2129763 w 3586378"/>
                <a:gd name="connsiteY164" fmla="*/ 133699 h 4765775"/>
                <a:gd name="connsiteX165" fmla="*/ 2129764 w 3586378"/>
                <a:gd name="connsiteY165" fmla="*/ 133692 h 4765775"/>
                <a:gd name="connsiteX166" fmla="*/ 2167174 w 3586378"/>
                <a:gd name="connsiteY166" fmla="*/ 70171 h 4765775"/>
                <a:gd name="connsiteX167" fmla="*/ 2207910 w 3586378"/>
                <a:gd name="connsiteY167" fmla="*/ 37553 h 4765775"/>
                <a:gd name="connsiteX168" fmla="*/ 2235316 w 3586378"/>
                <a:gd name="connsiteY168" fmla="*/ 24723 h 4765775"/>
                <a:gd name="connsiteX169" fmla="*/ 2235316 w 3586378"/>
                <a:gd name="connsiteY169" fmla="*/ 24725 h 4765775"/>
                <a:gd name="connsiteX170" fmla="*/ 2256959 w 3586378"/>
                <a:gd name="connsiteY170" fmla="*/ 14593 h 4765775"/>
                <a:gd name="connsiteX171" fmla="*/ 2312327 w 3586378"/>
                <a:gd name="connsiteY171"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6 w 3586378"/>
                <a:gd name="connsiteY121" fmla="*/ 1567420 h 4765775"/>
                <a:gd name="connsiteX122" fmla="*/ 1591865 w 3586378"/>
                <a:gd name="connsiteY122" fmla="*/ 1493971 h 4765775"/>
                <a:gd name="connsiteX123" fmla="*/ 1591387 w 3586378"/>
                <a:gd name="connsiteY123" fmla="*/ 1436942 h 4765775"/>
                <a:gd name="connsiteX124" fmla="*/ 1617491 w 3586378"/>
                <a:gd name="connsiteY124" fmla="*/ 1312905 h 4765775"/>
                <a:gd name="connsiteX125" fmla="*/ 1692645 w 3586378"/>
                <a:gd name="connsiteY125" fmla="*/ 1182430 h 4765775"/>
                <a:gd name="connsiteX126" fmla="*/ 1829650 w 3586378"/>
                <a:gd name="connsiteY126" fmla="*/ 1051955 h 4765775"/>
                <a:gd name="connsiteX127" fmla="*/ 1922594 w 3586378"/>
                <a:gd name="connsiteY127" fmla="*/ 989937 h 4765775"/>
                <a:gd name="connsiteX128" fmla="*/ 2018697 w 3586378"/>
                <a:gd name="connsiteY128" fmla="*/ 937789 h 4765775"/>
                <a:gd name="connsiteX129" fmla="*/ 2113303 w 3586378"/>
                <a:gd name="connsiteY129" fmla="*/ 892080 h 4765775"/>
                <a:gd name="connsiteX130" fmla="*/ 2201425 w 3586378"/>
                <a:gd name="connsiteY130" fmla="*/ 853024 h 4765775"/>
                <a:gd name="connsiteX131" fmla="*/ 2222708 w 3586378"/>
                <a:gd name="connsiteY131" fmla="*/ 843152 h 4765775"/>
                <a:gd name="connsiteX132" fmla="*/ 2243824 w 3586378"/>
                <a:gd name="connsiteY132" fmla="*/ 833495 h 4765775"/>
                <a:gd name="connsiteX133" fmla="*/ 2263443 w 3586378"/>
                <a:gd name="connsiteY133" fmla="*/ 825341 h 4765775"/>
                <a:gd name="connsiteX134" fmla="*/ 2281401 w 3586378"/>
                <a:gd name="connsiteY134" fmla="*/ 817186 h 4765775"/>
                <a:gd name="connsiteX135" fmla="*/ 2296032 w 3586378"/>
                <a:gd name="connsiteY135" fmla="*/ 810533 h 4765775"/>
                <a:gd name="connsiteX136" fmla="*/ 2310664 w 3586378"/>
                <a:gd name="connsiteY136" fmla="*/ 804095 h 4765775"/>
                <a:gd name="connsiteX137" fmla="*/ 2325462 w 3586378"/>
                <a:gd name="connsiteY137" fmla="*/ 797658 h 4765775"/>
                <a:gd name="connsiteX138" fmla="*/ 2340093 w 3586378"/>
                <a:gd name="connsiteY138" fmla="*/ 791005 h 4765775"/>
                <a:gd name="connsiteX139" fmla="*/ 2415080 w 3586378"/>
                <a:gd name="connsiteY139" fmla="*/ 755167 h 4765775"/>
                <a:gd name="connsiteX140" fmla="*/ 2493393 w 3586378"/>
                <a:gd name="connsiteY140" fmla="*/ 716111 h 4765775"/>
                <a:gd name="connsiteX141" fmla="*/ 2566717 w 3586378"/>
                <a:gd name="connsiteY141" fmla="*/ 675337 h 4765775"/>
                <a:gd name="connsiteX142" fmla="*/ 2632060 w 3586378"/>
                <a:gd name="connsiteY142" fmla="*/ 632847 h 4765775"/>
                <a:gd name="connsiteX143" fmla="*/ 2643292 w 3586378"/>
                <a:gd name="connsiteY143" fmla="*/ 623958 h 4765775"/>
                <a:gd name="connsiteX144" fmla="*/ 2627071 w 3586378"/>
                <a:gd name="connsiteY144" fmla="*/ 614824 h 4765775"/>
                <a:gd name="connsiteX145" fmla="*/ 2568378 w 3586378"/>
                <a:gd name="connsiteY145" fmla="*/ 587141 h 4765775"/>
                <a:gd name="connsiteX146" fmla="*/ 2506360 w 3586378"/>
                <a:gd name="connsiteY146" fmla="*/ 560960 h 4765775"/>
                <a:gd name="connsiteX147" fmla="*/ 2441183 w 3586378"/>
                <a:gd name="connsiteY147" fmla="*/ 534994 h 4765775"/>
                <a:gd name="connsiteX148" fmla="*/ 2392300 w 3586378"/>
                <a:gd name="connsiteY148" fmla="*/ 515465 h 4765775"/>
                <a:gd name="connsiteX149" fmla="*/ 2343418 w 3586378"/>
                <a:gd name="connsiteY149" fmla="*/ 494220 h 4765775"/>
                <a:gd name="connsiteX150" fmla="*/ 2292706 w 3586378"/>
                <a:gd name="connsiteY150" fmla="*/ 472975 h 4765775"/>
                <a:gd name="connsiteX151" fmla="*/ 2242160 w 3586378"/>
                <a:gd name="connsiteY151" fmla="*/ 450228 h 4765775"/>
                <a:gd name="connsiteX152" fmla="*/ 2235316 w 3586378"/>
                <a:gd name="connsiteY152" fmla="*/ 446218 h 4765775"/>
                <a:gd name="connsiteX153" fmla="*/ 2223207 w 3586378"/>
                <a:gd name="connsiteY153" fmla="*/ 439123 h 4765775"/>
                <a:gd name="connsiteX154" fmla="*/ 2200635 w 3586378"/>
                <a:gd name="connsiteY154" fmla="*/ 425898 h 4765775"/>
                <a:gd name="connsiteX155" fmla="*/ 2168836 w 3586378"/>
                <a:gd name="connsiteY155" fmla="*/ 397866 h 4765775"/>
                <a:gd name="connsiteX156" fmla="*/ 2131259 w 3586378"/>
                <a:gd name="connsiteY156" fmla="*/ 332629 h 4765775"/>
                <a:gd name="connsiteX157" fmla="*/ 2126209 w 3586378"/>
                <a:gd name="connsiteY157" fmla="*/ 298481 h 4765775"/>
                <a:gd name="connsiteX158" fmla="*/ 2127381 w 3586378"/>
                <a:gd name="connsiteY158" fmla="*/ 287167 h 4765775"/>
                <a:gd name="connsiteX159" fmla="*/ 2125825 w 3586378"/>
                <a:gd name="connsiteY159" fmla="*/ 233053 h 4765775"/>
                <a:gd name="connsiteX160" fmla="*/ 2126557 w 3586378"/>
                <a:gd name="connsiteY160" fmla="*/ 177039 h 4765775"/>
                <a:gd name="connsiteX161" fmla="*/ 2126887 w 3586378"/>
                <a:gd name="connsiteY161" fmla="*/ 172579 h 4765775"/>
                <a:gd name="connsiteX162" fmla="*/ 2126210 w 3586378"/>
                <a:gd name="connsiteY162" fmla="*/ 168003 h 4765775"/>
                <a:gd name="connsiteX163" fmla="*/ 2129763 w 3586378"/>
                <a:gd name="connsiteY163" fmla="*/ 133699 h 4765775"/>
                <a:gd name="connsiteX164" fmla="*/ 2129764 w 3586378"/>
                <a:gd name="connsiteY164" fmla="*/ 133692 h 4765775"/>
                <a:gd name="connsiteX165" fmla="*/ 2167174 w 3586378"/>
                <a:gd name="connsiteY165" fmla="*/ 70171 h 4765775"/>
                <a:gd name="connsiteX166" fmla="*/ 2207910 w 3586378"/>
                <a:gd name="connsiteY166" fmla="*/ 37553 h 4765775"/>
                <a:gd name="connsiteX167" fmla="*/ 2235316 w 3586378"/>
                <a:gd name="connsiteY167" fmla="*/ 24723 h 4765775"/>
                <a:gd name="connsiteX168" fmla="*/ 2235316 w 3586378"/>
                <a:gd name="connsiteY168" fmla="*/ 24725 h 4765775"/>
                <a:gd name="connsiteX169" fmla="*/ 2256959 w 3586378"/>
                <a:gd name="connsiteY169" fmla="*/ 14593 h 4765775"/>
                <a:gd name="connsiteX170" fmla="*/ 2312327 w 3586378"/>
                <a:gd name="connsiteY170"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865 w 3586378"/>
                <a:gd name="connsiteY121" fmla="*/ 1493971 h 4765775"/>
                <a:gd name="connsiteX122" fmla="*/ 1591387 w 3586378"/>
                <a:gd name="connsiteY122" fmla="*/ 1436942 h 4765775"/>
                <a:gd name="connsiteX123" fmla="*/ 1617491 w 3586378"/>
                <a:gd name="connsiteY123" fmla="*/ 1312905 h 4765775"/>
                <a:gd name="connsiteX124" fmla="*/ 1692645 w 3586378"/>
                <a:gd name="connsiteY124" fmla="*/ 1182430 h 4765775"/>
                <a:gd name="connsiteX125" fmla="*/ 1829650 w 3586378"/>
                <a:gd name="connsiteY125" fmla="*/ 1051955 h 4765775"/>
                <a:gd name="connsiteX126" fmla="*/ 1922594 w 3586378"/>
                <a:gd name="connsiteY126" fmla="*/ 989937 h 4765775"/>
                <a:gd name="connsiteX127" fmla="*/ 2018697 w 3586378"/>
                <a:gd name="connsiteY127" fmla="*/ 937789 h 4765775"/>
                <a:gd name="connsiteX128" fmla="*/ 2113303 w 3586378"/>
                <a:gd name="connsiteY128" fmla="*/ 892080 h 4765775"/>
                <a:gd name="connsiteX129" fmla="*/ 2201425 w 3586378"/>
                <a:gd name="connsiteY129" fmla="*/ 853024 h 4765775"/>
                <a:gd name="connsiteX130" fmla="*/ 2222708 w 3586378"/>
                <a:gd name="connsiteY130" fmla="*/ 843152 h 4765775"/>
                <a:gd name="connsiteX131" fmla="*/ 2243824 w 3586378"/>
                <a:gd name="connsiteY131" fmla="*/ 833495 h 4765775"/>
                <a:gd name="connsiteX132" fmla="*/ 2263443 w 3586378"/>
                <a:gd name="connsiteY132" fmla="*/ 825341 h 4765775"/>
                <a:gd name="connsiteX133" fmla="*/ 2281401 w 3586378"/>
                <a:gd name="connsiteY133" fmla="*/ 817186 h 4765775"/>
                <a:gd name="connsiteX134" fmla="*/ 2296032 w 3586378"/>
                <a:gd name="connsiteY134" fmla="*/ 810533 h 4765775"/>
                <a:gd name="connsiteX135" fmla="*/ 2310664 w 3586378"/>
                <a:gd name="connsiteY135" fmla="*/ 804095 h 4765775"/>
                <a:gd name="connsiteX136" fmla="*/ 2325462 w 3586378"/>
                <a:gd name="connsiteY136" fmla="*/ 797658 h 4765775"/>
                <a:gd name="connsiteX137" fmla="*/ 2340093 w 3586378"/>
                <a:gd name="connsiteY137" fmla="*/ 791005 h 4765775"/>
                <a:gd name="connsiteX138" fmla="*/ 2415080 w 3586378"/>
                <a:gd name="connsiteY138" fmla="*/ 755167 h 4765775"/>
                <a:gd name="connsiteX139" fmla="*/ 2493393 w 3586378"/>
                <a:gd name="connsiteY139" fmla="*/ 716111 h 4765775"/>
                <a:gd name="connsiteX140" fmla="*/ 2566717 w 3586378"/>
                <a:gd name="connsiteY140" fmla="*/ 675337 h 4765775"/>
                <a:gd name="connsiteX141" fmla="*/ 2632060 w 3586378"/>
                <a:gd name="connsiteY141" fmla="*/ 632847 h 4765775"/>
                <a:gd name="connsiteX142" fmla="*/ 2643292 w 3586378"/>
                <a:gd name="connsiteY142" fmla="*/ 623958 h 4765775"/>
                <a:gd name="connsiteX143" fmla="*/ 2627071 w 3586378"/>
                <a:gd name="connsiteY143" fmla="*/ 614824 h 4765775"/>
                <a:gd name="connsiteX144" fmla="*/ 2568378 w 3586378"/>
                <a:gd name="connsiteY144" fmla="*/ 587141 h 4765775"/>
                <a:gd name="connsiteX145" fmla="*/ 2506360 w 3586378"/>
                <a:gd name="connsiteY145" fmla="*/ 560960 h 4765775"/>
                <a:gd name="connsiteX146" fmla="*/ 2441183 w 3586378"/>
                <a:gd name="connsiteY146" fmla="*/ 534994 h 4765775"/>
                <a:gd name="connsiteX147" fmla="*/ 2392300 w 3586378"/>
                <a:gd name="connsiteY147" fmla="*/ 515465 h 4765775"/>
                <a:gd name="connsiteX148" fmla="*/ 2343418 w 3586378"/>
                <a:gd name="connsiteY148" fmla="*/ 494220 h 4765775"/>
                <a:gd name="connsiteX149" fmla="*/ 2292706 w 3586378"/>
                <a:gd name="connsiteY149" fmla="*/ 472975 h 4765775"/>
                <a:gd name="connsiteX150" fmla="*/ 2242160 w 3586378"/>
                <a:gd name="connsiteY150" fmla="*/ 450228 h 4765775"/>
                <a:gd name="connsiteX151" fmla="*/ 2235316 w 3586378"/>
                <a:gd name="connsiteY151" fmla="*/ 446218 h 4765775"/>
                <a:gd name="connsiteX152" fmla="*/ 2223207 w 3586378"/>
                <a:gd name="connsiteY152" fmla="*/ 439123 h 4765775"/>
                <a:gd name="connsiteX153" fmla="*/ 2200635 w 3586378"/>
                <a:gd name="connsiteY153" fmla="*/ 425898 h 4765775"/>
                <a:gd name="connsiteX154" fmla="*/ 2168836 w 3586378"/>
                <a:gd name="connsiteY154" fmla="*/ 397866 h 4765775"/>
                <a:gd name="connsiteX155" fmla="*/ 2131259 w 3586378"/>
                <a:gd name="connsiteY155" fmla="*/ 332629 h 4765775"/>
                <a:gd name="connsiteX156" fmla="*/ 2126209 w 3586378"/>
                <a:gd name="connsiteY156" fmla="*/ 298481 h 4765775"/>
                <a:gd name="connsiteX157" fmla="*/ 2127381 w 3586378"/>
                <a:gd name="connsiteY157" fmla="*/ 287167 h 4765775"/>
                <a:gd name="connsiteX158" fmla="*/ 2125825 w 3586378"/>
                <a:gd name="connsiteY158" fmla="*/ 233053 h 4765775"/>
                <a:gd name="connsiteX159" fmla="*/ 2126557 w 3586378"/>
                <a:gd name="connsiteY159" fmla="*/ 177039 h 4765775"/>
                <a:gd name="connsiteX160" fmla="*/ 2126887 w 3586378"/>
                <a:gd name="connsiteY160" fmla="*/ 172579 h 4765775"/>
                <a:gd name="connsiteX161" fmla="*/ 2126210 w 3586378"/>
                <a:gd name="connsiteY161" fmla="*/ 168003 h 4765775"/>
                <a:gd name="connsiteX162" fmla="*/ 2129763 w 3586378"/>
                <a:gd name="connsiteY162" fmla="*/ 133699 h 4765775"/>
                <a:gd name="connsiteX163" fmla="*/ 2129764 w 3586378"/>
                <a:gd name="connsiteY163" fmla="*/ 133692 h 4765775"/>
                <a:gd name="connsiteX164" fmla="*/ 2167174 w 3586378"/>
                <a:gd name="connsiteY164" fmla="*/ 70171 h 4765775"/>
                <a:gd name="connsiteX165" fmla="*/ 2207910 w 3586378"/>
                <a:gd name="connsiteY165" fmla="*/ 37553 h 4765775"/>
                <a:gd name="connsiteX166" fmla="*/ 2235316 w 3586378"/>
                <a:gd name="connsiteY166" fmla="*/ 24723 h 4765775"/>
                <a:gd name="connsiteX167" fmla="*/ 2235316 w 3586378"/>
                <a:gd name="connsiteY167" fmla="*/ 24725 h 4765775"/>
                <a:gd name="connsiteX168" fmla="*/ 2256959 w 3586378"/>
                <a:gd name="connsiteY168" fmla="*/ 14593 h 4765775"/>
                <a:gd name="connsiteX169" fmla="*/ 2312327 w 3586378"/>
                <a:gd name="connsiteY169" fmla="*/ 0 h 4765775"/>
                <a:gd name="connsiteX0" fmla="*/ 2312327 w 3586378"/>
                <a:gd name="connsiteY0" fmla="*/ 0 h 4765775"/>
                <a:gd name="connsiteX1" fmla="*/ 2369357 w 3586378"/>
                <a:gd name="connsiteY1" fmla="*/ 0 h 4765775"/>
                <a:gd name="connsiteX2" fmla="*/ 2405271 w 3586378"/>
                <a:gd name="connsiteY2" fmla="*/ 1717 h 4765775"/>
                <a:gd name="connsiteX3" fmla="*/ 2441184 w 3586378"/>
                <a:gd name="connsiteY3" fmla="*/ 6438 h 4765775"/>
                <a:gd name="connsiteX4" fmla="*/ 2477098 w 3586378"/>
                <a:gd name="connsiteY4" fmla="*/ 16309 h 4765775"/>
                <a:gd name="connsiteX5" fmla="*/ 2511349 w 3586378"/>
                <a:gd name="connsiteY5" fmla="*/ 29400 h 4765775"/>
                <a:gd name="connsiteX6" fmla="*/ 2547263 w 3586378"/>
                <a:gd name="connsiteY6" fmla="*/ 43993 h 4765775"/>
                <a:gd name="connsiteX7" fmla="*/ 2584674 w 3586378"/>
                <a:gd name="connsiteY7" fmla="*/ 58800 h 4765775"/>
                <a:gd name="connsiteX8" fmla="*/ 2623913 w 3586378"/>
                <a:gd name="connsiteY8" fmla="*/ 73392 h 4765775"/>
                <a:gd name="connsiteX9" fmla="*/ 2664649 w 3586378"/>
                <a:gd name="connsiteY9" fmla="*/ 89702 h 4765775"/>
                <a:gd name="connsiteX10" fmla="*/ 2742961 w 3586378"/>
                <a:gd name="connsiteY10" fmla="*/ 119102 h 4765775"/>
                <a:gd name="connsiteX11" fmla="*/ 2826095 w 3586378"/>
                <a:gd name="connsiteY11" fmla="*/ 153222 h 4765775"/>
                <a:gd name="connsiteX12" fmla="*/ 2910892 w 3586378"/>
                <a:gd name="connsiteY12" fmla="*/ 192494 h 4765775"/>
                <a:gd name="connsiteX13" fmla="*/ 2995689 w 3586378"/>
                <a:gd name="connsiteY13" fmla="*/ 238203 h 4765775"/>
                <a:gd name="connsiteX14" fmla="*/ 3078989 w 3586378"/>
                <a:gd name="connsiteY14" fmla="*/ 295286 h 4765775"/>
                <a:gd name="connsiteX15" fmla="*/ 3147325 w 3586378"/>
                <a:gd name="connsiteY15" fmla="*/ 360523 h 4765775"/>
                <a:gd name="connsiteX16" fmla="*/ 3199534 w 3586378"/>
                <a:gd name="connsiteY16" fmla="*/ 433915 h 4765775"/>
                <a:gd name="connsiteX17" fmla="*/ 3232289 w 3586378"/>
                <a:gd name="connsiteY17" fmla="*/ 512243 h 4765775"/>
                <a:gd name="connsiteX18" fmla="*/ 3245257 w 3586378"/>
                <a:gd name="connsiteY18" fmla="*/ 622975 h 4765775"/>
                <a:gd name="connsiteX19" fmla="*/ 3238434 w 3586378"/>
                <a:gd name="connsiteY19" fmla="*/ 673012 h 4765775"/>
                <a:gd name="connsiteX20" fmla="*/ 3243635 w 3586378"/>
                <a:gd name="connsiteY20" fmla="*/ 698651 h 4765775"/>
                <a:gd name="connsiteX21" fmla="*/ 3245256 w 3586378"/>
                <a:gd name="connsiteY21" fmla="*/ 753453 h 4765775"/>
                <a:gd name="connsiteX22" fmla="*/ 3219152 w 3586378"/>
                <a:gd name="connsiteY22" fmla="*/ 864400 h 4765775"/>
                <a:gd name="connsiteX23" fmla="*/ 3153975 w 3586378"/>
                <a:gd name="connsiteY23" fmla="*/ 973630 h 4765775"/>
                <a:gd name="connsiteX24" fmla="*/ 3046234 w 3586378"/>
                <a:gd name="connsiteY24" fmla="*/ 1081358 h 4765775"/>
                <a:gd name="connsiteX25" fmla="*/ 2953290 w 3586378"/>
                <a:gd name="connsiteY25" fmla="*/ 1149814 h 4765775"/>
                <a:gd name="connsiteX26" fmla="*/ 2853861 w 3586378"/>
                <a:gd name="connsiteY26" fmla="*/ 1210116 h 4765775"/>
                <a:gd name="connsiteX27" fmla="*/ 2752770 w 3586378"/>
                <a:gd name="connsiteY27" fmla="*/ 1263980 h 4765775"/>
                <a:gd name="connsiteX28" fmla="*/ 2656501 w 3586378"/>
                <a:gd name="connsiteY28" fmla="*/ 1312908 h 4765775"/>
                <a:gd name="connsiteX29" fmla="*/ 2641869 w 3586378"/>
                <a:gd name="connsiteY29" fmla="*/ 1319561 h 4765775"/>
                <a:gd name="connsiteX30" fmla="*/ 2627071 w 3586378"/>
                <a:gd name="connsiteY30" fmla="*/ 1325999 h 4765775"/>
                <a:gd name="connsiteX31" fmla="*/ 2614102 w 3586378"/>
                <a:gd name="connsiteY31" fmla="*/ 1332436 h 4765775"/>
                <a:gd name="connsiteX32" fmla="*/ 2600967 w 3586378"/>
                <a:gd name="connsiteY32" fmla="*/ 1339089 h 4765775"/>
                <a:gd name="connsiteX33" fmla="*/ 2578188 w 3586378"/>
                <a:gd name="connsiteY33" fmla="*/ 1350463 h 4765775"/>
                <a:gd name="connsiteX34" fmla="*/ 2553747 w 3586378"/>
                <a:gd name="connsiteY34" fmla="*/ 1361836 h 4765775"/>
                <a:gd name="connsiteX35" fmla="*/ 2529306 w 3586378"/>
                <a:gd name="connsiteY35" fmla="*/ 1373210 h 4765775"/>
                <a:gd name="connsiteX36" fmla="*/ 2503202 w 3586378"/>
                <a:gd name="connsiteY36" fmla="*/ 1384798 h 4765775"/>
                <a:gd name="connsiteX37" fmla="*/ 2446172 w 3586378"/>
                <a:gd name="connsiteY37" fmla="*/ 1412481 h 4765775"/>
                <a:gd name="connsiteX38" fmla="*/ 2387312 w 3586378"/>
                <a:gd name="connsiteY38" fmla="*/ 1441881 h 4765775"/>
                <a:gd name="connsiteX39" fmla="*/ 2330282 w 3586378"/>
                <a:gd name="connsiteY39" fmla="*/ 1472783 h 4765775"/>
                <a:gd name="connsiteX40" fmla="*/ 2294772 w 3586378"/>
                <a:gd name="connsiteY40" fmla="*/ 1494970 h 4765775"/>
                <a:gd name="connsiteX41" fmla="*/ 2317315 w 3586378"/>
                <a:gd name="connsiteY41" fmla="*/ 1503682 h 4765775"/>
                <a:gd name="connsiteX42" fmla="*/ 2382492 w 3586378"/>
                <a:gd name="connsiteY42" fmla="*/ 1523425 h 4765775"/>
                <a:gd name="connsiteX43" fmla="*/ 2447669 w 3586378"/>
                <a:gd name="connsiteY43" fmla="*/ 1541236 h 4765775"/>
                <a:gd name="connsiteX44" fmla="*/ 2475435 w 3586378"/>
                <a:gd name="connsiteY44" fmla="*/ 1547889 h 4765775"/>
                <a:gd name="connsiteX45" fmla="*/ 2503203 w 3586378"/>
                <a:gd name="connsiteY45" fmla="*/ 1554327 h 4765775"/>
                <a:gd name="connsiteX46" fmla="*/ 2530969 w 3586378"/>
                <a:gd name="connsiteY46" fmla="*/ 1560765 h 4765775"/>
                <a:gd name="connsiteX47" fmla="*/ 2560233 w 3586378"/>
                <a:gd name="connsiteY47" fmla="*/ 1567417 h 4765775"/>
                <a:gd name="connsiteX48" fmla="*/ 2694078 w 3586378"/>
                <a:gd name="connsiteY48" fmla="*/ 1601538 h 4765775"/>
                <a:gd name="connsiteX49" fmla="*/ 2835905 w 3586378"/>
                <a:gd name="connsiteY49" fmla="*/ 1642312 h 4765775"/>
                <a:gd name="connsiteX50" fmla="*/ 2981057 w 3586378"/>
                <a:gd name="connsiteY50" fmla="*/ 1694673 h 4765775"/>
                <a:gd name="connsiteX51" fmla="*/ 3127872 w 3586378"/>
                <a:gd name="connsiteY51" fmla="*/ 1763130 h 4765775"/>
                <a:gd name="connsiteX52" fmla="*/ 3290981 w 3586378"/>
                <a:gd name="connsiteY52" fmla="*/ 1870858 h 4765775"/>
                <a:gd name="connsiteX53" fmla="*/ 3410029 w 3586378"/>
                <a:gd name="connsiteY53" fmla="*/ 1985023 h 4765775"/>
                <a:gd name="connsiteX54" fmla="*/ 3491501 w 3586378"/>
                <a:gd name="connsiteY54" fmla="*/ 2099189 h 4765775"/>
                <a:gd name="connsiteX55" fmla="*/ 3542047 w 3586378"/>
                <a:gd name="connsiteY55" fmla="*/ 2205200 h 4765775"/>
                <a:gd name="connsiteX56" fmla="*/ 3581286 w 3586378"/>
                <a:gd name="connsiteY56" fmla="*/ 2361641 h 4765775"/>
                <a:gd name="connsiteX57" fmla="*/ 3586357 w 3586378"/>
                <a:gd name="connsiteY57" fmla="*/ 2442625 h 4765775"/>
                <a:gd name="connsiteX58" fmla="*/ 3583099 w 3586378"/>
                <a:gd name="connsiteY58" fmla="*/ 2521093 h 4765775"/>
                <a:gd name="connsiteX59" fmla="*/ 3586356 w 3586378"/>
                <a:gd name="connsiteY59" fmla="*/ 2573103 h 4765775"/>
                <a:gd name="connsiteX60" fmla="*/ 3582947 w 3586378"/>
                <a:gd name="connsiteY60" fmla="*/ 2655213 h 4765775"/>
                <a:gd name="connsiteX61" fmla="*/ 3545371 w 3586378"/>
                <a:gd name="connsiteY61" fmla="*/ 2823242 h 4765775"/>
                <a:gd name="connsiteX62" fmla="*/ 3465396 w 3586378"/>
                <a:gd name="connsiteY62" fmla="*/ 2994491 h 4765775"/>
                <a:gd name="connsiteX63" fmla="*/ 3233784 w 3586378"/>
                <a:gd name="connsiteY63" fmla="*/ 3307588 h 4765775"/>
                <a:gd name="connsiteX64" fmla="*/ 2930511 w 3586378"/>
                <a:gd name="connsiteY64" fmla="*/ 3597938 h 4765775"/>
                <a:gd name="connsiteX65" fmla="*/ 2579851 w 3586378"/>
                <a:gd name="connsiteY65" fmla="*/ 3863824 h 4765775"/>
                <a:gd name="connsiteX66" fmla="*/ 2207909 w 3586378"/>
                <a:gd name="connsiteY66" fmla="*/ 4108464 h 4765775"/>
                <a:gd name="connsiteX67" fmla="*/ 1761146 w 3586378"/>
                <a:gd name="connsiteY67" fmla="*/ 4358041 h 4765775"/>
                <a:gd name="connsiteX68" fmla="*/ 1301082 w 3586378"/>
                <a:gd name="connsiteY68" fmla="*/ 4555470 h 4765775"/>
                <a:gd name="connsiteX69" fmla="*/ 836362 w 3586378"/>
                <a:gd name="connsiteY69" fmla="*/ 4692383 h 4765775"/>
                <a:gd name="connsiteX70" fmla="*/ 377960 w 3586378"/>
                <a:gd name="connsiteY70" fmla="*/ 4765775 h 4765775"/>
                <a:gd name="connsiteX71" fmla="*/ 369813 w 3586378"/>
                <a:gd name="connsiteY71" fmla="*/ 4765775 h 4765775"/>
                <a:gd name="connsiteX72" fmla="*/ 361666 w 3586378"/>
                <a:gd name="connsiteY72" fmla="*/ 4765775 h 4765775"/>
                <a:gd name="connsiteX73" fmla="*/ 353519 w 3586378"/>
                <a:gd name="connsiteY73" fmla="*/ 4765775 h 4765775"/>
                <a:gd name="connsiteX74" fmla="*/ 345372 w 3586378"/>
                <a:gd name="connsiteY74" fmla="*/ 4765775 h 4765775"/>
                <a:gd name="connsiteX75" fmla="*/ 195398 w 3586378"/>
                <a:gd name="connsiteY75" fmla="*/ 4731440 h 4765775"/>
                <a:gd name="connsiteX76" fmla="*/ 133360 w 3586378"/>
                <a:gd name="connsiteY76" fmla="*/ 4690988 h 4765775"/>
                <a:gd name="connsiteX77" fmla="*/ 127655 w 3586378"/>
                <a:gd name="connsiteY77" fmla="*/ 4685089 h 4765775"/>
                <a:gd name="connsiteX78" fmla="*/ 127655 w 3586378"/>
                <a:gd name="connsiteY78" fmla="*/ 4685090 h 4765775"/>
                <a:gd name="connsiteX79" fmla="*/ 81172 w 3586378"/>
                <a:gd name="connsiteY79" fmla="*/ 4637018 h 4765775"/>
                <a:gd name="connsiteX80" fmla="*/ 14332 w 3586378"/>
                <a:gd name="connsiteY80" fmla="*/ 4498388 h 4765775"/>
                <a:gd name="connsiteX81" fmla="*/ 14332 w 3586378"/>
                <a:gd name="connsiteY81" fmla="*/ 4498384 h 4765775"/>
                <a:gd name="connsiteX82" fmla="*/ 1239 w 3586378"/>
                <a:gd name="connsiteY82" fmla="*/ 4416707 h 4765775"/>
                <a:gd name="connsiteX83" fmla="*/ 2177 w 3586378"/>
                <a:gd name="connsiteY83" fmla="*/ 4366705 h 4765775"/>
                <a:gd name="connsiteX84" fmla="*/ 1260 w 3586378"/>
                <a:gd name="connsiteY84" fmla="*/ 4351481 h 4765775"/>
                <a:gd name="connsiteX85" fmla="*/ 71 w 3586378"/>
                <a:gd name="connsiteY85" fmla="*/ 4269654 h 4765775"/>
                <a:gd name="connsiteX86" fmla="*/ 2860 w 3586378"/>
                <a:gd name="connsiteY86" fmla="*/ 4199906 h 4765775"/>
                <a:gd name="connsiteX87" fmla="*/ 2861 w 3586378"/>
                <a:gd name="connsiteY87" fmla="*/ 4199880 h 4765775"/>
                <a:gd name="connsiteX88" fmla="*/ 53406 w 3586378"/>
                <a:gd name="connsiteY88" fmla="*/ 4023695 h 4765775"/>
                <a:gd name="connsiteX89" fmla="*/ 154664 w 3586378"/>
                <a:gd name="connsiteY89" fmla="*/ 3880130 h 4765775"/>
                <a:gd name="connsiteX90" fmla="*/ 288343 w 3586378"/>
                <a:gd name="connsiteY90" fmla="*/ 3780557 h 4765775"/>
                <a:gd name="connsiteX91" fmla="*/ 443305 w 3586378"/>
                <a:gd name="connsiteY91" fmla="*/ 3736565 h 4765775"/>
                <a:gd name="connsiteX92" fmla="*/ 780830 w 3586378"/>
                <a:gd name="connsiteY92" fmla="*/ 3686134 h 4765775"/>
                <a:gd name="connsiteX93" fmla="*/ 1128330 w 3586378"/>
                <a:gd name="connsiteY93" fmla="*/ 3589780 h 4765775"/>
                <a:gd name="connsiteX94" fmla="*/ 1478990 w 3586378"/>
                <a:gd name="connsiteY94" fmla="*/ 3449648 h 4765775"/>
                <a:gd name="connsiteX95" fmla="*/ 1827987 w 3586378"/>
                <a:gd name="connsiteY95" fmla="*/ 3270245 h 4765775"/>
                <a:gd name="connsiteX96" fmla="*/ 2131260 w 3586378"/>
                <a:gd name="connsiteY96" fmla="*/ 3089125 h 4765775"/>
                <a:gd name="connsiteX97" fmla="*/ 2416743 w 3586378"/>
                <a:gd name="connsiteY97" fmla="*/ 2894915 h 4765775"/>
                <a:gd name="connsiteX98" fmla="*/ 2662986 w 3586378"/>
                <a:gd name="connsiteY98" fmla="*/ 2687829 h 4765775"/>
                <a:gd name="connsiteX99" fmla="*/ 2850537 w 3586378"/>
                <a:gd name="connsiteY99" fmla="*/ 2469369 h 4765775"/>
                <a:gd name="connsiteX100" fmla="*/ 2881629 w 3586378"/>
                <a:gd name="connsiteY100" fmla="*/ 2417222 h 4765775"/>
                <a:gd name="connsiteX101" fmla="*/ 2882717 w 3586378"/>
                <a:gd name="connsiteY101" fmla="*/ 2414270 h 4765775"/>
                <a:gd name="connsiteX102" fmla="*/ 2871818 w 3586378"/>
                <a:gd name="connsiteY102" fmla="*/ 2402417 h 4765775"/>
                <a:gd name="connsiteX103" fmla="*/ 2848873 w 3586378"/>
                <a:gd name="connsiteY103" fmla="*/ 2386108 h 4765775"/>
                <a:gd name="connsiteX104" fmla="*/ 2826094 w 3586378"/>
                <a:gd name="connsiteY104" fmla="*/ 2371515 h 4765775"/>
                <a:gd name="connsiteX105" fmla="*/ 2733150 w 3586378"/>
                <a:gd name="connsiteY105" fmla="*/ 2325806 h 4765775"/>
                <a:gd name="connsiteX106" fmla="*/ 2632059 w 3586378"/>
                <a:gd name="connsiteY106" fmla="*/ 2288252 h 4765775"/>
                <a:gd name="connsiteX107" fmla="*/ 2522821 w 3586378"/>
                <a:gd name="connsiteY107" fmla="*/ 2255633 h 4765775"/>
                <a:gd name="connsiteX108" fmla="*/ 2410258 w 3586378"/>
                <a:gd name="connsiteY108" fmla="*/ 2224731 h 4765775"/>
                <a:gd name="connsiteX109" fmla="*/ 2379165 w 3586378"/>
                <a:gd name="connsiteY109" fmla="*/ 2216576 h 4765775"/>
                <a:gd name="connsiteX110" fmla="*/ 2346577 w 3586378"/>
                <a:gd name="connsiteY110" fmla="*/ 2208422 h 4765775"/>
                <a:gd name="connsiteX111" fmla="*/ 2313988 w 3586378"/>
                <a:gd name="connsiteY111" fmla="*/ 2200267 h 4765775"/>
                <a:gd name="connsiteX112" fmla="*/ 2281400 w 3586378"/>
                <a:gd name="connsiteY112" fmla="*/ 2190396 h 4765775"/>
                <a:gd name="connsiteX113" fmla="*/ 2165510 w 3586378"/>
                <a:gd name="connsiteY113" fmla="*/ 2156275 h 4765775"/>
                <a:gd name="connsiteX114" fmla="*/ 2046462 w 3586378"/>
                <a:gd name="connsiteY114" fmla="*/ 2113784 h 4765775"/>
                <a:gd name="connsiteX115" fmla="*/ 1929077 w 3586378"/>
                <a:gd name="connsiteY115" fmla="*/ 2058418 h 4765775"/>
                <a:gd name="connsiteX116" fmla="*/ 1816514 w 3586378"/>
                <a:gd name="connsiteY116" fmla="*/ 1988245 h 4765775"/>
                <a:gd name="connsiteX117" fmla="*/ 1736538 w 3586378"/>
                <a:gd name="connsiteY117" fmla="*/ 1919789 h 4765775"/>
                <a:gd name="connsiteX118" fmla="*/ 1673024 w 3586378"/>
                <a:gd name="connsiteY118" fmla="*/ 1842963 h 4765775"/>
                <a:gd name="connsiteX119" fmla="*/ 1627300 w 3586378"/>
                <a:gd name="connsiteY119" fmla="*/ 1761416 h 4765775"/>
                <a:gd name="connsiteX120" fmla="*/ 1599700 w 3586378"/>
                <a:gd name="connsiteY120" fmla="*/ 1676650 h 4765775"/>
                <a:gd name="connsiteX121" fmla="*/ 1591387 w 3586378"/>
                <a:gd name="connsiteY121" fmla="*/ 1436942 h 4765775"/>
                <a:gd name="connsiteX122" fmla="*/ 1617491 w 3586378"/>
                <a:gd name="connsiteY122" fmla="*/ 1312905 h 4765775"/>
                <a:gd name="connsiteX123" fmla="*/ 1692645 w 3586378"/>
                <a:gd name="connsiteY123" fmla="*/ 1182430 h 4765775"/>
                <a:gd name="connsiteX124" fmla="*/ 1829650 w 3586378"/>
                <a:gd name="connsiteY124" fmla="*/ 1051955 h 4765775"/>
                <a:gd name="connsiteX125" fmla="*/ 1922594 w 3586378"/>
                <a:gd name="connsiteY125" fmla="*/ 989937 h 4765775"/>
                <a:gd name="connsiteX126" fmla="*/ 2018697 w 3586378"/>
                <a:gd name="connsiteY126" fmla="*/ 937789 h 4765775"/>
                <a:gd name="connsiteX127" fmla="*/ 2113303 w 3586378"/>
                <a:gd name="connsiteY127" fmla="*/ 892080 h 4765775"/>
                <a:gd name="connsiteX128" fmla="*/ 2201425 w 3586378"/>
                <a:gd name="connsiteY128" fmla="*/ 853024 h 4765775"/>
                <a:gd name="connsiteX129" fmla="*/ 2222708 w 3586378"/>
                <a:gd name="connsiteY129" fmla="*/ 843152 h 4765775"/>
                <a:gd name="connsiteX130" fmla="*/ 2243824 w 3586378"/>
                <a:gd name="connsiteY130" fmla="*/ 833495 h 4765775"/>
                <a:gd name="connsiteX131" fmla="*/ 2263443 w 3586378"/>
                <a:gd name="connsiteY131" fmla="*/ 825341 h 4765775"/>
                <a:gd name="connsiteX132" fmla="*/ 2281401 w 3586378"/>
                <a:gd name="connsiteY132" fmla="*/ 817186 h 4765775"/>
                <a:gd name="connsiteX133" fmla="*/ 2296032 w 3586378"/>
                <a:gd name="connsiteY133" fmla="*/ 810533 h 4765775"/>
                <a:gd name="connsiteX134" fmla="*/ 2310664 w 3586378"/>
                <a:gd name="connsiteY134" fmla="*/ 804095 h 4765775"/>
                <a:gd name="connsiteX135" fmla="*/ 2325462 w 3586378"/>
                <a:gd name="connsiteY135" fmla="*/ 797658 h 4765775"/>
                <a:gd name="connsiteX136" fmla="*/ 2340093 w 3586378"/>
                <a:gd name="connsiteY136" fmla="*/ 791005 h 4765775"/>
                <a:gd name="connsiteX137" fmla="*/ 2415080 w 3586378"/>
                <a:gd name="connsiteY137" fmla="*/ 755167 h 4765775"/>
                <a:gd name="connsiteX138" fmla="*/ 2493393 w 3586378"/>
                <a:gd name="connsiteY138" fmla="*/ 716111 h 4765775"/>
                <a:gd name="connsiteX139" fmla="*/ 2566717 w 3586378"/>
                <a:gd name="connsiteY139" fmla="*/ 675337 h 4765775"/>
                <a:gd name="connsiteX140" fmla="*/ 2632060 w 3586378"/>
                <a:gd name="connsiteY140" fmla="*/ 632847 h 4765775"/>
                <a:gd name="connsiteX141" fmla="*/ 2643292 w 3586378"/>
                <a:gd name="connsiteY141" fmla="*/ 623958 h 4765775"/>
                <a:gd name="connsiteX142" fmla="*/ 2627071 w 3586378"/>
                <a:gd name="connsiteY142" fmla="*/ 614824 h 4765775"/>
                <a:gd name="connsiteX143" fmla="*/ 2568378 w 3586378"/>
                <a:gd name="connsiteY143" fmla="*/ 587141 h 4765775"/>
                <a:gd name="connsiteX144" fmla="*/ 2506360 w 3586378"/>
                <a:gd name="connsiteY144" fmla="*/ 560960 h 4765775"/>
                <a:gd name="connsiteX145" fmla="*/ 2441183 w 3586378"/>
                <a:gd name="connsiteY145" fmla="*/ 534994 h 4765775"/>
                <a:gd name="connsiteX146" fmla="*/ 2392300 w 3586378"/>
                <a:gd name="connsiteY146" fmla="*/ 515465 h 4765775"/>
                <a:gd name="connsiteX147" fmla="*/ 2343418 w 3586378"/>
                <a:gd name="connsiteY147" fmla="*/ 494220 h 4765775"/>
                <a:gd name="connsiteX148" fmla="*/ 2292706 w 3586378"/>
                <a:gd name="connsiteY148" fmla="*/ 472975 h 4765775"/>
                <a:gd name="connsiteX149" fmla="*/ 2242160 w 3586378"/>
                <a:gd name="connsiteY149" fmla="*/ 450228 h 4765775"/>
                <a:gd name="connsiteX150" fmla="*/ 2235316 w 3586378"/>
                <a:gd name="connsiteY150" fmla="*/ 446218 h 4765775"/>
                <a:gd name="connsiteX151" fmla="*/ 2223207 w 3586378"/>
                <a:gd name="connsiteY151" fmla="*/ 439123 h 4765775"/>
                <a:gd name="connsiteX152" fmla="*/ 2200635 w 3586378"/>
                <a:gd name="connsiteY152" fmla="*/ 425898 h 4765775"/>
                <a:gd name="connsiteX153" fmla="*/ 2168836 w 3586378"/>
                <a:gd name="connsiteY153" fmla="*/ 397866 h 4765775"/>
                <a:gd name="connsiteX154" fmla="*/ 2131259 w 3586378"/>
                <a:gd name="connsiteY154" fmla="*/ 332629 h 4765775"/>
                <a:gd name="connsiteX155" fmla="*/ 2126209 w 3586378"/>
                <a:gd name="connsiteY155" fmla="*/ 298481 h 4765775"/>
                <a:gd name="connsiteX156" fmla="*/ 2127381 w 3586378"/>
                <a:gd name="connsiteY156" fmla="*/ 287167 h 4765775"/>
                <a:gd name="connsiteX157" fmla="*/ 2125825 w 3586378"/>
                <a:gd name="connsiteY157" fmla="*/ 233053 h 4765775"/>
                <a:gd name="connsiteX158" fmla="*/ 2126557 w 3586378"/>
                <a:gd name="connsiteY158" fmla="*/ 177039 h 4765775"/>
                <a:gd name="connsiteX159" fmla="*/ 2126887 w 3586378"/>
                <a:gd name="connsiteY159" fmla="*/ 172579 h 4765775"/>
                <a:gd name="connsiteX160" fmla="*/ 2126210 w 3586378"/>
                <a:gd name="connsiteY160" fmla="*/ 168003 h 4765775"/>
                <a:gd name="connsiteX161" fmla="*/ 2129763 w 3586378"/>
                <a:gd name="connsiteY161" fmla="*/ 133699 h 4765775"/>
                <a:gd name="connsiteX162" fmla="*/ 2129764 w 3586378"/>
                <a:gd name="connsiteY162" fmla="*/ 133692 h 4765775"/>
                <a:gd name="connsiteX163" fmla="*/ 2167174 w 3586378"/>
                <a:gd name="connsiteY163" fmla="*/ 70171 h 4765775"/>
                <a:gd name="connsiteX164" fmla="*/ 2207910 w 3586378"/>
                <a:gd name="connsiteY164" fmla="*/ 37553 h 4765775"/>
                <a:gd name="connsiteX165" fmla="*/ 2235316 w 3586378"/>
                <a:gd name="connsiteY165" fmla="*/ 24723 h 4765775"/>
                <a:gd name="connsiteX166" fmla="*/ 2235316 w 3586378"/>
                <a:gd name="connsiteY166" fmla="*/ 24725 h 4765775"/>
                <a:gd name="connsiteX167" fmla="*/ 2256959 w 3586378"/>
                <a:gd name="connsiteY167" fmla="*/ 14593 h 4765775"/>
                <a:gd name="connsiteX168" fmla="*/ 2312327 w 3586378"/>
                <a:gd name="connsiteY168" fmla="*/ 0 h 476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3586378" h="4765775">
                  <a:moveTo>
                    <a:pt x="2312327" y="0"/>
                  </a:moveTo>
                  <a:cubicBezTo>
                    <a:pt x="2328621" y="1717"/>
                    <a:pt x="2349903" y="0"/>
                    <a:pt x="2369357" y="0"/>
                  </a:cubicBezTo>
                  <a:cubicBezTo>
                    <a:pt x="2380829" y="0"/>
                    <a:pt x="2393964" y="0"/>
                    <a:pt x="2405271" y="1717"/>
                  </a:cubicBezTo>
                  <a:lnTo>
                    <a:pt x="2441184" y="6438"/>
                  </a:lnTo>
                  <a:cubicBezTo>
                    <a:pt x="2452657" y="9872"/>
                    <a:pt x="2465626" y="11374"/>
                    <a:pt x="2477098" y="16309"/>
                  </a:cubicBezTo>
                  <a:cubicBezTo>
                    <a:pt x="2488571" y="19528"/>
                    <a:pt x="2499877" y="24464"/>
                    <a:pt x="2511349" y="29400"/>
                  </a:cubicBezTo>
                  <a:cubicBezTo>
                    <a:pt x="2522822" y="34336"/>
                    <a:pt x="2534128" y="39057"/>
                    <a:pt x="2547263" y="43993"/>
                  </a:cubicBezTo>
                  <a:cubicBezTo>
                    <a:pt x="2560233" y="48928"/>
                    <a:pt x="2571705" y="53864"/>
                    <a:pt x="2584674" y="58800"/>
                  </a:cubicBezTo>
                  <a:cubicBezTo>
                    <a:pt x="2597809" y="63521"/>
                    <a:pt x="2610778" y="68457"/>
                    <a:pt x="2623913" y="73392"/>
                  </a:cubicBezTo>
                  <a:cubicBezTo>
                    <a:pt x="2636882" y="78328"/>
                    <a:pt x="2651514" y="83264"/>
                    <a:pt x="2664649" y="89702"/>
                  </a:cubicBezTo>
                  <a:lnTo>
                    <a:pt x="2742961" y="119102"/>
                  </a:lnTo>
                  <a:cubicBezTo>
                    <a:pt x="2770728" y="128758"/>
                    <a:pt x="2798329" y="140347"/>
                    <a:pt x="2826095" y="153222"/>
                  </a:cubicBezTo>
                  <a:cubicBezTo>
                    <a:pt x="2853862" y="164811"/>
                    <a:pt x="2883125" y="177687"/>
                    <a:pt x="2910892" y="192494"/>
                  </a:cubicBezTo>
                  <a:cubicBezTo>
                    <a:pt x="2938659" y="207086"/>
                    <a:pt x="2967922" y="221894"/>
                    <a:pt x="2995689" y="238203"/>
                  </a:cubicBezTo>
                  <a:cubicBezTo>
                    <a:pt x="3025119" y="256015"/>
                    <a:pt x="3052885" y="275543"/>
                    <a:pt x="3078989" y="295286"/>
                  </a:cubicBezTo>
                  <a:cubicBezTo>
                    <a:pt x="3103431" y="316316"/>
                    <a:pt x="3126209" y="337561"/>
                    <a:pt x="3147325" y="360523"/>
                  </a:cubicBezTo>
                  <a:cubicBezTo>
                    <a:pt x="3166945" y="383271"/>
                    <a:pt x="3184902" y="407735"/>
                    <a:pt x="3199534" y="433915"/>
                  </a:cubicBezTo>
                  <a:cubicBezTo>
                    <a:pt x="3214332" y="459882"/>
                    <a:pt x="3225638" y="486063"/>
                    <a:pt x="3232289" y="512243"/>
                  </a:cubicBezTo>
                  <a:cubicBezTo>
                    <a:pt x="3243595" y="549583"/>
                    <a:pt x="3246920" y="587138"/>
                    <a:pt x="3245257" y="622975"/>
                  </a:cubicBezTo>
                  <a:lnTo>
                    <a:pt x="3238434" y="673012"/>
                  </a:lnTo>
                  <a:lnTo>
                    <a:pt x="3243635" y="698651"/>
                  </a:lnTo>
                  <a:cubicBezTo>
                    <a:pt x="3245672" y="717187"/>
                    <a:pt x="3246087" y="735535"/>
                    <a:pt x="3245256" y="753453"/>
                  </a:cubicBezTo>
                  <a:cubicBezTo>
                    <a:pt x="3243594" y="791008"/>
                    <a:pt x="3235447" y="826846"/>
                    <a:pt x="3219152" y="864400"/>
                  </a:cubicBezTo>
                  <a:cubicBezTo>
                    <a:pt x="3204521" y="901955"/>
                    <a:pt x="3181576" y="937792"/>
                    <a:pt x="3153975" y="973630"/>
                  </a:cubicBezTo>
                  <a:cubicBezTo>
                    <a:pt x="3124546" y="1009682"/>
                    <a:pt x="3088632" y="1045520"/>
                    <a:pt x="3046234" y="1081358"/>
                  </a:cubicBezTo>
                  <a:cubicBezTo>
                    <a:pt x="3016970" y="1105822"/>
                    <a:pt x="2985878" y="1128569"/>
                    <a:pt x="2953290" y="1149814"/>
                  </a:cubicBezTo>
                  <a:cubicBezTo>
                    <a:pt x="2920701" y="1171059"/>
                    <a:pt x="2888112" y="1192305"/>
                    <a:pt x="2853861" y="1210116"/>
                  </a:cubicBezTo>
                  <a:cubicBezTo>
                    <a:pt x="2819610" y="1229859"/>
                    <a:pt x="2787021" y="1247671"/>
                    <a:pt x="2752770" y="1263980"/>
                  </a:cubicBezTo>
                  <a:cubicBezTo>
                    <a:pt x="2720015" y="1282006"/>
                    <a:pt x="2687426" y="1296599"/>
                    <a:pt x="2656501" y="1312908"/>
                  </a:cubicBezTo>
                  <a:cubicBezTo>
                    <a:pt x="2651513" y="1314625"/>
                    <a:pt x="2646691" y="1317844"/>
                    <a:pt x="2641869" y="1319561"/>
                  </a:cubicBezTo>
                  <a:cubicBezTo>
                    <a:pt x="2636881" y="1321063"/>
                    <a:pt x="2632059" y="1324282"/>
                    <a:pt x="2627071" y="1325999"/>
                  </a:cubicBezTo>
                  <a:cubicBezTo>
                    <a:pt x="2622250" y="1327715"/>
                    <a:pt x="2617262" y="1330934"/>
                    <a:pt x="2614102" y="1332436"/>
                  </a:cubicBezTo>
                  <a:cubicBezTo>
                    <a:pt x="2609114" y="1334153"/>
                    <a:pt x="2605955" y="1337372"/>
                    <a:pt x="2600967" y="1339089"/>
                  </a:cubicBezTo>
                  <a:cubicBezTo>
                    <a:pt x="2592820" y="1342308"/>
                    <a:pt x="2586336" y="1347244"/>
                    <a:pt x="2578188" y="1350463"/>
                  </a:cubicBezTo>
                  <a:cubicBezTo>
                    <a:pt x="2570041" y="1353682"/>
                    <a:pt x="2561894" y="1358617"/>
                    <a:pt x="2553747" y="1361836"/>
                  </a:cubicBezTo>
                  <a:cubicBezTo>
                    <a:pt x="2545600" y="1365055"/>
                    <a:pt x="2537453" y="1369991"/>
                    <a:pt x="2529306" y="1373210"/>
                  </a:cubicBezTo>
                  <a:cubicBezTo>
                    <a:pt x="2521158" y="1376643"/>
                    <a:pt x="2513011" y="1381365"/>
                    <a:pt x="2503202" y="1384798"/>
                  </a:cubicBezTo>
                  <a:cubicBezTo>
                    <a:pt x="2485244" y="1392953"/>
                    <a:pt x="2465625" y="1402610"/>
                    <a:pt x="2446172" y="1412481"/>
                  </a:cubicBezTo>
                  <a:lnTo>
                    <a:pt x="2387312" y="1441881"/>
                  </a:lnTo>
                  <a:cubicBezTo>
                    <a:pt x="2367859" y="1451538"/>
                    <a:pt x="2348240" y="1461409"/>
                    <a:pt x="2330282" y="1472783"/>
                  </a:cubicBezTo>
                  <a:lnTo>
                    <a:pt x="2294772" y="1494970"/>
                  </a:lnTo>
                  <a:lnTo>
                    <a:pt x="2317315" y="1503682"/>
                  </a:lnTo>
                  <a:cubicBezTo>
                    <a:pt x="2338431" y="1510334"/>
                    <a:pt x="2359713" y="1518489"/>
                    <a:pt x="2382492" y="1523425"/>
                  </a:cubicBezTo>
                  <a:cubicBezTo>
                    <a:pt x="2403608" y="1529863"/>
                    <a:pt x="2426553" y="1536301"/>
                    <a:pt x="2447669" y="1541236"/>
                  </a:cubicBezTo>
                  <a:cubicBezTo>
                    <a:pt x="2457479" y="1542953"/>
                    <a:pt x="2465626" y="1546172"/>
                    <a:pt x="2475435" y="1547889"/>
                  </a:cubicBezTo>
                  <a:cubicBezTo>
                    <a:pt x="2485245" y="1549391"/>
                    <a:pt x="2493393" y="1552610"/>
                    <a:pt x="2503203" y="1554327"/>
                  </a:cubicBezTo>
                  <a:cubicBezTo>
                    <a:pt x="2513012" y="1556044"/>
                    <a:pt x="2521159" y="1559263"/>
                    <a:pt x="2530969" y="1560765"/>
                  </a:cubicBezTo>
                  <a:cubicBezTo>
                    <a:pt x="2540613" y="1562482"/>
                    <a:pt x="2550423" y="1565701"/>
                    <a:pt x="2560233" y="1567417"/>
                  </a:cubicBezTo>
                  <a:lnTo>
                    <a:pt x="2694078" y="1601538"/>
                  </a:lnTo>
                  <a:lnTo>
                    <a:pt x="2835905" y="1642312"/>
                  </a:lnTo>
                  <a:cubicBezTo>
                    <a:pt x="2883125" y="1657119"/>
                    <a:pt x="2932175" y="1674930"/>
                    <a:pt x="2981057" y="1694673"/>
                  </a:cubicBezTo>
                  <a:cubicBezTo>
                    <a:pt x="3029940" y="1714202"/>
                    <a:pt x="3078989" y="1736949"/>
                    <a:pt x="3127872" y="1763130"/>
                  </a:cubicBezTo>
                  <a:cubicBezTo>
                    <a:pt x="3191387" y="1797465"/>
                    <a:pt x="3245257" y="1833303"/>
                    <a:pt x="3290981" y="1870858"/>
                  </a:cubicBezTo>
                  <a:cubicBezTo>
                    <a:pt x="3338201" y="1908197"/>
                    <a:pt x="3377441" y="1947469"/>
                    <a:pt x="3410029" y="1985023"/>
                  </a:cubicBezTo>
                  <a:cubicBezTo>
                    <a:pt x="3442618" y="2024080"/>
                    <a:pt x="3470385" y="2063137"/>
                    <a:pt x="3491501" y="2099189"/>
                  </a:cubicBezTo>
                  <a:cubicBezTo>
                    <a:pt x="3512783" y="2136529"/>
                    <a:pt x="3529077" y="2172581"/>
                    <a:pt x="3542047" y="2205200"/>
                  </a:cubicBezTo>
                  <a:cubicBezTo>
                    <a:pt x="3561666" y="2255630"/>
                    <a:pt x="3574801" y="2307777"/>
                    <a:pt x="3581286" y="2361641"/>
                  </a:cubicBezTo>
                  <a:cubicBezTo>
                    <a:pt x="3584528" y="2388573"/>
                    <a:pt x="3586149" y="2415505"/>
                    <a:pt x="3586357" y="2442625"/>
                  </a:cubicBezTo>
                  <a:lnTo>
                    <a:pt x="3583099" y="2521093"/>
                  </a:lnTo>
                  <a:lnTo>
                    <a:pt x="3586356" y="2573103"/>
                  </a:lnTo>
                  <a:cubicBezTo>
                    <a:pt x="3586563" y="2600223"/>
                    <a:pt x="3585358" y="2627530"/>
                    <a:pt x="3582947" y="2655213"/>
                  </a:cubicBezTo>
                  <a:cubicBezTo>
                    <a:pt x="3576297" y="2710793"/>
                    <a:pt x="3563328" y="2767876"/>
                    <a:pt x="3545371" y="2823242"/>
                  </a:cubicBezTo>
                  <a:cubicBezTo>
                    <a:pt x="3525751" y="2880325"/>
                    <a:pt x="3499647" y="2937408"/>
                    <a:pt x="3465396" y="2994491"/>
                  </a:cubicBezTo>
                  <a:cubicBezTo>
                    <a:pt x="3401881" y="3103721"/>
                    <a:pt x="3321906" y="3208229"/>
                    <a:pt x="3233784" y="3307588"/>
                  </a:cubicBezTo>
                  <a:cubicBezTo>
                    <a:pt x="3142503" y="3408878"/>
                    <a:pt x="3039749" y="3505017"/>
                    <a:pt x="2930511" y="3597938"/>
                  </a:cubicBezTo>
                  <a:cubicBezTo>
                    <a:pt x="2819610" y="3690858"/>
                    <a:pt x="2700562" y="3780560"/>
                    <a:pt x="2579851" y="3863824"/>
                  </a:cubicBezTo>
                  <a:cubicBezTo>
                    <a:pt x="2457478" y="3948589"/>
                    <a:pt x="2331945" y="4030136"/>
                    <a:pt x="2207909" y="4108464"/>
                  </a:cubicBezTo>
                  <a:cubicBezTo>
                    <a:pt x="2061260" y="4199883"/>
                    <a:pt x="1911120" y="4282932"/>
                    <a:pt x="1761146" y="4358041"/>
                  </a:cubicBezTo>
                  <a:cubicBezTo>
                    <a:pt x="1607847" y="4433150"/>
                    <a:pt x="1454381" y="4499889"/>
                    <a:pt x="1301082" y="4555470"/>
                  </a:cubicBezTo>
                  <a:cubicBezTo>
                    <a:pt x="1146286" y="4612553"/>
                    <a:pt x="991324" y="4658048"/>
                    <a:pt x="836362" y="4692383"/>
                  </a:cubicBezTo>
                  <a:cubicBezTo>
                    <a:pt x="681400" y="4728221"/>
                    <a:pt x="528101" y="4752685"/>
                    <a:pt x="377960" y="4765775"/>
                  </a:cubicBezTo>
                  <a:lnTo>
                    <a:pt x="369813" y="4765775"/>
                  </a:lnTo>
                  <a:lnTo>
                    <a:pt x="361666" y="4765775"/>
                  </a:lnTo>
                  <a:lnTo>
                    <a:pt x="353519" y="4765775"/>
                  </a:lnTo>
                  <a:lnTo>
                    <a:pt x="345372" y="4765775"/>
                  </a:lnTo>
                  <a:cubicBezTo>
                    <a:pt x="290005" y="4765775"/>
                    <a:pt x="239459" y="4754402"/>
                    <a:pt x="195398" y="4731440"/>
                  </a:cubicBezTo>
                  <a:cubicBezTo>
                    <a:pt x="173368" y="4720066"/>
                    <a:pt x="152543" y="4706654"/>
                    <a:pt x="133360" y="4690988"/>
                  </a:cubicBezTo>
                  <a:lnTo>
                    <a:pt x="127655" y="4685089"/>
                  </a:lnTo>
                  <a:lnTo>
                    <a:pt x="127655" y="4685090"/>
                  </a:lnTo>
                  <a:lnTo>
                    <a:pt x="81172" y="4637018"/>
                  </a:lnTo>
                  <a:cubicBezTo>
                    <a:pt x="50246" y="4597747"/>
                    <a:pt x="27301" y="4550535"/>
                    <a:pt x="14332" y="4498388"/>
                  </a:cubicBezTo>
                  <a:lnTo>
                    <a:pt x="14332" y="4498384"/>
                  </a:lnTo>
                  <a:lnTo>
                    <a:pt x="1239" y="4416707"/>
                  </a:lnTo>
                  <a:cubicBezTo>
                    <a:pt x="1552" y="4400040"/>
                    <a:pt x="1864" y="4383372"/>
                    <a:pt x="2177" y="4366705"/>
                  </a:cubicBezTo>
                  <a:cubicBezTo>
                    <a:pt x="1871" y="4361630"/>
                    <a:pt x="1566" y="4356556"/>
                    <a:pt x="1260" y="4351481"/>
                  </a:cubicBezTo>
                  <a:cubicBezTo>
                    <a:pt x="235" y="4323666"/>
                    <a:pt x="-179" y="4295655"/>
                    <a:pt x="71" y="4269654"/>
                  </a:cubicBezTo>
                  <a:lnTo>
                    <a:pt x="2860" y="4199906"/>
                  </a:lnTo>
                  <a:cubicBezTo>
                    <a:pt x="2860" y="4199897"/>
                    <a:pt x="2861" y="4199889"/>
                    <a:pt x="2861" y="4199880"/>
                  </a:cubicBezTo>
                  <a:cubicBezTo>
                    <a:pt x="9345" y="4137861"/>
                    <a:pt x="27302" y="4079061"/>
                    <a:pt x="53406" y="4023695"/>
                  </a:cubicBezTo>
                  <a:cubicBezTo>
                    <a:pt x="79510" y="3969832"/>
                    <a:pt x="113762" y="3920903"/>
                    <a:pt x="154664" y="3880130"/>
                  </a:cubicBezTo>
                  <a:cubicBezTo>
                    <a:pt x="193737" y="3839357"/>
                    <a:pt x="239461" y="3805021"/>
                    <a:pt x="288343" y="3780557"/>
                  </a:cubicBezTo>
                  <a:cubicBezTo>
                    <a:pt x="337226" y="3756093"/>
                    <a:pt x="389434" y="3739783"/>
                    <a:pt x="443305" y="3736565"/>
                  </a:cubicBezTo>
                  <a:cubicBezTo>
                    <a:pt x="552544" y="3728410"/>
                    <a:pt x="665107" y="3710598"/>
                    <a:pt x="780830" y="3686134"/>
                  </a:cubicBezTo>
                  <a:cubicBezTo>
                    <a:pt x="895056" y="3661670"/>
                    <a:pt x="1010779" y="3629051"/>
                    <a:pt x="1128330" y="3589780"/>
                  </a:cubicBezTo>
                  <a:cubicBezTo>
                    <a:pt x="1244053" y="3550723"/>
                    <a:pt x="1361439" y="3503298"/>
                    <a:pt x="1478990" y="3449648"/>
                  </a:cubicBezTo>
                  <a:cubicBezTo>
                    <a:pt x="1594713" y="3395784"/>
                    <a:pt x="1712098" y="3336985"/>
                    <a:pt x="1827987" y="3270245"/>
                  </a:cubicBezTo>
                  <a:cubicBezTo>
                    <a:pt x="1929078" y="3213162"/>
                    <a:pt x="2031832" y="3152646"/>
                    <a:pt x="2131260" y="3089125"/>
                  </a:cubicBezTo>
                  <a:cubicBezTo>
                    <a:pt x="2230855" y="3027107"/>
                    <a:pt x="2326958" y="2961869"/>
                    <a:pt x="2416743" y="2894915"/>
                  </a:cubicBezTo>
                  <a:cubicBezTo>
                    <a:pt x="2506361" y="2828175"/>
                    <a:pt x="2589662" y="2759719"/>
                    <a:pt x="2662986" y="2687829"/>
                  </a:cubicBezTo>
                  <a:cubicBezTo>
                    <a:pt x="2736477" y="2617655"/>
                    <a:pt x="2799991" y="2544263"/>
                    <a:pt x="2850537" y="2469369"/>
                  </a:cubicBezTo>
                  <a:cubicBezTo>
                    <a:pt x="2863672" y="2451343"/>
                    <a:pt x="2873482" y="2433531"/>
                    <a:pt x="2881629" y="2417222"/>
                  </a:cubicBezTo>
                  <a:lnTo>
                    <a:pt x="2882717" y="2414270"/>
                  </a:lnTo>
                  <a:lnTo>
                    <a:pt x="2871818" y="2402417"/>
                  </a:lnTo>
                  <a:cubicBezTo>
                    <a:pt x="2865167" y="2395980"/>
                    <a:pt x="2857020" y="2391044"/>
                    <a:pt x="2848873" y="2386108"/>
                  </a:cubicBezTo>
                  <a:cubicBezTo>
                    <a:pt x="2840726" y="2381172"/>
                    <a:pt x="2832579" y="2376451"/>
                    <a:pt x="2826094" y="2371515"/>
                  </a:cubicBezTo>
                  <a:cubicBezTo>
                    <a:pt x="2796831" y="2355206"/>
                    <a:pt x="2765739" y="2338897"/>
                    <a:pt x="2733150" y="2325806"/>
                  </a:cubicBezTo>
                  <a:cubicBezTo>
                    <a:pt x="2700562" y="2312716"/>
                    <a:pt x="2666310" y="2299625"/>
                    <a:pt x="2632059" y="2288252"/>
                  </a:cubicBezTo>
                  <a:cubicBezTo>
                    <a:pt x="2596145" y="2276878"/>
                    <a:pt x="2560232" y="2265505"/>
                    <a:pt x="2522821" y="2255633"/>
                  </a:cubicBezTo>
                  <a:cubicBezTo>
                    <a:pt x="2485244" y="2245976"/>
                    <a:pt x="2447668" y="2234388"/>
                    <a:pt x="2410258" y="2224731"/>
                  </a:cubicBezTo>
                  <a:cubicBezTo>
                    <a:pt x="2400448" y="2221512"/>
                    <a:pt x="2388975" y="2219795"/>
                    <a:pt x="2379165" y="2216576"/>
                  </a:cubicBezTo>
                  <a:cubicBezTo>
                    <a:pt x="2367859" y="2213357"/>
                    <a:pt x="2358049" y="2209924"/>
                    <a:pt x="2346577" y="2208422"/>
                  </a:cubicBezTo>
                  <a:cubicBezTo>
                    <a:pt x="2335104" y="2205203"/>
                    <a:pt x="2325461" y="2201769"/>
                    <a:pt x="2313988" y="2200267"/>
                  </a:cubicBezTo>
                  <a:cubicBezTo>
                    <a:pt x="2302516" y="2197048"/>
                    <a:pt x="2292706" y="2193615"/>
                    <a:pt x="2281400" y="2190396"/>
                  </a:cubicBezTo>
                  <a:cubicBezTo>
                    <a:pt x="2243823" y="2179022"/>
                    <a:pt x="2206412" y="2169150"/>
                    <a:pt x="2165510" y="2156275"/>
                  </a:cubicBezTo>
                  <a:cubicBezTo>
                    <a:pt x="2126438" y="2143184"/>
                    <a:pt x="2087198" y="2130094"/>
                    <a:pt x="2046462" y="2113784"/>
                  </a:cubicBezTo>
                  <a:cubicBezTo>
                    <a:pt x="2007390" y="2097475"/>
                    <a:pt x="1968150" y="2079449"/>
                    <a:pt x="1929077" y="2058418"/>
                  </a:cubicBezTo>
                  <a:cubicBezTo>
                    <a:pt x="1890004" y="2037173"/>
                    <a:pt x="1852428" y="2014211"/>
                    <a:pt x="1816514" y="1988245"/>
                  </a:cubicBezTo>
                  <a:cubicBezTo>
                    <a:pt x="1787250" y="1967000"/>
                    <a:pt x="1761146" y="1944253"/>
                    <a:pt x="1736538" y="1919789"/>
                  </a:cubicBezTo>
                  <a:cubicBezTo>
                    <a:pt x="1712097" y="1895325"/>
                    <a:pt x="1692644" y="1869144"/>
                    <a:pt x="1673024" y="1842963"/>
                  </a:cubicBezTo>
                  <a:cubicBezTo>
                    <a:pt x="1655067" y="1816997"/>
                    <a:pt x="1640436" y="1789099"/>
                    <a:pt x="1627300" y="1761416"/>
                  </a:cubicBezTo>
                  <a:cubicBezTo>
                    <a:pt x="1615994" y="1733733"/>
                    <a:pt x="1606184" y="1704333"/>
                    <a:pt x="1599700" y="1676650"/>
                  </a:cubicBezTo>
                  <a:cubicBezTo>
                    <a:pt x="1593715" y="1622571"/>
                    <a:pt x="1588422" y="1497566"/>
                    <a:pt x="1591387" y="1436942"/>
                  </a:cubicBezTo>
                  <a:cubicBezTo>
                    <a:pt x="1593050" y="1397671"/>
                    <a:pt x="1601197" y="1356898"/>
                    <a:pt x="1617491" y="1312905"/>
                  </a:cubicBezTo>
                  <a:cubicBezTo>
                    <a:pt x="1633786" y="1270630"/>
                    <a:pt x="1656731" y="1226423"/>
                    <a:pt x="1692645" y="1182430"/>
                  </a:cubicBezTo>
                  <a:cubicBezTo>
                    <a:pt x="1726896" y="1138438"/>
                    <a:pt x="1772453" y="1094445"/>
                    <a:pt x="1829650" y="1051955"/>
                  </a:cubicBezTo>
                  <a:cubicBezTo>
                    <a:pt x="1858913" y="1030710"/>
                    <a:pt x="1890005" y="1009679"/>
                    <a:pt x="1922594" y="989937"/>
                  </a:cubicBezTo>
                  <a:cubicBezTo>
                    <a:pt x="1953520" y="970408"/>
                    <a:pt x="1986108" y="954099"/>
                    <a:pt x="2018697" y="937789"/>
                  </a:cubicBezTo>
                  <a:cubicBezTo>
                    <a:pt x="2049789" y="921480"/>
                    <a:pt x="2082377" y="906887"/>
                    <a:pt x="2113303" y="892080"/>
                  </a:cubicBezTo>
                  <a:cubicBezTo>
                    <a:pt x="2144395" y="877488"/>
                    <a:pt x="2173659" y="864397"/>
                    <a:pt x="2201425" y="853024"/>
                  </a:cubicBezTo>
                  <a:cubicBezTo>
                    <a:pt x="2209573" y="849805"/>
                    <a:pt x="2216057" y="846586"/>
                    <a:pt x="2222708" y="843152"/>
                  </a:cubicBezTo>
                  <a:cubicBezTo>
                    <a:pt x="2229192" y="839933"/>
                    <a:pt x="2237339" y="836714"/>
                    <a:pt x="2243824" y="833495"/>
                  </a:cubicBezTo>
                  <a:cubicBezTo>
                    <a:pt x="2250309" y="830276"/>
                    <a:pt x="2256959" y="826843"/>
                    <a:pt x="2263443" y="825341"/>
                  </a:cubicBezTo>
                  <a:cubicBezTo>
                    <a:pt x="2269928" y="822122"/>
                    <a:pt x="2274916" y="820405"/>
                    <a:pt x="2281401" y="817186"/>
                  </a:cubicBezTo>
                  <a:cubicBezTo>
                    <a:pt x="2286222" y="815469"/>
                    <a:pt x="2291211" y="812250"/>
                    <a:pt x="2296032" y="810533"/>
                  </a:cubicBezTo>
                  <a:cubicBezTo>
                    <a:pt x="2300854" y="809031"/>
                    <a:pt x="2305842" y="805812"/>
                    <a:pt x="2310664" y="804095"/>
                  </a:cubicBezTo>
                  <a:cubicBezTo>
                    <a:pt x="2315652" y="802379"/>
                    <a:pt x="2320473" y="799160"/>
                    <a:pt x="2325462" y="797658"/>
                  </a:cubicBezTo>
                  <a:cubicBezTo>
                    <a:pt x="2330283" y="795941"/>
                    <a:pt x="2335105" y="792722"/>
                    <a:pt x="2340093" y="791005"/>
                  </a:cubicBezTo>
                  <a:cubicBezTo>
                    <a:pt x="2364535" y="779631"/>
                    <a:pt x="2388976" y="768258"/>
                    <a:pt x="2415080" y="755167"/>
                  </a:cubicBezTo>
                  <a:lnTo>
                    <a:pt x="2493393" y="716111"/>
                  </a:lnTo>
                  <a:cubicBezTo>
                    <a:pt x="2519497" y="703020"/>
                    <a:pt x="2543938" y="688213"/>
                    <a:pt x="2566717" y="675337"/>
                  </a:cubicBezTo>
                  <a:cubicBezTo>
                    <a:pt x="2589662" y="660530"/>
                    <a:pt x="2612441" y="647440"/>
                    <a:pt x="2632060" y="632847"/>
                  </a:cubicBezTo>
                  <a:lnTo>
                    <a:pt x="2643292" y="623958"/>
                  </a:lnTo>
                  <a:lnTo>
                    <a:pt x="2627071" y="614824"/>
                  </a:lnTo>
                  <a:cubicBezTo>
                    <a:pt x="2609114" y="605167"/>
                    <a:pt x="2589661" y="597012"/>
                    <a:pt x="2568378" y="587141"/>
                  </a:cubicBezTo>
                  <a:cubicBezTo>
                    <a:pt x="2548759" y="578986"/>
                    <a:pt x="2527643" y="569115"/>
                    <a:pt x="2506360" y="560960"/>
                  </a:cubicBezTo>
                  <a:cubicBezTo>
                    <a:pt x="2485244" y="552805"/>
                    <a:pt x="2463962" y="543148"/>
                    <a:pt x="2441183" y="534994"/>
                  </a:cubicBezTo>
                  <a:lnTo>
                    <a:pt x="2392300" y="515465"/>
                  </a:lnTo>
                  <a:cubicBezTo>
                    <a:pt x="2376006" y="508813"/>
                    <a:pt x="2359712" y="502375"/>
                    <a:pt x="2343418" y="494220"/>
                  </a:cubicBezTo>
                  <a:cubicBezTo>
                    <a:pt x="2326957" y="487568"/>
                    <a:pt x="2310663" y="479413"/>
                    <a:pt x="2292706" y="472975"/>
                  </a:cubicBezTo>
                  <a:cubicBezTo>
                    <a:pt x="2276412" y="464820"/>
                    <a:pt x="2260117" y="458382"/>
                    <a:pt x="2242160" y="450228"/>
                  </a:cubicBezTo>
                  <a:lnTo>
                    <a:pt x="2235316" y="446218"/>
                  </a:lnTo>
                  <a:lnTo>
                    <a:pt x="2223207" y="439123"/>
                  </a:lnTo>
                  <a:lnTo>
                    <a:pt x="2200635" y="425898"/>
                  </a:lnTo>
                  <a:cubicBezTo>
                    <a:pt x="2188414" y="417126"/>
                    <a:pt x="2177815" y="407738"/>
                    <a:pt x="2168836" y="397866"/>
                  </a:cubicBezTo>
                  <a:cubicBezTo>
                    <a:pt x="2150879" y="378338"/>
                    <a:pt x="2137910" y="355590"/>
                    <a:pt x="2131259" y="332629"/>
                  </a:cubicBezTo>
                  <a:cubicBezTo>
                    <a:pt x="2128017" y="321255"/>
                    <a:pt x="2126396" y="309881"/>
                    <a:pt x="2126209" y="298481"/>
                  </a:cubicBezTo>
                  <a:lnTo>
                    <a:pt x="2127381" y="287167"/>
                  </a:lnTo>
                  <a:cubicBezTo>
                    <a:pt x="2126862" y="269129"/>
                    <a:pt x="2126344" y="251091"/>
                    <a:pt x="2125825" y="233053"/>
                  </a:cubicBezTo>
                  <a:cubicBezTo>
                    <a:pt x="2125671" y="213672"/>
                    <a:pt x="2125908" y="194300"/>
                    <a:pt x="2126557" y="177039"/>
                  </a:cubicBezTo>
                  <a:lnTo>
                    <a:pt x="2126887" y="172579"/>
                  </a:lnTo>
                  <a:cubicBezTo>
                    <a:pt x="2126661" y="171054"/>
                    <a:pt x="2126436" y="169528"/>
                    <a:pt x="2126210" y="168003"/>
                  </a:cubicBezTo>
                  <a:lnTo>
                    <a:pt x="2129763" y="133699"/>
                  </a:lnTo>
                  <a:cubicBezTo>
                    <a:pt x="2129763" y="133697"/>
                    <a:pt x="2129764" y="133694"/>
                    <a:pt x="2129764" y="133692"/>
                  </a:cubicBezTo>
                  <a:cubicBezTo>
                    <a:pt x="2136249" y="110945"/>
                    <a:pt x="2147555" y="89700"/>
                    <a:pt x="2167174" y="70171"/>
                  </a:cubicBezTo>
                  <a:cubicBezTo>
                    <a:pt x="2178647" y="57081"/>
                    <a:pt x="2193279" y="47209"/>
                    <a:pt x="2207910" y="37553"/>
                  </a:cubicBezTo>
                  <a:lnTo>
                    <a:pt x="2235316" y="24723"/>
                  </a:lnTo>
                  <a:lnTo>
                    <a:pt x="2235316" y="24725"/>
                  </a:lnTo>
                  <a:lnTo>
                    <a:pt x="2256959" y="14593"/>
                  </a:lnTo>
                  <a:cubicBezTo>
                    <a:pt x="2274916" y="8155"/>
                    <a:pt x="2292707" y="3219"/>
                    <a:pt x="2312327" y="0"/>
                  </a:cubicBezTo>
                  <a:close/>
                </a:path>
              </a:pathLst>
            </a:custGeom>
            <a:solidFill>
              <a:schemeClr val="tx1"/>
            </a:solidFill>
            <a:ln w="12700">
              <a:miter lim="400000"/>
            </a:ln>
          </p:spPr>
          <p:txBody>
            <a:bodyPr wrap="square" lIns="38100" tIns="38100" rIns="38100" bIns="38100" anchor="ctr">
              <a:noAutofit/>
            </a:body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58411D82-1319-40E1-9E24-7BF62783955A}"/>
                </a:ext>
              </a:extLst>
            </p:cNvPr>
            <p:cNvSpPr/>
            <p:nvPr/>
          </p:nvSpPr>
          <p:spPr>
            <a:xfrm>
              <a:off x="6920879" y="1278715"/>
              <a:ext cx="3586406" cy="4635297"/>
            </a:xfrm>
            <a:custGeom>
              <a:avLst/>
              <a:gdLst/>
              <a:ahLst/>
              <a:cxnLst>
                <a:cxn ang="0">
                  <a:pos x="wd2" y="hd2"/>
                </a:cxn>
                <a:cxn ang="5400000">
                  <a:pos x="wd2" y="hd2"/>
                </a:cxn>
                <a:cxn ang="10800000">
                  <a:pos x="wd2" y="hd2"/>
                </a:cxn>
                <a:cxn ang="16200000">
                  <a:pos x="wd2" y="hd2"/>
                </a:cxn>
              </a:cxnLst>
              <a:rect l="0" t="0" r="r" b="b"/>
              <a:pathLst>
                <a:path w="21570" h="21600" extrusionOk="0">
                  <a:moveTo>
                    <a:pt x="14250" y="0"/>
                  </a:moveTo>
                  <a:cubicBezTo>
                    <a:pt x="14319" y="0"/>
                    <a:pt x="14398" y="0"/>
                    <a:pt x="14466" y="8"/>
                  </a:cubicBezTo>
                  <a:cubicBezTo>
                    <a:pt x="14535" y="15"/>
                    <a:pt x="14613" y="23"/>
                    <a:pt x="14682" y="30"/>
                  </a:cubicBezTo>
                  <a:cubicBezTo>
                    <a:pt x="14751" y="46"/>
                    <a:pt x="14829" y="53"/>
                    <a:pt x="14898" y="76"/>
                  </a:cubicBezTo>
                  <a:cubicBezTo>
                    <a:pt x="14967" y="91"/>
                    <a:pt x="15035" y="114"/>
                    <a:pt x="15104" y="137"/>
                  </a:cubicBezTo>
                  <a:cubicBezTo>
                    <a:pt x="15173" y="160"/>
                    <a:pt x="15241" y="182"/>
                    <a:pt x="15320" y="205"/>
                  </a:cubicBezTo>
                  <a:cubicBezTo>
                    <a:pt x="15398" y="228"/>
                    <a:pt x="15467" y="251"/>
                    <a:pt x="15545" y="274"/>
                  </a:cubicBezTo>
                  <a:cubicBezTo>
                    <a:pt x="15624" y="296"/>
                    <a:pt x="15702" y="319"/>
                    <a:pt x="15781" y="342"/>
                  </a:cubicBezTo>
                  <a:cubicBezTo>
                    <a:pt x="15859" y="365"/>
                    <a:pt x="15947" y="388"/>
                    <a:pt x="16026" y="418"/>
                  </a:cubicBezTo>
                  <a:cubicBezTo>
                    <a:pt x="16183" y="464"/>
                    <a:pt x="16340" y="509"/>
                    <a:pt x="16497" y="555"/>
                  </a:cubicBezTo>
                  <a:cubicBezTo>
                    <a:pt x="16664" y="600"/>
                    <a:pt x="16830" y="654"/>
                    <a:pt x="16997" y="714"/>
                  </a:cubicBezTo>
                  <a:cubicBezTo>
                    <a:pt x="17164" y="768"/>
                    <a:pt x="17340" y="828"/>
                    <a:pt x="17507" y="897"/>
                  </a:cubicBezTo>
                  <a:cubicBezTo>
                    <a:pt x="17674" y="965"/>
                    <a:pt x="17850" y="1034"/>
                    <a:pt x="18017" y="1110"/>
                  </a:cubicBezTo>
                  <a:cubicBezTo>
                    <a:pt x="18194" y="1193"/>
                    <a:pt x="18361" y="1284"/>
                    <a:pt x="18518" y="1376"/>
                  </a:cubicBezTo>
                  <a:cubicBezTo>
                    <a:pt x="18665" y="1474"/>
                    <a:pt x="18802" y="1573"/>
                    <a:pt x="18929" y="1680"/>
                  </a:cubicBezTo>
                  <a:cubicBezTo>
                    <a:pt x="19047" y="1786"/>
                    <a:pt x="19155" y="1900"/>
                    <a:pt x="19243" y="2022"/>
                  </a:cubicBezTo>
                  <a:cubicBezTo>
                    <a:pt x="19332" y="2143"/>
                    <a:pt x="19400" y="2265"/>
                    <a:pt x="19440" y="2387"/>
                  </a:cubicBezTo>
                  <a:cubicBezTo>
                    <a:pt x="19508" y="2561"/>
                    <a:pt x="19528" y="2736"/>
                    <a:pt x="19518" y="2903"/>
                  </a:cubicBezTo>
                  <a:cubicBezTo>
                    <a:pt x="19508" y="3078"/>
                    <a:pt x="19459" y="3245"/>
                    <a:pt x="19361" y="3420"/>
                  </a:cubicBezTo>
                  <a:cubicBezTo>
                    <a:pt x="19273" y="3595"/>
                    <a:pt x="19135" y="3762"/>
                    <a:pt x="18969" y="3929"/>
                  </a:cubicBezTo>
                  <a:cubicBezTo>
                    <a:pt x="18792" y="4097"/>
                    <a:pt x="18576" y="4264"/>
                    <a:pt x="18321" y="4431"/>
                  </a:cubicBezTo>
                  <a:cubicBezTo>
                    <a:pt x="18145" y="4545"/>
                    <a:pt x="17958" y="4651"/>
                    <a:pt x="17762" y="4750"/>
                  </a:cubicBezTo>
                  <a:cubicBezTo>
                    <a:pt x="17566" y="4849"/>
                    <a:pt x="17370" y="4948"/>
                    <a:pt x="17164" y="5031"/>
                  </a:cubicBezTo>
                  <a:cubicBezTo>
                    <a:pt x="16958" y="5123"/>
                    <a:pt x="16762" y="5206"/>
                    <a:pt x="16556" y="5282"/>
                  </a:cubicBezTo>
                  <a:cubicBezTo>
                    <a:pt x="16359" y="5366"/>
                    <a:pt x="16163" y="5434"/>
                    <a:pt x="15977" y="5510"/>
                  </a:cubicBezTo>
                  <a:cubicBezTo>
                    <a:pt x="15947" y="5518"/>
                    <a:pt x="15918" y="5533"/>
                    <a:pt x="15889" y="5541"/>
                  </a:cubicBezTo>
                  <a:cubicBezTo>
                    <a:pt x="15859" y="5548"/>
                    <a:pt x="15830" y="5563"/>
                    <a:pt x="15800" y="5571"/>
                  </a:cubicBezTo>
                  <a:cubicBezTo>
                    <a:pt x="15771" y="5579"/>
                    <a:pt x="15741" y="5594"/>
                    <a:pt x="15722" y="5601"/>
                  </a:cubicBezTo>
                  <a:cubicBezTo>
                    <a:pt x="15692" y="5609"/>
                    <a:pt x="15673" y="5624"/>
                    <a:pt x="15643" y="5632"/>
                  </a:cubicBezTo>
                  <a:cubicBezTo>
                    <a:pt x="15594" y="5647"/>
                    <a:pt x="15555" y="5670"/>
                    <a:pt x="15506" y="5685"/>
                  </a:cubicBezTo>
                  <a:cubicBezTo>
                    <a:pt x="15457" y="5700"/>
                    <a:pt x="15408" y="5723"/>
                    <a:pt x="15359" y="5738"/>
                  </a:cubicBezTo>
                  <a:cubicBezTo>
                    <a:pt x="15310" y="5753"/>
                    <a:pt x="15261" y="5776"/>
                    <a:pt x="15212" y="5791"/>
                  </a:cubicBezTo>
                  <a:cubicBezTo>
                    <a:pt x="15163" y="5807"/>
                    <a:pt x="15114" y="5829"/>
                    <a:pt x="15055" y="5845"/>
                  </a:cubicBezTo>
                  <a:cubicBezTo>
                    <a:pt x="14947" y="5883"/>
                    <a:pt x="14829" y="5928"/>
                    <a:pt x="14712" y="5974"/>
                  </a:cubicBezTo>
                  <a:cubicBezTo>
                    <a:pt x="14594" y="6019"/>
                    <a:pt x="14476" y="6065"/>
                    <a:pt x="14358" y="6111"/>
                  </a:cubicBezTo>
                  <a:cubicBezTo>
                    <a:pt x="14241" y="6156"/>
                    <a:pt x="14123" y="6202"/>
                    <a:pt x="14015" y="6255"/>
                  </a:cubicBezTo>
                  <a:cubicBezTo>
                    <a:pt x="13907" y="6301"/>
                    <a:pt x="13799" y="6354"/>
                    <a:pt x="13701" y="6407"/>
                  </a:cubicBezTo>
                  <a:cubicBezTo>
                    <a:pt x="13613" y="6453"/>
                    <a:pt x="13544" y="6491"/>
                    <a:pt x="13485" y="6529"/>
                  </a:cubicBezTo>
                  <a:cubicBezTo>
                    <a:pt x="13426" y="6567"/>
                    <a:pt x="13377" y="6597"/>
                    <a:pt x="13348" y="6627"/>
                  </a:cubicBezTo>
                  <a:cubicBezTo>
                    <a:pt x="13309" y="6658"/>
                    <a:pt x="13289" y="6681"/>
                    <a:pt x="13270" y="6696"/>
                  </a:cubicBezTo>
                  <a:cubicBezTo>
                    <a:pt x="13250" y="6711"/>
                    <a:pt x="13240" y="6726"/>
                    <a:pt x="13230" y="6734"/>
                  </a:cubicBezTo>
                  <a:cubicBezTo>
                    <a:pt x="13230" y="6734"/>
                    <a:pt x="13240" y="6741"/>
                    <a:pt x="13240" y="6741"/>
                  </a:cubicBezTo>
                  <a:cubicBezTo>
                    <a:pt x="13240" y="6741"/>
                    <a:pt x="13250" y="6749"/>
                    <a:pt x="13250" y="6749"/>
                  </a:cubicBezTo>
                  <a:cubicBezTo>
                    <a:pt x="13260" y="6757"/>
                    <a:pt x="13260" y="6757"/>
                    <a:pt x="13270" y="6764"/>
                  </a:cubicBezTo>
                  <a:cubicBezTo>
                    <a:pt x="13279" y="6772"/>
                    <a:pt x="13289" y="6772"/>
                    <a:pt x="13289" y="6779"/>
                  </a:cubicBezTo>
                  <a:cubicBezTo>
                    <a:pt x="13377" y="6825"/>
                    <a:pt x="13476" y="6863"/>
                    <a:pt x="13583" y="6901"/>
                  </a:cubicBezTo>
                  <a:cubicBezTo>
                    <a:pt x="13691" y="6939"/>
                    <a:pt x="13809" y="6977"/>
                    <a:pt x="13937" y="7007"/>
                  </a:cubicBezTo>
                  <a:cubicBezTo>
                    <a:pt x="14064" y="7038"/>
                    <a:pt x="14192" y="7076"/>
                    <a:pt x="14329" y="7099"/>
                  </a:cubicBezTo>
                  <a:cubicBezTo>
                    <a:pt x="14456" y="7129"/>
                    <a:pt x="14594" y="7159"/>
                    <a:pt x="14721" y="7182"/>
                  </a:cubicBezTo>
                  <a:cubicBezTo>
                    <a:pt x="14780" y="7190"/>
                    <a:pt x="14829" y="7205"/>
                    <a:pt x="14888" y="7213"/>
                  </a:cubicBezTo>
                  <a:cubicBezTo>
                    <a:pt x="14947" y="7220"/>
                    <a:pt x="14996" y="7235"/>
                    <a:pt x="15055" y="7243"/>
                  </a:cubicBezTo>
                  <a:cubicBezTo>
                    <a:pt x="15114" y="7251"/>
                    <a:pt x="15163" y="7266"/>
                    <a:pt x="15222" y="7273"/>
                  </a:cubicBezTo>
                  <a:cubicBezTo>
                    <a:pt x="15280" y="7281"/>
                    <a:pt x="15339" y="7296"/>
                    <a:pt x="15398" y="7304"/>
                  </a:cubicBezTo>
                  <a:cubicBezTo>
                    <a:pt x="15663" y="7357"/>
                    <a:pt x="15928" y="7410"/>
                    <a:pt x="16203" y="7463"/>
                  </a:cubicBezTo>
                  <a:cubicBezTo>
                    <a:pt x="16477" y="7524"/>
                    <a:pt x="16762" y="7585"/>
                    <a:pt x="17056" y="7653"/>
                  </a:cubicBezTo>
                  <a:cubicBezTo>
                    <a:pt x="17340" y="7722"/>
                    <a:pt x="17635" y="7805"/>
                    <a:pt x="17929" y="7897"/>
                  </a:cubicBezTo>
                  <a:cubicBezTo>
                    <a:pt x="18223" y="7988"/>
                    <a:pt x="18518" y="8094"/>
                    <a:pt x="18812" y="8216"/>
                  </a:cubicBezTo>
                  <a:cubicBezTo>
                    <a:pt x="19194" y="8376"/>
                    <a:pt x="19518" y="8543"/>
                    <a:pt x="19793" y="8718"/>
                  </a:cubicBezTo>
                  <a:cubicBezTo>
                    <a:pt x="20077" y="8892"/>
                    <a:pt x="20313" y="9075"/>
                    <a:pt x="20509" y="9250"/>
                  </a:cubicBezTo>
                  <a:cubicBezTo>
                    <a:pt x="20705" y="9432"/>
                    <a:pt x="20872" y="9614"/>
                    <a:pt x="20999" y="9782"/>
                  </a:cubicBezTo>
                  <a:cubicBezTo>
                    <a:pt x="21127" y="9956"/>
                    <a:pt x="21225" y="10124"/>
                    <a:pt x="21303" y="10276"/>
                  </a:cubicBezTo>
                  <a:cubicBezTo>
                    <a:pt x="21421" y="10511"/>
                    <a:pt x="21500" y="10754"/>
                    <a:pt x="21539" y="11005"/>
                  </a:cubicBezTo>
                  <a:cubicBezTo>
                    <a:pt x="21578" y="11256"/>
                    <a:pt x="21578" y="11507"/>
                    <a:pt x="21549" y="11765"/>
                  </a:cubicBezTo>
                  <a:cubicBezTo>
                    <a:pt x="21509" y="12024"/>
                    <a:pt x="21431" y="12290"/>
                    <a:pt x="21323" y="12548"/>
                  </a:cubicBezTo>
                  <a:cubicBezTo>
                    <a:pt x="21205" y="12814"/>
                    <a:pt x="21048" y="13080"/>
                    <a:pt x="20842" y="13346"/>
                  </a:cubicBezTo>
                  <a:cubicBezTo>
                    <a:pt x="20460" y="13855"/>
                    <a:pt x="19979" y="14342"/>
                    <a:pt x="19449" y="14805"/>
                  </a:cubicBezTo>
                  <a:cubicBezTo>
                    <a:pt x="18900" y="15277"/>
                    <a:pt x="18282" y="15725"/>
                    <a:pt x="17625" y="16158"/>
                  </a:cubicBezTo>
                  <a:cubicBezTo>
                    <a:pt x="16958" y="16591"/>
                    <a:pt x="16242" y="17009"/>
                    <a:pt x="15516" y="17397"/>
                  </a:cubicBezTo>
                  <a:cubicBezTo>
                    <a:pt x="14780" y="17792"/>
                    <a:pt x="14025" y="18172"/>
                    <a:pt x="13279" y="18537"/>
                  </a:cubicBezTo>
                  <a:cubicBezTo>
                    <a:pt x="12397" y="18963"/>
                    <a:pt x="11494" y="19350"/>
                    <a:pt x="10592" y="19700"/>
                  </a:cubicBezTo>
                  <a:cubicBezTo>
                    <a:pt x="9670" y="20050"/>
                    <a:pt x="8747" y="20361"/>
                    <a:pt x="7825" y="20620"/>
                  </a:cubicBezTo>
                  <a:cubicBezTo>
                    <a:pt x="6894" y="20886"/>
                    <a:pt x="5962" y="21098"/>
                    <a:pt x="5030" y="21258"/>
                  </a:cubicBezTo>
                  <a:cubicBezTo>
                    <a:pt x="4098" y="21425"/>
                    <a:pt x="3176" y="21539"/>
                    <a:pt x="2273" y="21600"/>
                  </a:cubicBezTo>
                  <a:cubicBezTo>
                    <a:pt x="2254" y="21600"/>
                    <a:pt x="2244" y="21600"/>
                    <a:pt x="2224" y="21600"/>
                  </a:cubicBezTo>
                  <a:cubicBezTo>
                    <a:pt x="2205" y="21600"/>
                    <a:pt x="2195" y="21600"/>
                    <a:pt x="2175" y="21600"/>
                  </a:cubicBezTo>
                  <a:cubicBezTo>
                    <a:pt x="2156" y="21600"/>
                    <a:pt x="2146" y="21600"/>
                    <a:pt x="2126" y="21600"/>
                  </a:cubicBezTo>
                  <a:cubicBezTo>
                    <a:pt x="2107" y="21600"/>
                    <a:pt x="2097" y="21600"/>
                    <a:pt x="2077" y="21600"/>
                  </a:cubicBezTo>
                  <a:cubicBezTo>
                    <a:pt x="1744" y="21600"/>
                    <a:pt x="1440" y="21547"/>
                    <a:pt x="1175" y="21440"/>
                  </a:cubicBezTo>
                  <a:cubicBezTo>
                    <a:pt x="910" y="21334"/>
                    <a:pt x="674" y="21190"/>
                    <a:pt x="488" y="21000"/>
                  </a:cubicBezTo>
                  <a:cubicBezTo>
                    <a:pt x="302" y="20817"/>
                    <a:pt x="164" y="20597"/>
                    <a:pt x="86" y="20354"/>
                  </a:cubicBezTo>
                  <a:cubicBezTo>
                    <a:pt x="7" y="20110"/>
                    <a:pt x="-22" y="19844"/>
                    <a:pt x="17" y="19571"/>
                  </a:cubicBezTo>
                  <a:cubicBezTo>
                    <a:pt x="56" y="19282"/>
                    <a:pt x="164" y="19008"/>
                    <a:pt x="321" y="18750"/>
                  </a:cubicBezTo>
                  <a:cubicBezTo>
                    <a:pt x="478" y="18499"/>
                    <a:pt x="684" y="18271"/>
                    <a:pt x="930" y="18081"/>
                  </a:cubicBezTo>
                  <a:cubicBezTo>
                    <a:pt x="1165" y="17891"/>
                    <a:pt x="1440" y="17731"/>
                    <a:pt x="1734" y="17617"/>
                  </a:cubicBezTo>
                  <a:cubicBezTo>
                    <a:pt x="2028" y="17503"/>
                    <a:pt x="2342" y="17427"/>
                    <a:pt x="2666" y="17412"/>
                  </a:cubicBezTo>
                  <a:cubicBezTo>
                    <a:pt x="3323" y="17374"/>
                    <a:pt x="4000" y="17291"/>
                    <a:pt x="4696" y="17177"/>
                  </a:cubicBezTo>
                  <a:cubicBezTo>
                    <a:pt x="5383" y="17063"/>
                    <a:pt x="6079" y="16911"/>
                    <a:pt x="6786" y="16728"/>
                  </a:cubicBezTo>
                  <a:cubicBezTo>
                    <a:pt x="7482" y="16546"/>
                    <a:pt x="8188" y="16325"/>
                    <a:pt x="8895" y="16075"/>
                  </a:cubicBezTo>
                  <a:cubicBezTo>
                    <a:pt x="9591" y="15824"/>
                    <a:pt x="10297" y="15550"/>
                    <a:pt x="10994" y="15239"/>
                  </a:cubicBezTo>
                  <a:cubicBezTo>
                    <a:pt x="11602" y="14973"/>
                    <a:pt x="12220" y="14691"/>
                    <a:pt x="12818" y="14395"/>
                  </a:cubicBezTo>
                  <a:cubicBezTo>
                    <a:pt x="13417" y="14106"/>
                    <a:pt x="13995" y="13802"/>
                    <a:pt x="14535" y="13490"/>
                  </a:cubicBezTo>
                  <a:cubicBezTo>
                    <a:pt x="15074" y="13179"/>
                    <a:pt x="15575" y="12860"/>
                    <a:pt x="16016" y="12525"/>
                  </a:cubicBezTo>
                  <a:cubicBezTo>
                    <a:pt x="16458" y="12198"/>
                    <a:pt x="16840" y="11856"/>
                    <a:pt x="17144" y="11507"/>
                  </a:cubicBezTo>
                  <a:cubicBezTo>
                    <a:pt x="17223" y="11423"/>
                    <a:pt x="17282" y="11340"/>
                    <a:pt x="17331" y="11264"/>
                  </a:cubicBezTo>
                  <a:cubicBezTo>
                    <a:pt x="17380" y="11188"/>
                    <a:pt x="17409" y="11119"/>
                    <a:pt x="17429" y="11058"/>
                  </a:cubicBezTo>
                  <a:cubicBezTo>
                    <a:pt x="17448" y="10998"/>
                    <a:pt x="17458" y="10944"/>
                    <a:pt x="17468" y="10891"/>
                  </a:cubicBezTo>
                  <a:cubicBezTo>
                    <a:pt x="17468" y="10846"/>
                    <a:pt x="17468" y="10800"/>
                    <a:pt x="17448" y="10770"/>
                  </a:cubicBezTo>
                  <a:cubicBezTo>
                    <a:pt x="17438" y="10739"/>
                    <a:pt x="17409" y="10709"/>
                    <a:pt x="17380" y="10678"/>
                  </a:cubicBezTo>
                  <a:cubicBezTo>
                    <a:pt x="17350" y="10648"/>
                    <a:pt x="17311" y="10618"/>
                    <a:pt x="17272" y="10587"/>
                  </a:cubicBezTo>
                  <a:cubicBezTo>
                    <a:pt x="17232" y="10557"/>
                    <a:pt x="17183" y="10534"/>
                    <a:pt x="17134" y="10511"/>
                  </a:cubicBezTo>
                  <a:cubicBezTo>
                    <a:pt x="17085" y="10488"/>
                    <a:pt x="17036" y="10466"/>
                    <a:pt x="16997" y="10443"/>
                  </a:cubicBezTo>
                  <a:cubicBezTo>
                    <a:pt x="16821" y="10367"/>
                    <a:pt x="16634" y="10291"/>
                    <a:pt x="16438" y="10230"/>
                  </a:cubicBezTo>
                  <a:cubicBezTo>
                    <a:pt x="16242" y="10169"/>
                    <a:pt x="16036" y="10108"/>
                    <a:pt x="15830" y="10055"/>
                  </a:cubicBezTo>
                  <a:cubicBezTo>
                    <a:pt x="15614" y="10002"/>
                    <a:pt x="15398" y="9949"/>
                    <a:pt x="15173" y="9903"/>
                  </a:cubicBezTo>
                  <a:cubicBezTo>
                    <a:pt x="14947" y="9858"/>
                    <a:pt x="14721" y="9804"/>
                    <a:pt x="14496" y="9759"/>
                  </a:cubicBezTo>
                  <a:cubicBezTo>
                    <a:pt x="14437" y="9744"/>
                    <a:pt x="14368" y="9736"/>
                    <a:pt x="14309" y="9721"/>
                  </a:cubicBezTo>
                  <a:cubicBezTo>
                    <a:pt x="14241" y="9706"/>
                    <a:pt x="14182" y="9690"/>
                    <a:pt x="14113" y="9683"/>
                  </a:cubicBezTo>
                  <a:cubicBezTo>
                    <a:pt x="14044" y="9668"/>
                    <a:pt x="13986" y="9652"/>
                    <a:pt x="13917" y="9645"/>
                  </a:cubicBezTo>
                  <a:cubicBezTo>
                    <a:pt x="13848" y="9630"/>
                    <a:pt x="13789" y="9614"/>
                    <a:pt x="13721" y="9599"/>
                  </a:cubicBezTo>
                  <a:cubicBezTo>
                    <a:pt x="13495" y="9546"/>
                    <a:pt x="13270" y="9500"/>
                    <a:pt x="13024" y="9440"/>
                  </a:cubicBezTo>
                  <a:cubicBezTo>
                    <a:pt x="12789" y="9379"/>
                    <a:pt x="12553" y="9318"/>
                    <a:pt x="12308" y="9242"/>
                  </a:cubicBezTo>
                  <a:cubicBezTo>
                    <a:pt x="12073" y="9166"/>
                    <a:pt x="11837" y="9082"/>
                    <a:pt x="11602" y="8984"/>
                  </a:cubicBezTo>
                  <a:cubicBezTo>
                    <a:pt x="11367" y="8885"/>
                    <a:pt x="11141" y="8778"/>
                    <a:pt x="10925" y="8657"/>
                  </a:cubicBezTo>
                  <a:cubicBezTo>
                    <a:pt x="10749" y="8558"/>
                    <a:pt x="10592" y="8452"/>
                    <a:pt x="10444" y="8338"/>
                  </a:cubicBezTo>
                  <a:cubicBezTo>
                    <a:pt x="10297" y="8224"/>
                    <a:pt x="10180" y="8102"/>
                    <a:pt x="10062" y="7980"/>
                  </a:cubicBezTo>
                  <a:cubicBezTo>
                    <a:pt x="9954" y="7859"/>
                    <a:pt x="9866" y="7729"/>
                    <a:pt x="9787" y="7600"/>
                  </a:cubicBezTo>
                  <a:cubicBezTo>
                    <a:pt x="9719" y="7471"/>
                    <a:pt x="9660" y="7334"/>
                    <a:pt x="9621" y="7205"/>
                  </a:cubicBezTo>
                  <a:cubicBezTo>
                    <a:pt x="9581" y="7053"/>
                    <a:pt x="9552" y="6878"/>
                    <a:pt x="9571" y="6696"/>
                  </a:cubicBezTo>
                  <a:cubicBezTo>
                    <a:pt x="9581" y="6513"/>
                    <a:pt x="9630" y="6323"/>
                    <a:pt x="9728" y="6118"/>
                  </a:cubicBezTo>
                  <a:cubicBezTo>
                    <a:pt x="9826" y="5921"/>
                    <a:pt x="9964" y="5715"/>
                    <a:pt x="10180" y="5510"/>
                  </a:cubicBezTo>
                  <a:cubicBezTo>
                    <a:pt x="10386" y="5305"/>
                    <a:pt x="10660" y="5100"/>
                    <a:pt x="11004" y="4902"/>
                  </a:cubicBezTo>
                  <a:cubicBezTo>
                    <a:pt x="11180" y="4803"/>
                    <a:pt x="11367" y="4705"/>
                    <a:pt x="11563" y="4613"/>
                  </a:cubicBezTo>
                  <a:cubicBezTo>
                    <a:pt x="11749" y="4522"/>
                    <a:pt x="11945" y="4446"/>
                    <a:pt x="12141" y="4370"/>
                  </a:cubicBezTo>
                  <a:cubicBezTo>
                    <a:pt x="12328" y="4294"/>
                    <a:pt x="12524" y="4226"/>
                    <a:pt x="12710" y="4157"/>
                  </a:cubicBezTo>
                  <a:cubicBezTo>
                    <a:pt x="12897" y="4089"/>
                    <a:pt x="13073" y="4028"/>
                    <a:pt x="13240" y="3975"/>
                  </a:cubicBezTo>
                  <a:cubicBezTo>
                    <a:pt x="13289" y="3960"/>
                    <a:pt x="13328" y="3945"/>
                    <a:pt x="13368" y="3929"/>
                  </a:cubicBezTo>
                  <a:cubicBezTo>
                    <a:pt x="13407" y="3914"/>
                    <a:pt x="13456" y="3899"/>
                    <a:pt x="13495" y="3884"/>
                  </a:cubicBezTo>
                  <a:cubicBezTo>
                    <a:pt x="13534" y="3869"/>
                    <a:pt x="13574" y="3853"/>
                    <a:pt x="13613" y="3846"/>
                  </a:cubicBezTo>
                  <a:cubicBezTo>
                    <a:pt x="13652" y="3831"/>
                    <a:pt x="13682" y="3823"/>
                    <a:pt x="13721" y="3808"/>
                  </a:cubicBezTo>
                  <a:cubicBezTo>
                    <a:pt x="13750" y="3800"/>
                    <a:pt x="13780" y="3785"/>
                    <a:pt x="13809" y="3777"/>
                  </a:cubicBezTo>
                  <a:cubicBezTo>
                    <a:pt x="13838" y="3770"/>
                    <a:pt x="13868" y="3755"/>
                    <a:pt x="13897" y="3747"/>
                  </a:cubicBezTo>
                  <a:cubicBezTo>
                    <a:pt x="13927" y="3739"/>
                    <a:pt x="13956" y="3724"/>
                    <a:pt x="13986" y="3717"/>
                  </a:cubicBezTo>
                  <a:cubicBezTo>
                    <a:pt x="14015" y="3709"/>
                    <a:pt x="14044" y="3694"/>
                    <a:pt x="14074" y="3686"/>
                  </a:cubicBezTo>
                  <a:cubicBezTo>
                    <a:pt x="14221" y="3633"/>
                    <a:pt x="14368" y="3580"/>
                    <a:pt x="14525" y="3519"/>
                  </a:cubicBezTo>
                  <a:cubicBezTo>
                    <a:pt x="14682" y="3458"/>
                    <a:pt x="14839" y="3397"/>
                    <a:pt x="14996" y="3337"/>
                  </a:cubicBezTo>
                  <a:cubicBezTo>
                    <a:pt x="15153" y="3276"/>
                    <a:pt x="15300" y="3207"/>
                    <a:pt x="15437" y="3147"/>
                  </a:cubicBezTo>
                  <a:cubicBezTo>
                    <a:pt x="15575" y="3078"/>
                    <a:pt x="15712" y="3017"/>
                    <a:pt x="15830" y="2949"/>
                  </a:cubicBezTo>
                  <a:cubicBezTo>
                    <a:pt x="15869" y="2926"/>
                    <a:pt x="15918" y="2896"/>
                    <a:pt x="15967" y="2865"/>
                  </a:cubicBezTo>
                  <a:cubicBezTo>
                    <a:pt x="16016" y="2835"/>
                    <a:pt x="16075" y="2789"/>
                    <a:pt x="16124" y="2751"/>
                  </a:cubicBezTo>
                  <a:cubicBezTo>
                    <a:pt x="16173" y="2713"/>
                    <a:pt x="16212" y="2668"/>
                    <a:pt x="16242" y="2630"/>
                  </a:cubicBezTo>
                  <a:cubicBezTo>
                    <a:pt x="16271" y="2592"/>
                    <a:pt x="16281" y="2546"/>
                    <a:pt x="16271" y="2516"/>
                  </a:cubicBezTo>
                  <a:cubicBezTo>
                    <a:pt x="16271" y="2508"/>
                    <a:pt x="16261" y="2493"/>
                    <a:pt x="16252" y="2485"/>
                  </a:cubicBezTo>
                  <a:cubicBezTo>
                    <a:pt x="16242" y="2478"/>
                    <a:pt x="16232" y="2463"/>
                    <a:pt x="16222" y="2455"/>
                  </a:cubicBezTo>
                  <a:cubicBezTo>
                    <a:pt x="16212" y="2447"/>
                    <a:pt x="16193" y="2432"/>
                    <a:pt x="16173" y="2425"/>
                  </a:cubicBezTo>
                  <a:cubicBezTo>
                    <a:pt x="16153" y="2417"/>
                    <a:pt x="16134" y="2402"/>
                    <a:pt x="16114" y="2394"/>
                  </a:cubicBezTo>
                  <a:cubicBezTo>
                    <a:pt x="16016" y="2349"/>
                    <a:pt x="15908" y="2303"/>
                    <a:pt x="15800" y="2257"/>
                  </a:cubicBezTo>
                  <a:cubicBezTo>
                    <a:pt x="15692" y="2212"/>
                    <a:pt x="15575" y="2174"/>
                    <a:pt x="15447" y="2128"/>
                  </a:cubicBezTo>
                  <a:cubicBezTo>
                    <a:pt x="15329" y="2090"/>
                    <a:pt x="15202" y="2044"/>
                    <a:pt x="15074" y="2006"/>
                  </a:cubicBezTo>
                  <a:cubicBezTo>
                    <a:pt x="14947" y="1968"/>
                    <a:pt x="14819" y="1923"/>
                    <a:pt x="14682" y="1885"/>
                  </a:cubicBezTo>
                  <a:cubicBezTo>
                    <a:pt x="14584" y="1854"/>
                    <a:pt x="14486" y="1824"/>
                    <a:pt x="14388" y="1794"/>
                  </a:cubicBezTo>
                  <a:cubicBezTo>
                    <a:pt x="14290" y="1763"/>
                    <a:pt x="14192" y="1733"/>
                    <a:pt x="14094" y="1695"/>
                  </a:cubicBezTo>
                  <a:cubicBezTo>
                    <a:pt x="13995" y="1664"/>
                    <a:pt x="13897" y="1626"/>
                    <a:pt x="13789" y="1596"/>
                  </a:cubicBezTo>
                  <a:cubicBezTo>
                    <a:pt x="13691" y="1558"/>
                    <a:pt x="13593" y="1528"/>
                    <a:pt x="13485" y="1490"/>
                  </a:cubicBezTo>
                  <a:cubicBezTo>
                    <a:pt x="13299" y="1421"/>
                    <a:pt x="13152" y="1338"/>
                    <a:pt x="13044" y="1246"/>
                  </a:cubicBezTo>
                  <a:cubicBezTo>
                    <a:pt x="12936" y="1155"/>
                    <a:pt x="12858" y="1049"/>
                    <a:pt x="12818" y="942"/>
                  </a:cubicBezTo>
                  <a:cubicBezTo>
                    <a:pt x="12779" y="836"/>
                    <a:pt x="12779" y="730"/>
                    <a:pt x="12809" y="623"/>
                  </a:cubicBezTo>
                  <a:cubicBezTo>
                    <a:pt x="12848" y="517"/>
                    <a:pt x="12916" y="418"/>
                    <a:pt x="13034" y="327"/>
                  </a:cubicBezTo>
                  <a:cubicBezTo>
                    <a:pt x="13103" y="266"/>
                    <a:pt x="13191" y="220"/>
                    <a:pt x="13279" y="175"/>
                  </a:cubicBezTo>
                  <a:cubicBezTo>
                    <a:pt x="13368" y="129"/>
                    <a:pt x="13466" y="99"/>
                    <a:pt x="13574" y="68"/>
                  </a:cubicBezTo>
                  <a:cubicBezTo>
                    <a:pt x="13682" y="38"/>
                    <a:pt x="13789" y="15"/>
                    <a:pt x="13907" y="0"/>
                  </a:cubicBezTo>
                  <a:cubicBezTo>
                    <a:pt x="14005" y="8"/>
                    <a:pt x="14133" y="0"/>
                    <a:pt x="14250"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F7B276B7-7DED-4FF7-A5CE-646C66630483}"/>
                </a:ext>
              </a:extLst>
            </p:cNvPr>
            <p:cNvSpPr/>
            <p:nvPr/>
          </p:nvSpPr>
          <p:spPr>
            <a:xfrm>
              <a:off x="9302136" y="1458124"/>
              <a:ext cx="120695" cy="71764"/>
            </a:xfrm>
            <a:custGeom>
              <a:avLst/>
              <a:gdLst/>
              <a:ahLst/>
              <a:cxnLst>
                <a:cxn ang="0">
                  <a:pos x="wd2" y="hd2"/>
                </a:cxn>
                <a:cxn ang="5400000">
                  <a:pos x="wd2" y="hd2"/>
                </a:cxn>
                <a:cxn ang="10800000">
                  <a:pos x="wd2" y="hd2"/>
                </a:cxn>
                <a:cxn ang="16200000">
                  <a:pos x="wd2" y="hd2"/>
                </a:cxn>
              </a:cxnLst>
              <a:rect l="0" t="0" r="r" b="b"/>
              <a:pathLst>
                <a:path w="21600" h="21600" extrusionOk="0">
                  <a:moveTo>
                    <a:pt x="4670" y="0"/>
                  </a:moveTo>
                  <a:cubicBezTo>
                    <a:pt x="5838" y="982"/>
                    <a:pt x="7005" y="1964"/>
                    <a:pt x="8465" y="2945"/>
                  </a:cubicBezTo>
                  <a:cubicBezTo>
                    <a:pt x="9632" y="3927"/>
                    <a:pt x="11092" y="4909"/>
                    <a:pt x="12551" y="5891"/>
                  </a:cubicBezTo>
                  <a:cubicBezTo>
                    <a:pt x="14011" y="6872"/>
                    <a:pt x="15470" y="7855"/>
                    <a:pt x="16930" y="8836"/>
                  </a:cubicBezTo>
                  <a:cubicBezTo>
                    <a:pt x="18389" y="9818"/>
                    <a:pt x="20141" y="10800"/>
                    <a:pt x="21600" y="12272"/>
                  </a:cubicBezTo>
                  <a:lnTo>
                    <a:pt x="17222" y="21600"/>
                  </a:lnTo>
                  <a:cubicBezTo>
                    <a:pt x="15470" y="20618"/>
                    <a:pt x="13719" y="19145"/>
                    <a:pt x="12259" y="18164"/>
                  </a:cubicBezTo>
                  <a:cubicBezTo>
                    <a:pt x="10800" y="17182"/>
                    <a:pt x="9340" y="16200"/>
                    <a:pt x="7881" y="15218"/>
                  </a:cubicBezTo>
                  <a:cubicBezTo>
                    <a:pt x="6422" y="14237"/>
                    <a:pt x="4962" y="13255"/>
                    <a:pt x="3795" y="12273"/>
                  </a:cubicBezTo>
                  <a:cubicBezTo>
                    <a:pt x="2335" y="11291"/>
                    <a:pt x="1168" y="10309"/>
                    <a:pt x="0" y="9328"/>
                  </a:cubicBezTo>
                  <a:lnTo>
                    <a:pt x="4670" y="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FD2FF689-7EB1-4A26-B429-77238E78CB09}"/>
                </a:ext>
              </a:extLst>
            </p:cNvPr>
            <p:cNvSpPr/>
            <p:nvPr/>
          </p:nvSpPr>
          <p:spPr>
            <a:xfrm>
              <a:off x="9579406" y="1572293"/>
              <a:ext cx="207138" cy="115806"/>
            </a:xfrm>
            <a:custGeom>
              <a:avLst/>
              <a:gdLst/>
              <a:ahLst/>
              <a:cxnLst>
                <a:cxn ang="0">
                  <a:pos x="wd2" y="hd2"/>
                </a:cxn>
                <a:cxn ang="5400000">
                  <a:pos x="wd2" y="hd2"/>
                </a:cxn>
                <a:cxn ang="10800000">
                  <a:pos x="wd2" y="hd2"/>
                </a:cxn>
                <a:cxn ang="16200000">
                  <a:pos x="wd2" y="hd2"/>
                </a:cxn>
              </a:cxnLst>
              <a:rect l="0" t="0" r="r" b="b"/>
              <a:pathLst>
                <a:path w="21600" h="21600" extrusionOk="0">
                  <a:moveTo>
                    <a:pt x="21600" y="16428"/>
                  </a:moveTo>
                  <a:lnTo>
                    <a:pt x="18198" y="21600"/>
                  </a:lnTo>
                  <a:cubicBezTo>
                    <a:pt x="17008" y="20383"/>
                    <a:pt x="15647" y="18862"/>
                    <a:pt x="14287" y="17645"/>
                  </a:cubicBezTo>
                  <a:cubicBezTo>
                    <a:pt x="12926" y="16428"/>
                    <a:pt x="11565" y="14907"/>
                    <a:pt x="10035" y="13690"/>
                  </a:cubicBezTo>
                  <a:cubicBezTo>
                    <a:pt x="8504" y="12473"/>
                    <a:pt x="6973" y="10952"/>
                    <a:pt x="5272" y="9735"/>
                  </a:cubicBezTo>
                  <a:cubicBezTo>
                    <a:pt x="3572" y="8518"/>
                    <a:pt x="1871" y="6997"/>
                    <a:pt x="0" y="5780"/>
                  </a:cubicBezTo>
                  <a:lnTo>
                    <a:pt x="2551" y="0"/>
                  </a:lnTo>
                  <a:cubicBezTo>
                    <a:pt x="4592" y="1521"/>
                    <a:pt x="6293" y="2738"/>
                    <a:pt x="8164" y="4259"/>
                  </a:cubicBezTo>
                  <a:cubicBezTo>
                    <a:pt x="9865" y="5780"/>
                    <a:pt x="11565" y="6997"/>
                    <a:pt x="13096" y="8214"/>
                  </a:cubicBezTo>
                  <a:cubicBezTo>
                    <a:pt x="14627" y="9431"/>
                    <a:pt x="16157" y="10952"/>
                    <a:pt x="17518" y="12169"/>
                  </a:cubicBezTo>
                  <a:cubicBezTo>
                    <a:pt x="18879" y="13691"/>
                    <a:pt x="20409" y="14907"/>
                    <a:pt x="21600" y="16428"/>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8" name="Shape">
              <a:extLst>
                <a:ext uri="{FF2B5EF4-FFF2-40B4-BE49-F238E27FC236}">
                  <a16:creationId xmlns:a16="http://schemas.microsoft.com/office/drawing/2014/main" id="{65CC6C5D-35D2-4101-96B0-2DF6C8E138A2}"/>
                </a:ext>
              </a:extLst>
            </p:cNvPr>
            <p:cNvSpPr/>
            <p:nvPr/>
          </p:nvSpPr>
          <p:spPr>
            <a:xfrm>
              <a:off x="9856674" y="1800634"/>
              <a:ext cx="76658" cy="169629"/>
            </a:xfrm>
            <a:custGeom>
              <a:avLst/>
              <a:gdLst/>
              <a:ahLst/>
              <a:cxnLst>
                <a:cxn ang="0">
                  <a:pos x="wd2" y="hd2"/>
                </a:cxn>
                <a:cxn ang="5400000">
                  <a:pos x="wd2" y="hd2"/>
                </a:cxn>
                <a:cxn ang="10800000">
                  <a:pos x="wd2" y="hd2"/>
                </a:cxn>
                <a:cxn ang="16200000">
                  <a:pos x="wd2" y="hd2"/>
                </a:cxn>
              </a:cxnLst>
              <a:rect l="0" t="0" r="r" b="b"/>
              <a:pathLst>
                <a:path w="21600" h="21600" extrusionOk="0">
                  <a:moveTo>
                    <a:pt x="14706" y="21600"/>
                  </a:moveTo>
                  <a:lnTo>
                    <a:pt x="0" y="19315"/>
                  </a:lnTo>
                  <a:cubicBezTo>
                    <a:pt x="1379" y="18277"/>
                    <a:pt x="2298" y="17031"/>
                    <a:pt x="3217" y="15993"/>
                  </a:cubicBezTo>
                  <a:cubicBezTo>
                    <a:pt x="4136" y="14954"/>
                    <a:pt x="4596" y="13708"/>
                    <a:pt x="5055" y="12670"/>
                  </a:cubicBezTo>
                  <a:cubicBezTo>
                    <a:pt x="5515" y="11631"/>
                    <a:pt x="5974" y="10385"/>
                    <a:pt x="5974" y="9347"/>
                  </a:cubicBezTo>
                  <a:cubicBezTo>
                    <a:pt x="5974" y="8308"/>
                    <a:pt x="5974" y="7270"/>
                    <a:pt x="5515" y="6024"/>
                  </a:cubicBezTo>
                  <a:cubicBezTo>
                    <a:pt x="5515" y="5816"/>
                    <a:pt x="5515" y="5608"/>
                    <a:pt x="5515" y="5401"/>
                  </a:cubicBezTo>
                  <a:cubicBezTo>
                    <a:pt x="5515" y="5193"/>
                    <a:pt x="5515" y="4985"/>
                    <a:pt x="5515" y="4777"/>
                  </a:cubicBezTo>
                  <a:cubicBezTo>
                    <a:pt x="5515" y="4570"/>
                    <a:pt x="5515" y="4362"/>
                    <a:pt x="5055" y="4154"/>
                  </a:cubicBezTo>
                  <a:cubicBezTo>
                    <a:pt x="5055" y="3947"/>
                    <a:pt x="5055" y="3739"/>
                    <a:pt x="4596" y="3531"/>
                  </a:cubicBezTo>
                  <a:cubicBezTo>
                    <a:pt x="4596" y="3323"/>
                    <a:pt x="4136" y="3116"/>
                    <a:pt x="4136" y="2908"/>
                  </a:cubicBezTo>
                  <a:cubicBezTo>
                    <a:pt x="4136" y="2700"/>
                    <a:pt x="3677" y="2493"/>
                    <a:pt x="3677" y="2285"/>
                  </a:cubicBezTo>
                  <a:cubicBezTo>
                    <a:pt x="3677" y="2077"/>
                    <a:pt x="3217" y="1869"/>
                    <a:pt x="3217" y="1662"/>
                  </a:cubicBezTo>
                  <a:cubicBezTo>
                    <a:pt x="3217" y="1454"/>
                    <a:pt x="2757" y="1246"/>
                    <a:pt x="2757" y="1038"/>
                  </a:cubicBezTo>
                  <a:lnTo>
                    <a:pt x="17464" y="0"/>
                  </a:lnTo>
                  <a:cubicBezTo>
                    <a:pt x="17923" y="208"/>
                    <a:pt x="17923" y="415"/>
                    <a:pt x="17923" y="831"/>
                  </a:cubicBezTo>
                  <a:cubicBezTo>
                    <a:pt x="17923" y="1038"/>
                    <a:pt x="18383" y="1454"/>
                    <a:pt x="18383" y="1662"/>
                  </a:cubicBezTo>
                  <a:cubicBezTo>
                    <a:pt x="18383" y="1869"/>
                    <a:pt x="18842" y="2285"/>
                    <a:pt x="18842" y="2492"/>
                  </a:cubicBezTo>
                  <a:cubicBezTo>
                    <a:pt x="18842" y="2700"/>
                    <a:pt x="19302" y="3116"/>
                    <a:pt x="19302" y="3323"/>
                  </a:cubicBezTo>
                  <a:cubicBezTo>
                    <a:pt x="19302" y="3531"/>
                    <a:pt x="19762" y="3738"/>
                    <a:pt x="19762" y="3946"/>
                  </a:cubicBezTo>
                  <a:cubicBezTo>
                    <a:pt x="19762" y="4154"/>
                    <a:pt x="19762" y="4362"/>
                    <a:pt x="20221" y="4570"/>
                  </a:cubicBezTo>
                  <a:cubicBezTo>
                    <a:pt x="20221" y="4777"/>
                    <a:pt x="20221" y="4985"/>
                    <a:pt x="20681" y="5193"/>
                  </a:cubicBezTo>
                  <a:cubicBezTo>
                    <a:pt x="20681" y="5400"/>
                    <a:pt x="20681" y="5608"/>
                    <a:pt x="21140" y="5816"/>
                  </a:cubicBezTo>
                  <a:cubicBezTo>
                    <a:pt x="21600" y="7062"/>
                    <a:pt x="21600" y="8308"/>
                    <a:pt x="21600" y="9554"/>
                  </a:cubicBezTo>
                  <a:cubicBezTo>
                    <a:pt x="21600" y="10800"/>
                    <a:pt x="21140" y="12046"/>
                    <a:pt x="20681" y="13500"/>
                  </a:cubicBezTo>
                  <a:cubicBezTo>
                    <a:pt x="20221" y="14746"/>
                    <a:pt x="19302" y="15993"/>
                    <a:pt x="18383" y="17447"/>
                  </a:cubicBezTo>
                  <a:cubicBezTo>
                    <a:pt x="17464" y="19108"/>
                    <a:pt x="16545" y="20354"/>
                    <a:pt x="14706" y="21600"/>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 name="Shape">
              <a:extLst>
                <a:ext uri="{FF2B5EF4-FFF2-40B4-BE49-F238E27FC236}">
                  <a16:creationId xmlns:a16="http://schemas.microsoft.com/office/drawing/2014/main" id="{09D33EDD-A90A-4E76-8F5E-4F1358D4A04E}"/>
                </a:ext>
              </a:extLst>
            </p:cNvPr>
            <p:cNvSpPr/>
            <p:nvPr/>
          </p:nvSpPr>
          <p:spPr>
            <a:xfrm>
              <a:off x="9579406" y="2077903"/>
              <a:ext cx="205507" cy="137004"/>
            </a:xfrm>
            <a:custGeom>
              <a:avLst/>
              <a:gdLst/>
              <a:ahLst/>
              <a:cxnLst>
                <a:cxn ang="0">
                  <a:pos x="wd2" y="hd2"/>
                </a:cxn>
                <a:cxn ang="5400000">
                  <a:pos x="wd2" y="hd2"/>
                </a:cxn>
                <a:cxn ang="10800000">
                  <a:pos x="wd2" y="hd2"/>
                </a:cxn>
                <a:cxn ang="16200000">
                  <a:pos x="wd2" y="hd2"/>
                </a:cxn>
              </a:cxnLst>
              <a:rect l="0" t="0" r="r" b="b"/>
              <a:pathLst>
                <a:path w="21600" h="21600" extrusionOk="0">
                  <a:moveTo>
                    <a:pt x="21600" y="4629"/>
                  </a:moveTo>
                  <a:cubicBezTo>
                    <a:pt x="20400" y="5914"/>
                    <a:pt x="19200" y="7457"/>
                    <a:pt x="17829" y="8743"/>
                  </a:cubicBezTo>
                  <a:cubicBezTo>
                    <a:pt x="16457" y="10029"/>
                    <a:pt x="15086" y="11572"/>
                    <a:pt x="13543" y="12857"/>
                  </a:cubicBezTo>
                  <a:cubicBezTo>
                    <a:pt x="12000" y="14143"/>
                    <a:pt x="10457" y="15686"/>
                    <a:pt x="8914" y="17229"/>
                  </a:cubicBezTo>
                  <a:cubicBezTo>
                    <a:pt x="7200" y="18771"/>
                    <a:pt x="5486" y="20057"/>
                    <a:pt x="3600" y="21600"/>
                  </a:cubicBezTo>
                  <a:lnTo>
                    <a:pt x="0" y="15943"/>
                  </a:lnTo>
                  <a:cubicBezTo>
                    <a:pt x="1714" y="14657"/>
                    <a:pt x="3429" y="13114"/>
                    <a:pt x="4971" y="11829"/>
                  </a:cubicBezTo>
                  <a:cubicBezTo>
                    <a:pt x="6514" y="10543"/>
                    <a:pt x="8057" y="9000"/>
                    <a:pt x="9429" y="7714"/>
                  </a:cubicBezTo>
                  <a:cubicBezTo>
                    <a:pt x="10800" y="6429"/>
                    <a:pt x="12171" y="5143"/>
                    <a:pt x="13543" y="3857"/>
                  </a:cubicBezTo>
                  <a:cubicBezTo>
                    <a:pt x="14743" y="2571"/>
                    <a:pt x="15943" y="1286"/>
                    <a:pt x="17143" y="0"/>
                  </a:cubicBezTo>
                  <a:lnTo>
                    <a:pt x="21600" y="4629"/>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 name="Shape">
              <a:extLst>
                <a:ext uri="{FF2B5EF4-FFF2-40B4-BE49-F238E27FC236}">
                  <a16:creationId xmlns:a16="http://schemas.microsoft.com/office/drawing/2014/main" id="{CE8EA963-EAAE-496D-9E03-E50B5E314C33}"/>
                </a:ext>
              </a:extLst>
            </p:cNvPr>
            <p:cNvSpPr/>
            <p:nvPr/>
          </p:nvSpPr>
          <p:spPr>
            <a:xfrm>
              <a:off x="9204275" y="2257314"/>
              <a:ext cx="226711" cy="123960"/>
            </a:xfrm>
            <a:custGeom>
              <a:avLst/>
              <a:gdLst/>
              <a:ahLst/>
              <a:cxnLst>
                <a:cxn ang="0">
                  <a:pos x="wd2" y="hd2"/>
                </a:cxn>
                <a:cxn ang="5400000">
                  <a:pos x="wd2" y="hd2"/>
                </a:cxn>
                <a:cxn ang="10800000">
                  <a:pos x="wd2" y="hd2"/>
                </a:cxn>
                <a:cxn ang="16200000">
                  <a:pos x="wd2" y="hd2"/>
                </a:cxn>
              </a:cxnLst>
              <a:rect l="0" t="0" r="r" b="b"/>
              <a:pathLst>
                <a:path w="21600" h="21600" extrusionOk="0">
                  <a:moveTo>
                    <a:pt x="8858" y="17052"/>
                  </a:moveTo>
                  <a:cubicBezTo>
                    <a:pt x="8391" y="17337"/>
                    <a:pt x="7925" y="17905"/>
                    <a:pt x="7459" y="18189"/>
                  </a:cubicBezTo>
                  <a:cubicBezTo>
                    <a:pt x="6993" y="18473"/>
                    <a:pt x="6527" y="19042"/>
                    <a:pt x="6060" y="19326"/>
                  </a:cubicBezTo>
                  <a:cubicBezTo>
                    <a:pt x="5594" y="19610"/>
                    <a:pt x="5128" y="20179"/>
                    <a:pt x="4506" y="20463"/>
                  </a:cubicBezTo>
                  <a:cubicBezTo>
                    <a:pt x="4040" y="20747"/>
                    <a:pt x="3574" y="21316"/>
                    <a:pt x="2953" y="21600"/>
                  </a:cubicBezTo>
                  <a:lnTo>
                    <a:pt x="0" y="14779"/>
                  </a:lnTo>
                  <a:cubicBezTo>
                    <a:pt x="466" y="14495"/>
                    <a:pt x="932" y="13926"/>
                    <a:pt x="1554" y="13642"/>
                  </a:cubicBezTo>
                  <a:cubicBezTo>
                    <a:pt x="2020" y="13358"/>
                    <a:pt x="2486" y="12789"/>
                    <a:pt x="3108" y="12505"/>
                  </a:cubicBezTo>
                  <a:cubicBezTo>
                    <a:pt x="3574" y="12221"/>
                    <a:pt x="4040" y="11653"/>
                    <a:pt x="4506" y="11368"/>
                  </a:cubicBezTo>
                  <a:cubicBezTo>
                    <a:pt x="4973" y="11084"/>
                    <a:pt x="5439" y="10516"/>
                    <a:pt x="5905" y="10232"/>
                  </a:cubicBezTo>
                  <a:cubicBezTo>
                    <a:pt x="6682" y="9663"/>
                    <a:pt x="7459" y="9095"/>
                    <a:pt x="8081" y="8526"/>
                  </a:cubicBezTo>
                  <a:cubicBezTo>
                    <a:pt x="8858" y="7958"/>
                    <a:pt x="9479" y="7390"/>
                    <a:pt x="10256" y="6821"/>
                  </a:cubicBezTo>
                  <a:cubicBezTo>
                    <a:pt x="11033" y="6253"/>
                    <a:pt x="11655" y="5684"/>
                    <a:pt x="12276" y="5116"/>
                  </a:cubicBezTo>
                  <a:cubicBezTo>
                    <a:pt x="12898" y="4548"/>
                    <a:pt x="13519" y="3979"/>
                    <a:pt x="14141" y="3411"/>
                  </a:cubicBezTo>
                  <a:cubicBezTo>
                    <a:pt x="14452" y="3127"/>
                    <a:pt x="14763" y="2843"/>
                    <a:pt x="15229" y="2558"/>
                  </a:cubicBezTo>
                  <a:cubicBezTo>
                    <a:pt x="15540" y="2274"/>
                    <a:pt x="15850" y="1990"/>
                    <a:pt x="16317" y="1705"/>
                  </a:cubicBezTo>
                  <a:cubicBezTo>
                    <a:pt x="16627" y="1421"/>
                    <a:pt x="17093" y="1137"/>
                    <a:pt x="17404" y="853"/>
                  </a:cubicBezTo>
                  <a:cubicBezTo>
                    <a:pt x="17715" y="569"/>
                    <a:pt x="18181" y="284"/>
                    <a:pt x="18492" y="0"/>
                  </a:cubicBezTo>
                  <a:lnTo>
                    <a:pt x="21600" y="6537"/>
                  </a:lnTo>
                  <a:cubicBezTo>
                    <a:pt x="21289" y="6821"/>
                    <a:pt x="20823" y="7105"/>
                    <a:pt x="20512" y="7390"/>
                  </a:cubicBezTo>
                  <a:cubicBezTo>
                    <a:pt x="20201" y="7674"/>
                    <a:pt x="19735" y="7958"/>
                    <a:pt x="19424" y="8242"/>
                  </a:cubicBezTo>
                  <a:cubicBezTo>
                    <a:pt x="19114" y="8526"/>
                    <a:pt x="18647" y="8811"/>
                    <a:pt x="18337" y="9095"/>
                  </a:cubicBezTo>
                  <a:cubicBezTo>
                    <a:pt x="18026" y="9379"/>
                    <a:pt x="17715" y="9663"/>
                    <a:pt x="17249" y="9948"/>
                  </a:cubicBezTo>
                  <a:cubicBezTo>
                    <a:pt x="16627" y="10516"/>
                    <a:pt x="16006" y="11085"/>
                    <a:pt x="15229" y="11653"/>
                  </a:cubicBezTo>
                  <a:cubicBezTo>
                    <a:pt x="14607" y="12221"/>
                    <a:pt x="13830" y="12790"/>
                    <a:pt x="13209" y="13358"/>
                  </a:cubicBezTo>
                  <a:cubicBezTo>
                    <a:pt x="12432" y="13926"/>
                    <a:pt x="11810" y="14495"/>
                    <a:pt x="11033" y="15063"/>
                  </a:cubicBezTo>
                  <a:cubicBezTo>
                    <a:pt x="10411" y="15631"/>
                    <a:pt x="9634" y="16200"/>
                    <a:pt x="8858" y="17052"/>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 name="Shape">
              <a:extLst>
                <a:ext uri="{FF2B5EF4-FFF2-40B4-BE49-F238E27FC236}">
                  <a16:creationId xmlns:a16="http://schemas.microsoft.com/office/drawing/2014/main" id="{611F442B-9263-4CE3-9CAB-C6B7030962D4}"/>
                </a:ext>
              </a:extLst>
            </p:cNvPr>
            <p:cNvSpPr/>
            <p:nvPr/>
          </p:nvSpPr>
          <p:spPr>
            <a:xfrm>
              <a:off x="8829147" y="2453032"/>
              <a:ext cx="203876" cy="169624"/>
            </a:xfrm>
            <a:custGeom>
              <a:avLst/>
              <a:gdLst/>
              <a:ahLst/>
              <a:cxnLst>
                <a:cxn ang="0">
                  <a:pos x="wd2" y="hd2"/>
                </a:cxn>
                <a:cxn ang="5400000">
                  <a:pos x="wd2" y="hd2"/>
                </a:cxn>
                <a:cxn ang="10800000">
                  <a:pos x="wd2" y="hd2"/>
                </a:cxn>
                <a:cxn ang="16200000">
                  <a:pos x="wd2" y="hd2"/>
                </a:cxn>
              </a:cxnLst>
              <a:rect l="0" t="0" r="r" b="b"/>
              <a:pathLst>
                <a:path w="21600" h="21600" extrusionOk="0">
                  <a:moveTo>
                    <a:pt x="21600" y="4984"/>
                  </a:moveTo>
                  <a:cubicBezTo>
                    <a:pt x="19699" y="6438"/>
                    <a:pt x="17971" y="7685"/>
                    <a:pt x="16416" y="9138"/>
                  </a:cubicBezTo>
                  <a:cubicBezTo>
                    <a:pt x="14861" y="10592"/>
                    <a:pt x="13306" y="11838"/>
                    <a:pt x="12096" y="13292"/>
                  </a:cubicBezTo>
                  <a:cubicBezTo>
                    <a:pt x="10714" y="14746"/>
                    <a:pt x="9504" y="15992"/>
                    <a:pt x="8467" y="17446"/>
                  </a:cubicBezTo>
                  <a:cubicBezTo>
                    <a:pt x="7430" y="18900"/>
                    <a:pt x="6394" y="20354"/>
                    <a:pt x="5530" y="21600"/>
                  </a:cubicBezTo>
                  <a:lnTo>
                    <a:pt x="0" y="18485"/>
                  </a:lnTo>
                  <a:cubicBezTo>
                    <a:pt x="864" y="16823"/>
                    <a:pt x="2074" y="15369"/>
                    <a:pt x="3283" y="13708"/>
                  </a:cubicBezTo>
                  <a:cubicBezTo>
                    <a:pt x="4493" y="12254"/>
                    <a:pt x="5875" y="10592"/>
                    <a:pt x="7258" y="9138"/>
                  </a:cubicBezTo>
                  <a:cubicBezTo>
                    <a:pt x="8640" y="7685"/>
                    <a:pt x="10368" y="6023"/>
                    <a:pt x="12096" y="4569"/>
                  </a:cubicBezTo>
                  <a:cubicBezTo>
                    <a:pt x="13824" y="3115"/>
                    <a:pt x="15725" y="1661"/>
                    <a:pt x="17798" y="0"/>
                  </a:cubicBezTo>
                  <a:lnTo>
                    <a:pt x="21600" y="4984"/>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Shape">
              <a:extLst>
                <a:ext uri="{FF2B5EF4-FFF2-40B4-BE49-F238E27FC236}">
                  <a16:creationId xmlns:a16="http://schemas.microsoft.com/office/drawing/2014/main" id="{1F0DA8CD-03C9-4BA3-A695-4D81A356A6C3}"/>
                </a:ext>
              </a:extLst>
            </p:cNvPr>
            <p:cNvSpPr/>
            <p:nvPr/>
          </p:nvSpPr>
          <p:spPr>
            <a:xfrm>
              <a:off x="8796527" y="2795543"/>
              <a:ext cx="192459" cy="189200"/>
            </a:xfrm>
            <a:custGeom>
              <a:avLst/>
              <a:gdLst/>
              <a:ahLst/>
              <a:cxnLst>
                <a:cxn ang="0">
                  <a:pos x="wd2" y="hd2"/>
                </a:cxn>
                <a:cxn ang="5400000">
                  <a:pos x="wd2" y="hd2"/>
                </a:cxn>
                <a:cxn ang="10800000">
                  <a:pos x="wd2" y="hd2"/>
                </a:cxn>
                <a:cxn ang="16200000">
                  <a:pos x="wd2" y="hd2"/>
                </a:cxn>
              </a:cxnLst>
              <a:rect l="0" t="0" r="r" b="b"/>
              <a:pathLst>
                <a:path w="21600" h="21600" extrusionOk="0">
                  <a:moveTo>
                    <a:pt x="17939" y="14524"/>
                  </a:moveTo>
                  <a:cubicBezTo>
                    <a:pt x="18305" y="14710"/>
                    <a:pt x="18488" y="14896"/>
                    <a:pt x="18854" y="15083"/>
                  </a:cubicBezTo>
                  <a:cubicBezTo>
                    <a:pt x="19220" y="15269"/>
                    <a:pt x="19403" y="15455"/>
                    <a:pt x="19769" y="15641"/>
                  </a:cubicBezTo>
                  <a:cubicBezTo>
                    <a:pt x="20136" y="15828"/>
                    <a:pt x="20319" y="16014"/>
                    <a:pt x="20685" y="16200"/>
                  </a:cubicBezTo>
                  <a:cubicBezTo>
                    <a:pt x="21051" y="16386"/>
                    <a:pt x="21234" y="16572"/>
                    <a:pt x="21600" y="16759"/>
                  </a:cubicBezTo>
                  <a:lnTo>
                    <a:pt x="17573" y="21600"/>
                  </a:lnTo>
                  <a:cubicBezTo>
                    <a:pt x="17207" y="21414"/>
                    <a:pt x="16841" y="21228"/>
                    <a:pt x="16475" y="21041"/>
                  </a:cubicBezTo>
                  <a:cubicBezTo>
                    <a:pt x="16108" y="20855"/>
                    <a:pt x="15742" y="20669"/>
                    <a:pt x="15376" y="20483"/>
                  </a:cubicBezTo>
                  <a:cubicBezTo>
                    <a:pt x="15010" y="20296"/>
                    <a:pt x="14644" y="20110"/>
                    <a:pt x="14461" y="19738"/>
                  </a:cubicBezTo>
                  <a:cubicBezTo>
                    <a:pt x="14095" y="19552"/>
                    <a:pt x="13729" y="19365"/>
                    <a:pt x="13546" y="18993"/>
                  </a:cubicBezTo>
                  <a:cubicBezTo>
                    <a:pt x="11898" y="17876"/>
                    <a:pt x="10251" y="16572"/>
                    <a:pt x="8786" y="15083"/>
                  </a:cubicBezTo>
                  <a:cubicBezTo>
                    <a:pt x="7322" y="13779"/>
                    <a:pt x="6041" y="12290"/>
                    <a:pt x="4942" y="10800"/>
                  </a:cubicBezTo>
                  <a:cubicBezTo>
                    <a:pt x="3844" y="9310"/>
                    <a:pt x="2746" y="7821"/>
                    <a:pt x="2014" y="6331"/>
                  </a:cubicBezTo>
                  <a:cubicBezTo>
                    <a:pt x="1098" y="4841"/>
                    <a:pt x="549" y="3166"/>
                    <a:pt x="0" y="1490"/>
                  </a:cubicBezTo>
                  <a:lnTo>
                    <a:pt x="6590" y="0"/>
                  </a:lnTo>
                  <a:cubicBezTo>
                    <a:pt x="6956" y="1303"/>
                    <a:pt x="7688" y="2607"/>
                    <a:pt x="8420" y="3910"/>
                  </a:cubicBezTo>
                  <a:cubicBezTo>
                    <a:pt x="9153" y="5214"/>
                    <a:pt x="9885" y="6517"/>
                    <a:pt x="10983" y="7634"/>
                  </a:cubicBezTo>
                  <a:cubicBezTo>
                    <a:pt x="11898" y="8938"/>
                    <a:pt x="12997" y="10055"/>
                    <a:pt x="14278" y="11172"/>
                  </a:cubicBezTo>
                  <a:cubicBezTo>
                    <a:pt x="15193" y="12476"/>
                    <a:pt x="16658" y="13407"/>
                    <a:pt x="17939" y="14524"/>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343EC6E1-D76A-44E5-8C13-3BA12405FEB1}"/>
                </a:ext>
              </a:extLst>
            </p:cNvPr>
            <p:cNvSpPr/>
            <p:nvPr/>
          </p:nvSpPr>
          <p:spPr>
            <a:xfrm>
              <a:off x="9187966" y="3023881"/>
              <a:ext cx="260960" cy="119064"/>
            </a:xfrm>
            <a:custGeom>
              <a:avLst/>
              <a:gdLst/>
              <a:ahLst/>
              <a:cxnLst>
                <a:cxn ang="0">
                  <a:pos x="wd2" y="hd2"/>
                </a:cxn>
                <a:cxn ang="5400000">
                  <a:pos x="wd2" y="hd2"/>
                </a:cxn>
                <a:cxn ang="10800000">
                  <a:pos x="wd2" y="hd2"/>
                </a:cxn>
                <a:cxn ang="16200000">
                  <a:pos x="wd2" y="hd2"/>
                </a:cxn>
              </a:cxnLst>
              <a:rect l="0" t="0" r="r" b="b"/>
              <a:pathLst>
                <a:path w="21600" h="21600" extrusionOk="0">
                  <a:moveTo>
                    <a:pt x="20385" y="21600"/>
                  </a:moveTo>
                  <a:lnTo>
                    <a:pt x="17415" y="19825"/>
                  </a:lnTo>
                  <a:cubicBezTo>
                    <a:pt x="16605" y="19233"/>
                    <a:pt x="15795" y="18937"/>
                    <a:pt x="14985" y="18345"/>
                  </a:cubicBezTo>
                  <a:cubicBezTo>
                    <a:pt x="14175" y="17754"/>
                    <a:pt x="13365" y="17457"/>
                    <a:pt x="12420" y="16866"/>
                  </a:cubicBezTo>
                  <a:cubicBezTo>
                    <a:pt x="11610" y="16274"/>
                    <a:pt x="10800" y="15978"/>
                    <a:pt x="9855" y="15386"/>
                  </a:cubicBezTo>
                  <a:cubicBezTo>
                    <a:pt x="9045" y="14795"/>
                    <a:pt x="8235" y="14499"/>
                    <a:pt x="7425" y="13907"/>
                  </a:cubicBezTo>
                  <a:cubicBezTo>
                    <a:pt x="6615" y="13315"/>
                    <a:pt x="5940" y="13019"/>
                    <a:pt x="5265" y="12723"/>
                  </a:cubicBezTo>
                  <a:cubicBezTo>
                    <a:pt x="4590" y="12428"/>
                    <a:pt x="3915" y="11836"/>
                    <a:pt x="3375" y="11540"/>
                  </a:cubicBezTo>
                  <a:cubicBezTo>
                    <a:pt x="2700" y="11244"/>
                    <a:pt x="2160" y="10652"/>
                    <a:pt x="1620" y="10356"/>
                  </a:cubicBezTo>
                  <a:cubicBezTo>
                    <a:pt x="1080" y="10060"/>
                    <a:pt x="540" y="9764"/>
                    <a:pt x="0" y="9172"/>
                  </a:cubicBezTo>
                  <a:lnTo>
                    <a:pt x="1620" y="0"/>
                  </a:lnTo>
                  <a:cubicBezTo>
                    <a:pt x="2160" y="296"/>
                    <a:pt x="2700" y="592"/>
                    <a:pt x="3240" y="1184"/>
                  </a:cubicBezTo>
                  <a:cubicBezTo>
                    <a:pt x="3780" y="1479"/>
                    <a:pt x="4320" y="1775"/>
                    <a:pt x="4995" y="2367"/>
                  </a:cubicBezTo>
                  <a:cubicBezTo>
                    <a:pt x="5535" y="2663"/>
                    <a:pt x="6210" y="3255"/>
                    <a:pt x="6885" y="3551"/>
                  </a:cubicBezTo>
                  <a:cubicBezTo>
                    <a:pt x="7560" y="3847"/>
                    <a:pt x="8235" y="4439"/>
                    <a:pt x="8910" y="4735"/>
                  </a:cubicBezTo>
                  <a:cubicBezTo>
                    <a:pt x="9720" y="5326"/>
                    <a:pt x="10530" y="5622"/>
                    <a:pt x="11340" y="6214"/>
                  </a:cubicBezTo>
                  <a:cubicBezTo>
                    <a:pt x="12150" y="6806"/>
                    <a:pt x="12960" y="7102"/>
                    <a:pt x="13770" y="7693"/>
                  </a:cubicBezTo>
                  <a:cubicBezTo>
                    <a:pt x="14580" y="8285"/>
                    <a:pt x="15390" y="8581"/>
                    <a:pt x="16200" y="9173"/>
                  </a:cubicBezTo>
                  <a:cubicBezTo>
                    <a:pt x="17010" y="9764"/>
                    <a:pt x="17820" y="10061"/>
                    <a:pt x="18630" y="10652"/>
                  </a:cubicBezTo>
                  <a:lnTo>
                    <a:pt x="21600" y="12428"/>
                  </a:lnTo>
                  <a:lnTo>
                    <a:pt x="20385" y="2160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56E6792C-9240-444D-B33A-3F341DD60D32}"/>
                </a:ext>
              </a:extLst>
            </p:cNvPr>
            <p:cNvSpPr/>
            <p:nvPr/>
          </p:nvSpPr>
          <p:spPr>
            <a:xfrm>
              <a:off x="9677266" y="3170671"/>
              <a:ext cx="262592" cy="153314"/>
            </a:xfrm>
            <a:custGeom>
              <a:avLst/>
              <a:gdLst/>
              <a:ahLst/>
              <a:cxnLst>
                <a:cxn ang="0">
                  <a:pos x="wd2" y="hd2"/>
                </a:cxn>
                <a:cxn ang="5400000">
                  <a:pos x="wd2" y="hd2"/>
                </a:cxn>
                <a:cxn ang="10800000">
                  <a:pos x="wd2" y="hd2"/>
                </a:cxn>
                <a:cxn ang="16200000">
                  <a:pos x="wd2" y="hd2"/>
                </a:cxn>
              </a:cxnLst>
              <a:rect l="0" t="0" r="r" b="b"/>
              <a:pathLst>
                <a:path w="21600" h="21600" extrusionOk="0">
                  <a:moveTo>
                    <a:pt x="19319" y="21600"/>
                  </a:moveTo>
                  <a:cubicBezTo>
                    <a:pt x="19185" y="21370"/>
                    <a:pt x="19051" y="21370"/>
                    <a:pt x="18783" y="21141"/>
                  </a:cubicBezTo>
                  <a:cubicBezTo>
                    <a:pt x="18648" y="20911"/>
                    <a:pt x="18514" y="20911"/>
                    <a:pt x="18246" y="20681"/>
                  </a:cubicBezTo>
                  <a:cubicBezTo>
                    <a:pt x="18112" y="20451"/>
                    <a:pt x="17978" y="20451"/>
                    <a:pt x="17709" y="20222"/>
                  </a:cubicBezTo>
                  <a:cubicBezTo>
                    <a:pt x="17575" y="19992"/>
                    <a:pt x="17441" y="19992"/>
                    <a:pt x="17173" y="19762"/>
                  </a:cubicBezTo>
                  <a:cubicBezTo>
                    <a:pt x="15965" y="18613"/>
                    <a:pt x="14624" y="17464"/>
                    <a:pt x="13282" y="16315"/>
                  </a:cubicBezTo>
                  <a:cubicBezTo>
                    <a:pt x="11940" y="15166"/>
                    <a:pt x="10599" y="14247"/>
                    <a:pt x="9123" y="13098"/>
                  </a:cubicBezTo>
                  <a:cubicBezTo>
                    <a:pt x="7647" y="11949"/>
                    <a:pt x="6306" y="11030"/>
                    <a:pt x="4696" y="10111"/>
                  </a:cubicBezTo>
                  <a:cubicBezTo>
                    <a:pt x="3220" y="9192"/>
                    <a:pt x="1610" y="8272"/>
                    <a:pt x="0" y="7123"/>
                  </a:cubicBezTo>
                  <a:lnTo>
                    <a:pt x="1610" y="0"/>
                  </a:lnTo>
                  <a:cubicBezTo>
                    <a:pt x="3354" y="919"/>
                    <a:pt x="4964" y="2068"/>
                    <a:pt x="6440" y="2987"/>
                  </a:cubicBezTo>
                  <a:cubicBezTo>
                    <a:pt x="8050" y="3907"/>
                    <a:pt x="9525" y="5056"/>
                    <a:pt x="11001" y="6204"/>
                  </a:cubicBezTo>
                  <a:cubicBezTo>
                    <a:pt x="12477" y="7353"/>
                    <a:pt x="13953" y="8502"/>
                    <a:pt x="15294" y="9651"/>
                  </a:cubicBezTo>
                  <a:cubicBezTo>
                    <a:pt x="16636" y="10800"/>
                    <a:pt x="18112" y="11949"/>
                    <a:pt x="19453" y="13328"/>
                  </a:cubicBezTo>
                  <a:cubicBezTo>
                    <a:pt x="19588" y="13558"/>
                    <a:pt x="19856" y="13787"/>
                    <a:pt x="19990" y="13787"/>
                  </a:cubicBezTo>
                  <a:cubicBezTo>
                    <a:pt x="20124" y="14017"/>
                    <a:pt x="20393" y="14247"/>
                    <a:pt x="20527" y="14247"/>
                  </a:cubicBezTo>
                  <a:cubicBezTo>
                    <a:pt x="20661" y="14477"/>
                    <a:pt x="20929" y="14706"/>
                    <a:pt x="21063" y="14706"/>
                  </a:cubicBezTo>
                  <a:cubicBezTo>
                    <a:pt x="21198" y="14936"/>
                    <a:pt x="21466" y="15166"/>
                    <a:pt x="21600" y="15166"/>
                  </a:cubicBezTo>
                  <a:lnTo>
                    <a:pt x="19319" y="2160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5" name="Shape">
              <a:extLst>
                <a:ext uri="{FF2B5EF4-FFF2-40B4-BE49-F238E27FC236}">
                  <a16:creationId xmlns:a16="http://schemas.microsoft.com/office/drawing/2014/main" id="{C6C731D9-8DB7-4633-A1D5-EA65E33397B3}"/>
                </a:ext>
              </a:extLst>
            </p:cNvPr>
            <p:cNvSpPr/>
            <p:nvPr/>
          </p:nvSpPr>
          <p:spPr>
            <a:xfrm>
              <a:off x="10085014" y="3464250"/>
              <a:ext cx="110910" cy="25769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2071" y="957"/>
                    <a:pt x="13341" y="1914"/>
                    <a:pt x="14294" y="2871"/>
                  </a:cubicBezTo>
                  <a:cubicBezTo>
                    <a:pt x="15247" y="3828"/>
                    <a:pt x="16200" y="4785"/>
                    <a:pt x="17153" y="5878"/>
                  </a:cubicBezTo>
                  <a:cubicBezTo>
                    <a:pt x="18106" y="6835"/>
                    <a:pt x="18741" y="7929"/>
                    <a:pt x="19376" y="8886"/>
                  </a:cubicBezTo>
                  <a:cubicBezTo>
                    <a:pt x="20012" y="9980"/>
                    <a:pt x="20329" y="10937"/>
                    <a:pt x="20647" y="12030"/>
                  </a:cubicBezTo>
                  <a:cubicBezTo>
                    <a:pt x="20965" y="12851"/>
                    <a:pt x="20965" y="13534"/>
                    <a:pt x="21282" y="14354"/>
                  </a:cubicBezTo>
                  <a:cubicBezTo>
                    <a:pt x="21282" y="15175"/>
                    <a:pt x="21600" y="15995"/>
                    <a:pt x="21600" y="16678"/>
                  </a:cubicBezTo>
                  <a:cubicBezTo>
                    <a:pt x="21600" y="17499"/>
                    <a:pt x="21600" y="18319"/>
                    <a:pt x="21282" y="19139"/>
                  </a:cubicBezTo>
                  <a:cubicBezTo>
                    <a:pt x="21282" y="19959"/>
                    <a:pt x="20965" y="20780"/>
                    <a:pt x="20647" y="21600"/>
                  </a:cubicBezTo>
                  <a:lnTo>
                    <a:pt x="7306" y="20370"/>
                  </a:lnTo>
                  <a:cubicBezTo>
                    <a:pt x="7623" y="19686"/>
                    <a:pt x="7623" y="19002"/>
                    <a:pt x="7941" y="18319"/>
                  </a:cubicBezTo>
                  <a:cubicBezTo>
                    <a:pt x="7941" y="17635"/>
                    <a:pt x="8259" y="16952"/>
                    <a:pt x="8259" y="16268"/>
                  </a:cubicBezTo>
                  <a:cubicBezTo>
                    <a:pt x="8259" y="15585"/>
                    <a:pt x="8259" y="14901"/>
                    <a:pt x="8259" y="14218"/>
                  </a:cubicBezTo>
                  <a:cubicBezTo>
                    <a:pt x="8259" y="13534"/>
                    <a:pt x="7941" y="12851"/>
                    <a:pt x="7941" y="12167"/>
                  </a:cubicBezTo>
                  <a:cubicBezTo>
                    <a:pt x="7623" y="11210"/>
                    <a:pt x="7306" y="10390"/>
                    <a:pt x="6671" y="9569"/>
                  </a:cubicBezTo>
                  <a:cubicBezTo>
                    <a:pt x="6035" y="8749"/>
                    <a:pt x="5718" y="7792"/>
                    <a:pt x="5082" y="6972"/>
                  </a:cubicBezTo>
                  <a:cubicBezTo>
                    <a:pt x="4447" y="6152"/>
                    <a:pt x="3494" y="5332"/>
                    <a:pt x="2859" y="4511"/>
                  </a:cubicBezTo>
                  <a:cubicBezTo>
                    <a:pt x="1906" y="3691"/>
                    <a:pt x="953" y="2871"/>
                    <a:pt x="0" y="2050"/>
                  </a:cubicBezTo>
                  <a:lnTo>
                    <a:pt x="10800" y="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6" name="Shape">
              <a:extLst>
                <a:ext uri="{FF2B5EF4-FFF2-40B4-BE49-F238E27FC236}">
                  <a16:creationId xmlns:a16="http://schemas.microsoft.com/office/drawing/2014/main" id="{08545132-BC6E-4CE1-B36C-FADF4598B26F}"/>
                </a:ext>
              </a:extLst>
            </p:cNvPr>
            <p:cNvSpPr/>
            <p:nvPr/>
          </p:nvSpPr>
          <p:spPr>
            <a:xfrm>
              <a:off x="9889295" y="3920930"/>
              <a:ext cx="216924" cy="246281"/>
            </a:xfrm>
            <a:custGeom>
              <a:avLst/>
              <a:gdLst/>
              <a:ahLst/>
              <a:cxnLst>
                <a:cxn ang="0">
                  <a:pos x="wd2" y="hd2"/>
                </a:cxn>
                <a:cxn ang="5400000">
                  <a:pos x="wd2" y="hd2"/>
                </a:cxn>
                <a:cxn ang="10800000">
                  <a:pos x="wd2" y="hd2"/>
                </a:cxn>
                <a:cxn ang="16200000">
                  <a:pos x="wd2" y="hd2"/>
                </a:cxn>
              </a:cxnLst>
              <a:rect l="0" t="0" r="r" b="b"/>
              <a:pathLst>
                <a:path w="21600" h="21600" extrusionOk="0">
                  <a:moveTo>
                    <a:pt x="0" y="17309"/>
                  </a:moveTo>
                  <a:cubicBezTo>
                    <a:pt x="1462" y="15878"/>
                    <a:pt x="2923" y="14448"/>
                    <a:pt x="4385" y="12874"/>
                  </a:cubicBezTo>
                  <a:cubicBezTo>
                    <a:pt x="5847" y="11444"/>
                    <a:pt x="7146" y="10013"/>
                    <a:pt x="8445" y="8583"/>
                  </a:cubicBezTo>
                  <a:cubicBezTo>
                    <a:pt x="9744" y="7152"/>
                    <a:pt x="11044" y="5722"/>
                    <a:pt x="12180" y="4291"/>
                  </a:cubicBezTo>
                  <a:cubicBezTo>
                    <a:pt x="13317" y="2861"/>
                    <a:pt x="14454" y="1430"/>
                    <a:pt x="15591" y="0"/>
                  </a:cubicBezTo>
                  <a:lnTo>
                    <a:pt x="21600" y="3433"/>
                  </a:lnTo>
                  <a:cubicBezTo>
                    <a:pt x="20463" y="4864"/>
                    <a:pt x="19326" y="6437"/>
                    <a:pt x="18189" y="7868"/>
                  </a:cubicBezTo>
                  <a:cubicBezTo>
                    <a:pt x="16890" y="9441"/>
                    <a:pt x="15753" y="10872"/>
                    <a:pt x="14292" y="12445"/>
                  </a:cubicBezTo>
                  <a:cubicBezTo>
                    <a:pt x="12993" y="14019"/>
                    <a:pt x="11531" y="15449"/>
                    <a:pt x="10069" y="17023"/>
                  </a:cubicBezTo>
                  <a:cubicBezTo>
                    <a:pt x="8608" y="18596"/>
                    <a:pt x="7146" y="20027"/>
                    <a:pt x="5522" y="21600"/>
                  </a:cubicBezTo>
                  <a:lnTo>
                    <a:pt x="0" y="17309"/>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7" name="Shape">
              <a:extLst>
                <a:ext uri="{FF2B5EF4-FFF2-40B4-BE49-F238E27FC236}">
                  <a16:creationId xmlns:a16="http://schemas.microsoft.com/office/drawing/2014/main" id="{E54555B5-12B7-46E9-B559-F82EE53D6E4F}"/>
                </a:ext>
              </a:extLst>
            </p:cNvPr>
            <p:cNvSpPr/>
            <p:nvPr/>
          </p:nvSpPr>
          <p:spPr>
            <a:xfrm>
              <a:off x="9481546" y="4296060"/>
              <a:ext cx="269115" cy="231599"/>
            </a:xfrm>
            <a:custGeom>
              <a:avLst/>
              <a:gdLst/>
              <a:ahLst/>
              <a:cxnLst>
                <a:cxn ang="0">
                  <a:pos x="wd2" y="hd2"/>
                </a:cxn>
                <a:cxn ang="5400000">
                  <a:pos x="wd2" y="hd2"/>
                </a:cxn>
                <a:cxn ang="10800000">
                  <a:pos x="wd2" y="hd2"/>
                </a:cxn>
                <a:cxn ang="16200000">
                  <a:pos x="wd2" y="hd2"/>
                </a:cxn>
              </a:cxnLst>
              <a:rect l="0" t="0" r="r" b="b"/>
              <a:pathLst>
                <a:path w="21600" h="21600" extrusionOk="0">
                  <a:moveTo>
                    <a:pt x="0" y="15972"/>
                  </a:moveTo>
                  <a:cubicBezTo>
                    <a:pt x="1571" y="14603"/>
                    <a:pt x="3142" y="13234"/>
                    <a:pt x="4713" y="11865"/>
                  </a:cubicBezTo>
                  <a:cubicBezTo>
                    <a:pt x="6284" y="10496"/>
                    <a:pt x="7724" y="9127"/>
                    <a:pt x="9164" y="7910"/>
                  </a:cubicBezTo>
                  <a:cubicBezTo>
                    <a:pt x="10604" y="6541"/>
                    <a:pt x="12044" y="5324"/>
                    <a:pt x="13484" y="3955"/>
                  </a:cubicBezTo>
                  <a:cubicBezTo>
                    <a:pt x="14924" y="2586"/>
                    <a:pt x="16233" y="1369"/>
                    <a:pt x="17542" y="0"/>
                  </a:cubicBezTo>
                  <a:lnTo>
                    <a:pt x="21600" y="5172"/>
                  </a:lnTo>
                  <a:cubicBezTo>
                    <a:pt x="20291" y="6541"/>
                    <a:pt x="18851" y="7910"/>
                    <a:pt x="17542" y="9279"/>
                  </a:cubicBezTo>
                  <a:cubicBezTo>
                    <a:pt x="16102" y="10648"/>
                    <a:pt x="14662" y="12017"/>
                    <a:pt x="13222" y="13386"/>
                  </a:cubicBezTo>
                  <a:cubicBezTo>
                    <a:pt x="11782" y="14755"/>
                    <a:pt x="10211" y="16124"/>
                    <a:pt x="8640" y="17493"/>
                  </a:cubicBezTo>
                  <a:cubicBezTo>
                    <a:pt x="7069" y="18862"/>
                    <a:pt x="5498" y="20231"/>
                    <a:pt x="3796" y="21600"/>
                  </a:cubicBezTo>
                  <a:lnTo>
                    <a:pt x="0" y="15972"/>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8" name="Shape">
              <a:extLst>
                <a:ext uri="{FF2B5EF4-FFF2-40B4-BE49-F238E27FC236}">
                  <a16:creationId xmlns:a16="http://schemas.microsoft.com/office/drawing/2014/main" id="{30A359AA-10DD-4A03-9A16-E85D8BCFB6CE}"/>
                </a:ext>
              </a:extLst>
            </p:cNvPr>
            <p:cNvSpPr/>
            <p:nvPr/>
          </p:nvSpPr>
          <p:spPr>
            <a:xfrm>
              <a:off x="8975937" y="4638568"/>
              <a:ext cx="296841" cy="225079"/>
            </a:xfrm>
            <a:custGeom>
              <a:avLst/>
              <a:gdLst/>
              <a:ahLst/>
              <a:cxnLst>
                <a:cxn ang="0">
                  <a:pos x="wd2" y="hd2"/>
                </a:cxn>
                <a:cxn ang="5400000">
                  <a:pos x="wd2" y="hd2"/>
                </a:cxn>
                <a:cxn ang="10800000">
                  <a:pos x="wd2" y="hd2"/>
                </a:cxn>
                <a:cxn ang="16200000">
                  <a:pos x="wd2" y="hd2"/>
                </a:cxn>
              </a:cxnLst>
              <a:rect l="0" t="0" r="r" b="b"/>
              <a:pathLst>
                <a:path w="21600" h="21600" extrusionOk="0">
                  <a:moveTo>
                    <a:pt x="0" y="14870"/>
                  </a:moveTo>
                  <a:cubicBezTo>
                    <a:pt x="1780" y="13461"/>
                    <a:pt x="3442" y="12209"/>
                    <a:pt x="4985" y="10957"/>
                  </a:cubicBezTo>
                  <a:cubicBezTo>
                    <a:pt x="6646" y="9704"/>
                    <a:pt x="8189" y="8452"/>
                    <a:pt x="9732" y="7200"/>
                  </a:cubicBezTo>
                  <a:cubicBezTo>
                    <a:pt x="11275" y="5948"/>
                    <a:pt x="12699" y="4696"/>
                    <a:pt x="14242" y="3600"/>
                  </a:cubicBezTo>
                  <a:cubicBezTo>
                    <a:pt x="15666" y="2348"/>
                    <a:pt x="17090" y="1252"/>
                    <a:pt x="18514" y="0"/>
                  </a:cubicBezTo>
                  <a:lnTo>
                    <a:pt x="21600" y="6261"/>
                  </a:lnTo>
                  <a:cubicBezTo>
                    <a:pt x="20176" y="7513"/>
                    <a:pt x="18752" y="8609"/>
                    <a:pt x="17327" y="9861"/>
                  </a:cubicBezTo>
                  <a:cubicBezTo>
                    <a:pt x="15903" y="11113"/>
                    <a:pt x="14360" y="12365"/>
                    <a:pt x="12818" y="13617"/>
                  </a:cubicBezTo>
                  <a:cubicBezTo>
                    <a:pt x="11275" y="14870"/>
                    <a:pt x="9613" y="16122"/>
                    <a:pt x="8070" y="17530"/>
                  </a:cubicBezTo>
                  <a:cubicBezTo>
                    <a:pt x="6409" y="18783"/>
                    <a:pt x="4747" y="20191"/>
                    <a:pt x="2967" y="21600"/>
                  </a:cubicBezTo>
                  <a:lnTo>
                    <a:pt x="0" y="14870"/>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9" name="Shape">
              <a:extLst>
                <a:ext uri="{FF2B5EF4-FFF2-40B4-BE49-F238E27FC236}">
                  <a16:creationId xmlns:a16="http://schemas.microsoft.com/office/drawing/2014/main" id="{B15291F4-0AC0-4CBD-B587-20538C4A998E}"/>
                </a:ext>
              </a:extLst>
            </p:cNvPr>
            <p:cNvSpPr/>
            <p:nvPr/>
          </p:nvSpPr>
          <p:spPr>
            <a:xfrm>
              <a:off x="8437706" y="4932149"/>
              <a:ext cx="316416" cy="212030"/>
            </a:xfrm>
            <a:custGeom>
              <a:avLst/>
              <a:gdLst/>
              <a:ahLst/>
              <a:cxnLst>
                <a:cxn ang="0">
                  <a:pos x="wd2" y="hd2"/>
                </a:cxn>
                <a:cxn ang="5400000">
                  <a:pos x="wd2" y="hd2"/>
                </a:cxn>
                <a:cxn ang="10800000">
                  <a:pos x="wd2" y="hd2"/>
                </a:cxn>
                <a:cxn ang="16200000">
                  <a:pos x="wd2" y="hd2"/>
                </a:cxn>
              </a:cxnLst>
              <a:rect l="0" t="0" r="r" b="b"/>
              <a:pathLst>
                <a:path w="21600" h="21600" extrusionOk="0">
                  <a:moveTo>
                    <a:pt x="19262" y="0"/>
                  </a:moveTo>
                  <a:lnTo>
                    <a:pt x="21600" y="7311"/>
                  </a:lnTo>
                  <a:cubicBezTo>
                    <a:pt x="19930" y="8640"/>
                    <a:pt x="18371" y="9803"/>
                    <a:pt x="16701" y="11132"/>
                  </a:cubicBezTo>
                  <a:cubicBezTo>
                    <a:pt x="15031" y="12295"/>
                    <a:pt x="13361" y="13625"/>
                    <a:pt x="11802" y="14788"/>
                  </a:cubicBezTo>
                  <a:cubicBezTo>
                    <a:pt x="10132" y="15951"/>
                    <a:pt x="8462" y="17114"/>
                    <a:pt x="6792" y="18277"/>
                  </a:cubicBezTo>
                  <a:cubicBezTo>
                    <a:pt x="5122" y="19440"/>
                    <a:pt x="3452" y="20437"/>
                    <a:pt x="1893" y="21600"/>
                  </a:cubicBezTo>
                  <a:lnTo>
                    <a:pt x="0" y="13791"/>
                  </a:lnTo>
                  <a:cubicBezTo>
                    <a:pt x="1559" y="12794"/>
                    <a:pt x="3229" y="11631"/>
                    <a:pt x="4788" y="10634"/>
                  </a:cubicBezTo>
                  <a:cubicBezTo>
                    <a:pt x="6346" y="9471"/>
                    <a:pt x="8016" y="8474"/>
                    <a:pt x="9575" y="7311"/>
                  </a:cubicBezTo>
                  <a:cubicBezTo>
                    <a:pt x="11134" y="6148"/>
                    <a:pt x="12804" y="4985"/>
                    <a:pt x="14363" y="3822"/>
                  </a:cubicBezTo>
                  <a:cubicBezTo>
                    <a:pt x="16033" y="2492"/>
                    <a:pt x="17703" y="1329"/>
                    <a:pt x="19262" y="0"/>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0" name="Shape">
              <a:extLst>
                <a:ext uri="{FF2B5EF4-FFF2-40B4-BE49-F238E27FC236}">
                  <a16:creationId xmlns:a16="http://schemas.microsoft.com/office/drawing/2014/main" id="{439D7190-A75B-447B-8F57-0B7B42C1F195}"/>
                </a:ext>
              </a:extLst>
            </p:cNvPr>
            <p:cNvSpPr/>
            <p:nvPr/>
          </p:nvSpPr>
          <p:spPr>
            <a:xfrm>
              <a:off x="7817929" y="5193109"/>
              <a:ext cx="326202" cy="174519"/>
            </a:xfrm>
            <a:custGeom>
              <a:avLst/>
              <a:gdLst/>
              <a:ahLst/>
              <a:cxnLst>
                <a:cxn ang="0">
                  <a:pos x="wd2" y="hd2"/>
                </a:cxn>
                <a:cxn ang="5400000">
                  <a:pos x="wd2" y="hd2"/>
                </a:cxn>
                <a:cxn ang="10800000">
                  <a:pos x="wd2" y="hd2"/>
                </a:cxn>
                <a:cxn ang="16200000">
                  <a:pos x="wd2" y="hd2"/>
                </a:cxn>
              </a:cxnLst>
              <a:rect l="0" t="0" r="r" b="b"/>
              <a:pathLst>
                <a:path w="21600" h="21600" extrusionOk="0">
                  <a:moveTo>
                    <a:pt x="0" y="11305"/>
                  </a:moveTo>
                  <a:cubicBezTo>
                    <a:pt x="1728" y="10497"/>
                    <a:pt x="3348" y="9690"/>
                    <a:pt x="5076" y="8882"/>
                  </a:cubicBezTo>
                  <a:cubicBezTo>
                    <a:pt x="6804" y="8075"/>
                    <a:pt x="8532" y="7065"/>
                    <a:pt x="10152" y="6258"/>
                  </a:cubicBezTo>
                  <a:cubicBezTo>
                    <a:pt x="11880" y="5249"/>
                    <a:pt x="13608" y="4239"/>
                    <a:pt x="15228" y="3230"/>
                  </a:cubicBezTo>
                  <a:cubicBezTo>
                    <a:pt x="16956" y="2220"/>
                    <a:pt x="18684" y="1211"/>
                    <a:pt x="20304" y="0"/>
                  </a:cubicBezTo>
                  <a:lnTo>
                    <a:pt x="21600" y="9892"/>
                  </a:lnTo>
                  <a:cubicBezTo>
                    <a:pt x="19872" y="11103"/>
                    <a:pt x="18144" y="12112"/>
                    <a:pt x="16308" y="13121"/>
                  </a:cubicBezTo>
                  <a:cubicBezTo>
                    <a:pt x="14580" y="14131"/>
                    <a:pt x="12744" y="15140"/>
                    <a:pt x="11016" y="16149"/>
                  </a:cubicBezTo>
                  <a:cubicBezTo>
                    <a:pt x="9288" y="17159"/>
                    <a:pt x="7452" y="18168"/>
                    <a:pt x="5724" y="18976"/>
                  </a:cubicBezTo>
                  <a:cubicBezTo>
                    <a:pt x="3996" y="19783"/>
                    <a:pt x="2268" y="20792"/>
                    <a:pt x="432" y="21600"/>
                  </a:cubicBezTo>
                  <a:lnTo>
                    <a:pt x="0" y="11305"/>
                  </a:ln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1" name="Shape">
              <a:extLst>
                <a:ext uri="{FF2B5EF4-FFF2-40B4-BE49-F238E27FC236}">
                  <a16:creationId xmlns:a16="http://schemas.microsoft.com/office/drawing/2014/main" id="{3D45DE97-B763-491D-B66C-760D33D833AC}"/>
                </a:ext>
              </a:extLst>
            </p:cNvPr>
            <p:cNvSpPr/>
            <p:nvPr/>
          </p:nvSpPr>
          <p:spPr>
            <a:xfrm>
              <a:off x="7328628" y="5339897"/>
              <a:ext cx="176150" cy="10601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7612"/>
                  </a:lnTo>
                  <a:cubicBezTo>
                    <a:pt x="19800" y="17944"/>
                    <a:pt x="18000" y="18277"/>
                    <a:pt x="16200" y="18941"/>
                  </a:cubicBezTo>
                  <a:cubicBezTo>
                    <a:pt x="14400" y="19274"/>
                    <a:pt x="12600" y="19606"/>
                    <a:pt x="10800" y="19938"/>
                  </a:cubicBezTo>
                  <a:cubicBezTo>
                    <a:pt x="9000" y="20271"/>
                    <a:pt x="7200" y="20603"/>
                    <a:pt x="5400" y="20936"/>
                  </a:cubicBezTo>
                  <a:cubicBezTo>
                    <a:pt x="3600" y="21268"/>
                    <a:pt x="1800" y="21600"/>
                    <a:pt x="0" y="21600"/>
                  </a:cubicBezTo>
                  <a:lnTo>
                    <a:pt x="800" y="3988"/>
                  </a:lnTo>
                  <a:cubicBezTo>
                    <a:pt x="2600" y="3656"/>
                    <a:pt x="4200" y="3656"/>
                    <a:pt x="6000" y="3323"/>
                  </a:cubicBezTo>
                  <a:cubicBezTo>
                    <a:pt x="7800" y="2991"/>
                    <a:pt x="9400" y="2659"/>
                    <a:pt x="11200" y="2326"/>
                  </a:cubicBezTo>
                  <a:cubicBezTo>
                    <a:pt x="13000" y="1994"/>
                    <a:pt x="14800" y="1662"/>
                    <a:pt x="16400" y="1329"/>
                  </a:cubicBezTo>
                  <a:cubicBezTo>
                    <a:pt x="18200" y="664"/>
                    <a:pt x="19800" y="332"/>
                    <a:pt x="21600" y="0"/>
                  </a:cubicBezTo>
                  <a:close/>
                </a:path>
              </a:pathLst>
            </a:custGeom>
            <a:solidFill>
              <a:schemeClr val="bg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61" name="Group 60">
            <a:extLst>
              <a:ext uri="{FF2B5EF4-FFF2-40B4-BE49-F238E27FC236}">
                <a16:creationId xmlns:a16="http://schemas.microsoft.com/office/drawing/2014/main" id="{4FA655F9-8A14-415A-9BD7-F0B50D1C5AC9}"/>
              </a:ext>
            </a:extLst>
          </p:cNvPr>
          <p:cNvGrpSpPr/>
          <p:nvPr/>
        </p:nvGrpSpPr>
        <p:grpSpPr>
          <a:xfrm>
            <a:off x="7279700" y="3969861"/>
            <a:ext cx="839424" cy="1471160"/>
            <a:chOff x="7279700" y="3969861"/>
            <a:chExt cx="839424" cy="1471160"/>
          </a:xfrm>
        </p:grpSpPr>
        <p:sp>
          <p:nvSpPr>
            <p:cNvPr id="33" name="Circle">
              <a:extLst>
                <a:ext uri="{FF2B5EF4-FFF2-40B4-BE49-F238E27FC236}">
                  <a16:creationId xmlns:a16="http://schemas.microsoft.com/office/drawing/2014/main" id="{56CC69D0-FBA8-4707-80D6-2B47EF0320EB}"/>
                </a:ext>
              </a:extLst>
            </p:cNvPr>
            <p:cNvSpPr/>
            <p:nvPr/>
          </p:nvSpPr>
          <p:spPr>
            <a:xfrm>
              <a:off x="7616231" y="5274659"/>
              <a:ext cx="166362" cy="16636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AD9BE753-FD78-4A32-855A-F22330E134C4}"/>
                </a:ext>
              </a:extLst>
            </p:cNvPr>
            <p:cNvSpPr/>
            <p:nvPr/>
          </p:nvSpPr>
          <p:spPr>
            <a:xfrm>
              <a:off x="7279700" y="3969861"/>
              <a:ext cx="839424" cy="1419379"/>
            </a:xfrm>
            <a:custGeom>
              <a:avLst/>
              <a:gdLst/>
              <a:ahLst/>
              <a:cxnLst>
                <a:cxn ang="0">
                  <a:pos x="wd2" y="hd2"/>
                </a:cxn>
                <a:cxn ang="5400000">
                  <a:pos x="wd2" y="hd2"/>
                </a:cxn>
                <a:cxn ang="10800000">
                  <a:pos x="wd2" y="hd2"/>
                </a:cxn>
                <a:cxn ang="16200000">
                  <a:pos x="wd2" y="hd2"/>
                </a:cxn>
              </a:cxnLst>
              <a:rect l="0" t="0" r="r" b="b"/>
              <a:pathLst>
                <a:path w="19711" h="21003" extrusionOk="0">
                  <a:moveTo>
                    <a:pt x="18827" y="8785"/>
                  </a:moveTo>
                  <a:cubicBezTo>
                    <a:pt x="20665" y="6227"/>
                    <a:pt x="19631" y="3065"/>
                    <a:pt x="15763" y="1231"/>
                  </a:cubicBezTo>
                  <a:cubicBezTo>
                    <a:pt x="12316" y="-410"/>
                    <a:pt x="7414" y="-410"/>
                    <a:pt x="3967" y="1231"/>
                  </a:cubicBezTo>
                  <a:cubicBezTo>
                    <a:pt x="61" y="3089"/>
                    <a:pt x="-935" y="6251"/>
                    <a:pt x="865" y="8785"/>
                  </a:cubicBezTo>
                  <a:lnTo>
                    <a:pt x="8525" y="20442"/>
                  </a:lnTo>
                  <a:cubicBezTo>
                    <a:pt x="9022" y="21190"/>
                    <a:pt x="10708" y="21190"/>
                    <a:pt x="11205" y="20442"/>
                  </a:cubicBezTo>
                  <a:lnTo>
                    <a:pt x="18827" y="8785"/>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Circle">
              <a:extLst>
                <a:ext uri="{FF2B5EF4-FFF2-40B4-BE49-F238E27FC236}">
                  <a16:creationId xmlns:a16="http://schemas.microsoft.com/office/drawing/2014/main" id="{F21E6CAC-D463-43D7-94AA-B753A55F7E8D}"/>
                </a:ext>
              </a:extLst>
            </p:cNvPr>
            <p:cNvSpPr/>
            <p:nvPr/>
          </p:nvSpPr>
          <p:spPr>
            <a:xfrm>
              <a:off x="7387891" y="4073839"/>
              <a:ext cx="623042" cy="623042"/>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39" name="Graphic 38" descr="Bar graph with downward trend with solid fill">
              <a:extLst>
                <a:ext uri="{FF2B5EF4-FFF2-40B4-BE49-F238E27FC236}">
                  <a16:creationId xmlns:a16="http://schemas.microsoft.com/office/drawing/2014/main" id="{99DD8DFD-2276-4EAC-8478-CE27FE0133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96392" y="4182340"/>
              <a:ext cx="406040" cy="406040"/>
            </a:xfrm>
            <a:prstGeom prst="rect">
              <a:avLst/>
            </a:prstGeom>
          </p:spPr>
        </p:pic>
      </p:grpSp>
      <p:grpSp>
        <p:nvGrpSpPr>
          <p:cNvPr id="65" name="Group 64">
            <a:extLst>
              <a:ext uri="{FF2B5EF4-FFF2-40B4-BE49-F238E27FC236}">
                <a16:creationId xmlns:a16="http://schemas.microsoft.com/office/drawing/2014/main" id="{742DF719-E2F9-4F73-B8F4-690ABBB8915B}"/>
              </a:ext>
            </a:extLst>
          </p:cNvPr>
          <p:cNvGrpSpPr/>
          <p:nvPr/>
        </p:nvGrpSpPr>
        <p:grpSpPr>
          <a:xfrm>
            <a:off x="8927006" y="626315"/>
            <a:ext cx="575743" cy="815152"/>
            <a:chOff x="8927006" y="626315"/>
            <a:chExt cx="575743" cy="815152"/>
          </a:xfrm>
        </p:grpSpPr>
        <p:sp>
          <p:nvSpPr>
            <p:cNvPr id="22" name="Circle">
              <a:extLst>
                <a:ext uri="{FF2B5EF4-FFF2-40B4-BE49-F238E27FC236}">
                  <a16:creationId xmlns:a16="http://schemas.microsoft.com/office/drawing/2014/main" id="{CCE39213-4411-4662-8B46-6AAB458B41E1}"/>
                </a:ext>
              </a:extLst>
            </p:cNvPr>
            <p:cNvSpPr/>
            <p:nvPr/>
          </p:nvSpPr>
          <p:spPr>
            <a:xfrm>
              <a:off x="9156161" y="1324035"/>
              <a:ext cx="117432" cy="117432"/>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3" name="Shape">
              <a:extLst>
                <a:ext uri="{FF2B5EF4-FFF2-40B4-BE49-F238E27FC236}">
                  <a16:creationId xmlns:a16="http://schemas.microsoft.com/office/drawing/2014/main" id="{76AE8E8B-91FC-4144-97DE-25B5C1AAA5F9}"/>
                </a:ext>
              </a:extLst>
            </p:cNvPr>
            <p:cNvSpPr/>
            <p:nvPr/>
          </p:nvSpPr>
          <p:spPr>
            <a:xfrm>
              <a:off x="9165131" y="903585"/>
              <a:ext cx="99492" cy="499086"/>
            </a:xfrm>
            <a:custGeom>
              <a:avLst/>
              <a:gdLst/>
              <a:ahLst/>
              <a:cxnLst>
                <a:cxn ang="0">
                  <a:pos x="wd2" y="hd2"/>
                </a:cxn>
                <a:cxn ang="5400000">
                  <a:pos x="wd2" y="hd2"/>
                </a:cxn>
                <a:cxn ang="10800000">
                  <a:pos x="wd2" y="hd2"/>
                </a:cxn>
                <a:cxn ang="16200000">
                  <a:pos x="wd2" y="hd2"/>
                </a:cxn>
              </a:cxnLst>
              <a:rect l="0" t="0" r="r" b="b"/>
              <a:pathLst>
                <a:path w="21600" h="21600" extrusionOk="0">
                  <a:moveTo>
                    <a:pt x="10977" y="21600"/>
                  </a:moveTo>
                  <a:lnTo>
                    <a:pt x="10977" y="21600"/>
                  </a:lnTo>
                  <a:cubicBezTo>
                    <a:pt x="4957" y="21600"/>
                    <a:pt x="0" y="20612"/>
                    <a:pt x="0" y="19412"/>
                  </a:cubicBezTo>
                  <a:lnTo>
                    <a:pt x="0" y="0"/>
                  </a:lnTo>
                  <a:lnTo>
                    <a:pt x="21600" y="0"/>
                  </a:lnTo>
                  <a:lnTo>
                    <a:pt x="21600" y="19412"/>
                  </a:lnTo>
                  <a:cubicBezTo>
                    <a:pt x="21600" y="20612"/>
                    <a:pt x="16997" y="21600"/>
                    <a:pt x="10977"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9D7E4BB0-9A08-447F-8490-B4F1F14D350F}"/>
                </a:ext>
              </a:extLst>
            </p:cNvPr>
            <p:cNvSpPr/>
            <p:nvPr/>
          </p:nvSpPr>
          <p:spPr>
            <a:xfrm>
              <a:off x="8927006" y="626315"/>
              <a:ext cx="575743" cy="575745"/>
            </a:xfrm>
            <a:custGeom>
              <a:avLst/>
              <a:gdLst/>
              <a:ahLst/>
              <a:cxnLst>
                <a:cxn ang="0">
                  <a:pos x="wd2" y="hd2"/>
                </a:cxn>
                <a:cxn ang="5400000">
                  <a:pos x="wd2" y="hd2"/>
                </a:cxn>
                <a:cxn ang="10800000">
                  <a:pos x="wd2" y="hd2"/>
                </a:cxn>
                <a:cxn ang="16200000">
                  <a:pos x="wd2" y="hd2"/>
                </a:cxn>
              </a:cxnLst>
              <a:rect l="0" t="0" r="r" b="b"/>
              <a:pathLst>
                <a:path w="20890" h="20890" extrusionOk="0">
                  <a:moveTo>
                    <a:pt x="7871" y="19825"/>
                  </a:moveTo>
                  <a:lnTo>
                    <a:pt x="1065" y="13019"/>
                  </a:lnTo>
                  <a:cubicBezTo>
                    <a:pt x="-355" y="11599"/>
                    <a:pt x="-355" y="9291"/>
                    <a:pt x="1065" y="7871"/>
                  </a:cubicBezTo>
                  <a:lnTo>
                    <a:pt x="7871" y="1065"/>
                  </a:lnTo>
                  <a:cubicBezTo>
                    <a:pt x="9291" y="-355"/>
                    <a:pt x="11599" y="-355"/>
                    <a:pt x="13019" y="1065"/>
                  </a:cubicBezTo>
                  <a:lnTo>
                    <a:pt x="19825" y="7871"/>
                  </a:lnTo>
                  <a:cubicBezTo>
                    <a:pt x="21245" y="9291"/>
                    <a:pt x="21245" y="11599"/>
                    <a:pt x="19825" y="13019"/>
                  </a:cubicBezTo>
                  <a:lnTo>
                    <a:pt x="13019" y="19825"/>
                  </a:lnTo>
                  <a:cubicBezTo>
                    <a:pt x="11599" y="21245"/>
                    <a:pt x="9291" y="21245"/>
                    <a:pt x="7871" y="19825"/>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5" name="Shape">
              <a:extLst>
                <a:ext uri="{FF2B5EF4-FFF2-40B4-BE49-F238E27FC236}">
                  <a16:creationId xmlns:a16="http://schemas.microsoft.com/office/drawing/2014/main" id="{D7883B50-4E87-41F4-AB29-239F253BEE36}"/>
                </a:ext>
              </a:extLst>
            </p:cNvPr>
            <p:cNvSpPr/>
            <p:nvPr/>
          </p:nvSpPr>
          <p:spPr>
            <a:xfrm>
              <a:off x="8961257" y="661588"/>
              <a:ext cx="507241" cy="505199"/>
            </a:xfrm>
            <a:custGeom>
              <a:avLst/>
              <a:gdLst/>
              <a:ahLst/>
              <a:cxnLst>
                <a:cxn ang="0">
                  <a:pos x="wd2" y="hd2"/>
                </a:cxn>
                <a:cxn ang="5400000">
                  <a:pos x="wd2" y="hd2"/>
                </a:cxn>
                <a:cxn ang="10800000">
                  <a:pos x="wd2" y="hd2"/>
                </a:cxn>
                <a:cxn ang="16200000">
                  <a:pos x="wd2" y="hd2"/>
                </a:cxn>
              </a:cxnLst>
              <a:rect l="0" t="0" r="r" b="b"/>
              <a:pathLst>
                <a:path w="21600" h="21444" extrusionOk="0">
                  <a:moveTo>
                    <a:pt x="10765" y="21444"/>
                  </a:moveTo>
                  <a:cubicBezTo>
                    <a:pt x="10349" y="21444"/>
                    <a:pt x="9932" y="21306"/>
                    <a:pt x="9654" y="20959"/>
                  </a:cubicBezTo>
                  <a:lnTo>
                    <a:pt x="486" y="11821"/>
                  </a:lnTo>
                  <a:cubicBezTo>
                    <a:pt x="208" y="11544"/>
                    <a:pt x="0" y="11129"/>
                    <a:pt x="0" y="10713"/>
                  </a:cubicBezTo>
                  <a:cubicBezTo>
                    <a:pt x="0" y="10298"/>
                    <a:pt x="139" y="9883"/>
                    <a:pt x="486" y="9606"/>
                  </a:cubicBezTo>
                  <a:lnTo>
                    <a:pt x="9654" y="467"/>
                  </a:lnTo>
                  <a:cubicBezTo>
                    <a:pt x="10279" y="-156"/>
                    <a:pt x="11321" y="-156"/>
                    <a:pt x="11946" y="467"/>
                  </a:cubicBezTo>
                  <a:lnTo>
                    <a:pt x="21114" y="9606"/>
                  </a:lnTo>
                  <a:cubicBezTo>
                    <a:pt x="21392" y="9883"/>
                    <a:pt x="21600" y="10298"/>
                    <a:pt x="21600" y="10713"/>
                  </a:cubicBezTo>
                  <a:cubicBezTo>
                    <a:pt x="21600" y="11129"/>
                    <a:pt x="21461" y="11544"/>
                    <a:pt x="21114" y="11821"/>
                  </a:cubicBezTo>
                  <a:lnTo>
                    <a:pt x="11946" y="20959"/>
                  </a:lnTo>
                  <a:cubicBezTo>
                    <a:pt x="11529" y="21306"/>
                    <a:pt x="11182" y="21444"/>
                    <a:pt x="10765" y="21444"/>
                  </a:cubicBezTo>
                  <a:close/>
                  <a:moveTo>
                    <a:pt x="10765" y="605"/>
                  </a:moveTo>
                  <a:cubicBezTo>
                    <a:pt x="10487" y="605"/>
                    <a:pt x="10279" y="675"/>
                    <a:pt x="10071" y="882"/>
                  </a:cubicBezTo>
                  <a:lnTo>
                    <a:pt x="903" y="10021"/>
                  </a:lnTo>
                  <a:cubicBezTo>
                    <a:pt x="556" y="10367"/>
                    <a:pt x="556" y="10990"/>
                    <a:pt x="903" y="11405"/>
                  </a:cubicBezTo>
                  <a:lnTo>
                    <a:pt x="10071" y="20544"/>
                  </a:lnTo>
                  <a:cubicBezTo>
                    <a:pt x="10418" y="20890"/>
                    <a:pt x="11043" y="20890"/>
                    <a:pt x="11460" y="20544"/>
                  </a:cubicBezTo>
                  <a:lnTo>
                    <a:pt x="20628" y="11405"/>
                  </a:lnTo>
                  <a:cubicBezTo>
                    <a:pt x="20975" y="11059"/>
                    <a:pt x="20975" y="10436"/>
                    <a:pt x="20628" y="10021"/>
                  </a:cubicBezTo>
                  <a:lnTo>
                    <a:pt x="11460" y="882"/>
                  </a:lnTo>
                  <a:cubicBezTo>
                    <a:pt x="11251" y="744"/>
                    <a:pt x="10974" y="605"/>
                    <a:pt x="10765" y="605"/>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0" name="Graphic 39" descr="Bar graph with upward trend with solid fill">
              <a:extLst>
                <a:ext uri="{FF2B5EF4-FFF2-40B4-BE49-F238E27FC236}">
                  <a16:creationId xmlns:a16="http://schemas.microsoft.com/office/drawing/2014/main" id="{BBEA8F3D-8A5C-437F-91A3-4A842E0316B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60791" y="760101"/>
              <a:ext cx="308173" cy="308173"/>
            </a:xfrm>
            <a:prstGeom prst="rect">
              <a:avLst/>
            </a:prstGeom>
          </p:spPr>
        </p:pic>
      </p:grpSp>
      <p:grpSp>
        <p:nvGrpSpPr>
          <p:cNvPr id="62" name="Group 61">
            <a:extLst>
              <a:ext uri="{FF2B5EF4-FFF2-40B4-BE49-F238E27FC236}">
                <a16:creationId xmlns:a16="http://schemas.microsoft.com/office/drawing/2014/main" id="{58F98B1A-AE33-4CC3-A8CD-D8348EE0334B}"/>
              </a:ext>
            </a:extLst>
          </p:cNvPr>
          <p:cNvGrpSpPr/>
          <p:nvPr/>
        </p:nvGrpSpPr>
        <p:grpSpPr>
          <a:xfrm>
            <a:off x="8959627" y="3594731"/>
            <a:ext cx="651315" cy="1141699"/>
            <a:chOff x="8959627" y="3594731"/>
            <a:chExt cx="651315" cy="1141699"/>
          </a:xfrm>
        </p:grpSpPr>
        <p:sp>
          <p:nvSpPr>
            <p:cNvPr id="36" name="Circle">
              <a:extLst>
                <a:ext uri="{FF2B5EF4-FFF2-40B4-BE49-F238E27FC236}">
                  <a16:creationId xmlns:a16="http://schemas.microsoft.com/office/drawing/2014/main" id="{0B96E3F6-5686-45C9-BB65-AD92518EEB73}"/>
                </a:ext>
              </a:extLst>
            </p:cNvPr>
            <p:cNvSpPr/>
            <p:nvPr/>
          </p:nvSpPr>
          <p:spPr>
            <a:xfrm>
              <a:off x="9220044" y="4605950"/>
              <a:ext cx="130480" cy="13048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7" name="Shape">
              <a:extLst>
                <a:ext uri="{FF2B5EF4-FFF2-40B4-BE49-F238E27FC236}">
                  <a16:creationId xmlns:a16="http://schemas.microsoft.com/office/drawing/2014/main" id="{E33285CC-0F15-4A63-A496-2531FEDEB71A}"/>
                </a:ext>
              </a:extLst>
            </p:cNvPr>
            <p:cNvSpPr/>
            <p:nvPr/>
          </p:nvSpPr>
          <p:spPr>
            <a:xfrm>
              <a:off x="8959627" y="3594731"/>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8" name="Circle">
              <a:extLst>
                <a:ext uri="{FF2B5EF4-FFF2-40B4-BE49-F238E27FC236}">
                  <a16:creationId xmlns:a16="http://schemas.microsoft.com/office/drawing/2014/main" id="{30FB80E2-1A46-4C19-9229-DE1216D7C88E}"/>
                </a:ext>
              </a:extLst>
            </p:cNvPr>
            <p:cNvSpPr/>
            <p:nvPr/>
          </p:nvSpPr>
          <p:spPr>
            <a:xfrm>
              <a:off x="9043896" y="3686654"/>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1" name="Graphic 40" descr="Bullseye with solid fill">
              <a:extLst>
                <a:ext uri="{FF2B5EF4-FFF2-40B4-BE49-F238E27FC236}">
                  <a16:creationId xmlns:a16="http://schemas.microsoft.com/office/drawing/2014/main" id="{1F10E47E-840A-498D-83AB-734101DA9FF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31198" y="3773957"/>
              <a:ext cx="308173" cy="308173"/>
            </a:xfrm>
            <a:prstGeom prst="rect">
              <a:avLst/>
            </a:prstGeom>
          </p:spPr>
        </p:pic>
      </p:grpSp>
      <p:grpSp>
        <p:nvGrpSpPr>
          <p:cNvPr id="63" name="Group 62">
            <a:extLst>
              <a:ext uri="{FF2B5EF4-FFF2-40B4-BE49-F238E27FC236}">
                <a16:creationId xmlns:a16="http://schemas.microsoft.com/office/drawing/2014/main" id="{20CAEE94-2EC3-41A6-AEC5-088B9C15096F}"/>
              </a:ext>
            </a:extLst>
          </p:cNvPr>
          <p:cNvGrpSpPr/>
          <p:nvPr/>
        </p:nvGrpSpPr>
        <p:grpSpPr>
          <a:xfrm>
            <a:off x="9872985" y="2404102"/>
            <a:ext cx="722532" cy="1010699"/>
            <a:chOff x="9872985" y="2404102"/>
            <a:chExt cx="722532" cy="1010699"/>
          </a:xfrm>
        </p:grpSpPr>
        <p:sp>
          <p:nvSpPr>
            <p:cNvPr id="26" name="Circle">
              <a:extLst>
                <a:ext uri="{FF2B5EF4-FFF2-40B4-BE49-F238E27FC236}">
                  <a16:creationId xmlns:a16="http://schemas.microsoft.com/office/drawing/2014/main" id="{019ACE9F-4E52-4FA5-ACC7-384D04565737}"/>
                </a:ext>
              </a:extLst>
            </p:cNvPr>
            <p:cNvSpPr/>
            <p:nvPr/>
          </p:nvSpPr>
          <p:spPr>
            <a:xfrm>
              <a:off x="10162487" y="3271272"/>
              <a:ext cx="143529" cy="143529"/>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7" name="Shape">
              <a:extLst>
                <a:ext uri="{FF2B5EF4-FFF2-40B4-BE49-F238E27FC236}">
                  <a16:creationId xmlns:a16="http://schemas.microsoft.com/office/drawing/2014/main" id="{D0097704-46D4-40BC-93A2-6067AC2BA78F}"/>
                </a:ext>
              </a:extLst>
            </p:cNvPr>
            <p:cNvSpPr/>
            <p:nvPr/>
          </p:nvSpPr>
          <p:spPr>
            <a:xfrm>
              <a:off x="10173088" y="2762923"/>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8" name="Shape">
              <a:extLst>
                <a:ext uri="{FF2B5EF4-FFF2-40B4-BE49-F238E27FC236}">
                  <a16:creationId xmlns:a16="http://schemas.microsoft.com/office/drawing/2014/main" id="{F6C60FDF-1A87-435E-BF44-ABE1F377A9B7}"/>
                </a:ext>
              </a:extLst>
            </p:cNvPr>
            <p:cNvSpPr/>
            <p:nvPr/>
          </p:nvSpPr>
          <p:spPr>
            <a:xfrm>
              <a:off x="9872985" y="2404102"/>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29" name="Shape">
              <a:extLst>
                <a:ext uri="{FF2B5EF4-FFF2-40B4-BE49-F238E27FC236}">
                  <a16:creationId xmlns:a16="http://schemas.microsoft.com/office/drawing/2014/main" id="{F28B40E9-27B3-44BF-922C-64ED1CCC5C4A}"/>
                </a:ext>
              </a:extLst>
            </p:cNvPr>
            <p:cNvSpPr/>
            <p:nvPr/>
          </p:nvSpPr>
          <p:spPr>
            <a:xfrm>
              <a:off x="9925993" y="2456904"/>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2" name="Graphic 41" descr="Gears with solid fill">
              <a:extLst>
                <a:ext uri="{FF2B5EF4-FFF2-40B4-BE49-F238E27FC236}">
                  <a16:creationId xmlns:a16="http://schemas.microsoft.com/office/drawing/2014/main" id="{D21A40B7-D519-43EB-972B-546EFF16CB6E}"/>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080165" y="2611281"/>
              <a:ext cx="308173" cy="308173"/>
            </a:xfrm>
            <a:prstGeom prst="rect">
              <a:avLst/>
            </a:prstGeom>
          </p:spPr>
        </p:pic>
      </p:grpSp>
      <p:grpSp>
        <p:nvGrpSpPr>
          <p:cNvPr id="64" name="Group 63">
            <a:extLst>
              <a:ext uri="{FF2B5EF4-FFF2-40B4-BE49-F238E27FC236}">
                <a16:creationId xmlns:a16="http://schemas.microsoft.com/office/drawing/2014/main" id="{0D0AFD79-A1F7-49D0-9D47-74A04AA91981}"/>
              </a:ext>
            </a:extLst>
          </p:cNvPr>
          <p:cNvGrpSpPr/>
          <p:nvPr/>
        </p:nvGrpSpPr>
        <p:grpSpPr>
          <a:xfrm>
            <a:off x="8454016" y="1849564"/>
            <a:ext cx="488238" cy="867169"/>
            <a:chOff x="8454016" y="1849564"/>
            <a:chExt cx="488238" cy="867169"/>
          </a:xfrm>
        </p:grpSpPr>
        <p:sp>
          <p:nvSpPr>
            <p:cNvPr id="30" name="Circle">
              <a:extLst>
                <a:ext uri="{FF2B5EF4-FFF2-40B4-BE49-F238E27FC236}">
                  <a16:creationId xmlns:a16="http://schemas.microsoft.com/office/drawing/2014/main" id="{860D8F9B-B49C-4EA2-B1C9-96414B0FC636}"/>
                </a:ext>
              </a:extLst>
            </p:cNvPr>
            <p:cNvSpPr/>
            <p:nvPr/>
          </p:nvSpPr>
          <p:spPr>
            <a:xfrm>
              <a:off x="8649205" y="2618873"/>
              <a:ext cx="97860" cy="97860"/>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F8752BC7-3625-4B53-8C91-794266A49F86}"/>
                </a:ext>
              </a:extLst>
            </p:cNvPr>
            <p:cNvSpPr/>
            <p:nvPr/>
          </p:nvSpPr>
          <p:spPr>
            <a:xfrm>
              <a:off x="8454016" y="1849564"/>
              <a:ext cx="488238" cy="823248"/>
            </a:xfrm>
            <a:custGeom>
              <a:avLst/>
              <a:gdLst/>
              <a:ahLst/>
              <a:cxnLst>
                <a:cxn ang="0">
                  <a:pos x="wd2" y="hd2"/>
                </a:cxn>
                <a:cxn ang="5400000">
                  <a:pos x="wd2" y="hd2"/>
                </a:cxn>
                <a:cxn ang="10800000">
                  <a:pos x="wd2" y="hd2"/>
                </a:cxn>
                <a:cxn ang="16200000">
                  <a:pos x="wd2" y="hd2"/>
                </a:cxn>
              </a:cxnLst>
              <a:rect l="0" t="0" r="r" b="b"/>
              <a:pathLst>
                <a:path w="19713" h="21007" extrusionOk="0">
                  <a:moveTo>
                    <a:pt x="18831" y="8792"/>
                  </a:moveTo>
                  <a:cubicBezTo>
                    <a:pt x="20675" y="6253"/>
                    <a:pt x="19621" y="3090"/>
                    <a:pt x="15736" y="1217"/>
                  </a:cubicBezTo>
                  <a:cubicBezTo>
                    <a:pt x="12312" y="-406"/>
                    <a:pt x="7438" y="-406"/>
                    <a:pt x="3948" y="1217"/>
                  </a:cubicBezTo>
                  <a:cubicBezTo>
                    <a:pt x="63" y="3048"/>
                    <a:pt x="-925" y="6211"/>
                    <a:pt x="853" y="8792"/>
                  </a:cubicBezTo>
                  <a:lnTo>
                    <a:pt x="8492" y="20445"/>
                  </a:lnTo>
                  <a:cubicBezTo>
                    <a:pt x="8953" y="21194"/>
                    <a:pt x="10665" y="21194"/>
                    <a:pt x="11126" y="20445"/>
                  </a:cubicBezTo>
                  <a:lnTo>
                    <a:pt x="18831" y="8792"/>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Circle">
              <a:extLst>
                <a:ext uri="{FF2B5EF4-FFF2-40B4-BE49-F238E27FC236}">
                  <a16:creationId xmlns:a16="http://schemas.microsoft.com/office/drawing/2014/main" id="{EC10A039-AF22-43DC-976D-3C12E56299FF}"/>
                </a:ext>
              </a:extLst>
            </p:cNvPr>
            <p:cNvSpPr/>
            <p:nvPr/>
          </p:nvSpPr>
          <p:spPr>
            <a:xfrm>
              <a:off x="8517094" y="1918062"/>
              <a:ext cx="362083" cy="362083"/>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3" name="Graphic 42" descr="Lightbulb with solid fill">
              <a:extLst>
                <a:ext uri="{FF2B5EF4-FFF2-40B4-BE49-F238E27FC236}">
                  <a16:creationId xmlns:a16="http://schemas.microsoft.com/office/drawing/2014/main" id="{578812A9-0903-46F3-AC8B-8A0C6BB667E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44049" y="1945017"/>
              <a:ext cx="308173" cy="308173"/>
            </a:xfrm>
            <a:prstGeom prst="rect">
              <a:avLst/>
            </a:prstGeom>
          </p:spPr>
        </p:pic>
      </p:grpSp>
      <p:grpSp>
        <p:nvGrpSpPr>
          <p:cNvPr id="48" name="Group 47">
            <a:extLst>
              <a:ext uri="{FF2B5EF4-FFF2-40B4-BE49-F238E27FC236}">
                <a16:creationId xmlns:a16="http://schemas.microsoft.com/office/drawing/2014/main" id="{1F9225E0-83A0-4C2D-A233-39FEF9F7E2FD}"/>
              </a:ext>
            </a:extLst>
          </p:cNvPr>
          <p:cNvGrpSpPr/>
          <p:nvPr/>
        </p:nvGrpSpPr>
        <p:grpSpPr>
          <a:xfrm>
            <a:off x="1421894" y="1280283"/>
            <a:ext cx="4829745" cy="2021461"/>
            <a:chOff x="8921977" y="1471694"/>
            <a:chExt cx="2926080" cy="514146"/>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421894" y="3621248"/>
            <a:ext cx="4829745" cy="2021461"/>
            <a:chOff x="8921977" y="1471694"/>
            <a:chExt cx="2926080" cy="514146"/>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507474" y="1155583"/>
            <a:ext cx="722532" cy="970445"/>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597365" y="3463438"/>
            <a:ext cx="529533" cy="896071"/>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66" name="TextBox 65">
            <a:extLst>
              <a:ext uri="{FF2B5EF4-FFF2-40B4-BE49-F238E27FC236}">
                <a16:creationId xmlns:a16="http://schemas.microsoft.com/office/drawing/2014/main" id="{741CDABA-82B9-43EC-B965-59A049A35644}"/>
              </a:ext>
            </a:extLst>
          </p:cNvPr>
          <p:cNvSpPr txBox="1"/>
          <p:nvPr/>
        </p:nvSpPr>
        <p:spPr>
          <a:xfrm>
            <a:off x="6799779" y="1880035"/>
            <a:ext cx="1515657" cy="400110"/>
          </a:xfrm>
          <a:prstGeom prst="rect">
            <a:avLst/>
          </a:prstGeom>
          <a:noFill/>
        </p:spPr>
        <p:txBody>
          <a:bodyPr wrap="square" lIns="0" rIns="0" rtlCol="0" anchor="ctr">
            <a:spAutoFit/>
          </a:bodyPr>
          <a:lstStyle/>
          <a:p>
            <a:pPr algn="r"/>
            <a:r>
              <a:rPr lang="en-US" sz="2000" b="1" noProof="1">
                <a:solidFill>
                  <a:schemeClr val="bg1"/>
                </a:solidFill>
              </a:rPr>
              <a:t>Lorem Ipsum</a:t>
            </a:r>
          </a:p>
        </p:txBody>
      </p:sp>
      <p:sp>
        <p:nvSpPr>
          <p:cNvPr id="67" name="TextBox 66">
            <a:extLst>
              <a:ext uri="{FF2B5EF4-FFF2-40B4-BE49-F238E27FC236}">
                <a16:creationId xmlns:a16="http://schemas.microsoft.com/office/drawing/2014/main" id="{AD4F25EA-E868-4B13-B5C2-B728BCE7C331}"/>
              </a:ext>
            </a:extLst>
          </p:cNvPr>
          <p:cNvSpPr txBox="1"/>
          <p:nvPr/>
        </p:nvSpPr>
        <p:spPr>
          <a:xfrm>
            <a:off x="9591965" y="712542"/>
            <a:ext cx="1515657" cy="400110"/>
          </a:xfrm>
          <a:prstGeom prst="rect">
            <a:avLst/>
          </a:prstGeom>
          <a:noFill/>
        </p:spPr>
        <p:txBody>
          <a:bodyPr wrap="square" lIns="0" rIns="0" rtlCol="0" anchor="ctr">
            <a:spAutoFit/>
          </a:bodyPr>
          <a:lstStyle/>
          <a:p>
            <a:r>
              <a:rPr lang="en-US" sz="2000" b="1" noProof="1">
                <a:solidFill>
                  <a:schemeClr val="bg1"/>
                </a:solidFill>
              </a:rPr>
              <a:t>Lorem Ipsum</a:t>
            </a:r>
          </a:p>
        </p:txBody>
      </p:sp>
      <p:sp>
        <p:nvSpPr>
          <p:cNvPr id="68" name="TextBox 67">
            <a:extLst>
              <a:ext uri="{FF2B5EF4-FFF2-40B4-BE49-F238E27FC236}">
                <a16:creationId xmlns:a16="http://schemas.microsoft.com/office/drawing/2014/main" id="{BDBF6ADC-69E3-47F0-9E39-8BB0F119590E}"/>
              </a:ext>
            </a:extLst>
          </p:cNvPr>
          <p:cNvSpPr txBox="1"/>
          <p:nvPr/>
        </p:nvSpPr>
        <p:spPr>
          <a:xfrm>
            <a:off x="7932254" y="3516203"/>
            <a:ext cx="935950" cy="707886"/>
          </a:xfrm>
          <a:prstGeom prst="rect">
            <a:avLst/>
          </a:prstGeom>
          <a:noFill/>
        </p:spPr>
        <p:txBody>
          <a:bodyPr wrap="square" lIns="0" rIns="0" rtlCol="0" anchor="ctr">
            <a:spAutoFit/>
          </a:bodyPr>
          <a:lstStyle/>
          <a:p>
            <a:pPr algn="r"/>
            <a:r>
              <a:rPr lang="en-US" sz="2000" b="1" noProof="1">
                <a:solidFill>
                  <a:schemeClr val="bg1"/>
                </a:solidFill>
              </a:rPr>
              <a:t>Lorem Ipsum</a:t>
            </a:r>
          </a:p>
        </p:txBody>
      </p:sp>
      <p:sp>
        <p:nvSpPr>
          <p:cNvPr id="69" name="TextBox 68">
            <a:extLst>
              <a:ext uri="{FF2B5EF4-FFF2-40B4-BE49-F238E27FC236}">
                <a16:creationId xmlns:a16="http://schemas.microsoft.com/office/drawing/2014/main" id="{677BA1F9-1733-4542-962D-3D72E176FFC7}"/>
              </a:ext>
            </a:extLst>
          </p:cNvPr>
          <p:cNvSpPr txBox="1"/>
          <p:nvPr/>
        </p:nvSpPr>
        <p:spPr>
          <a:xfrm>
            <a:off x="6061730" y="3930682"/>
            <a:ext cx="1079455" cy="707886"/>
          </a:xfrm>
          <a:prstGeom prst="rect">
            <a:avLst/>
          </a:prstGeom>
          <a:noFill/>
        </p:spPr>
        <p:txBody>
          <a:bodyPr wrap="square" lIns="0" rIns="0" rtlCol="0" anchor="ctr">
            <a:spAutoFit/>
          </a:bodyPr>
          <a:lstStyle/>
          <a:p>
            <a:pPr algn="r"/>
            <a:r>
              <a:rPr lang="en-US" sz="2000" b="1" noProof="1">
                <a:solidFill>
                  <a:schemeClr val="bg1"/>
                </a:solidFill>
              </a:rPr>
              <a:t>Lorem Ipsum</a:t>
            </a:r>
          </a:p>
        </p:txBody>
      </p:sp>
      <p:sp>
        <p:nvSpPr>
          <p:cNvPr id="71" name="TextBox 70">
            <a:extLst>
              <a:ext uri="{FF2B5EF4-FFF2-40B4-BE49-F238E27FC236}">
                <a16:creationId xmlns:a16="http://schemas.microsoft.com/office/drawing/2014/main" id="{15F51689-D739-4311-AD7B-5A5D2CF32B79}"/>
              </a:ext>
            </a:extLst>
          </p:cNvPr>
          <p:cNvSpPr txBox="1"/>
          <p:nvPr/>
        </p:nvSpPr>
        <p:spPr>
          <a:xfrm>
            <a:off x="10688440" y="2572635"/>
            <a:ext cx="1503560" cy="400110"/>
          </a:xfrm>
          <a:prstGeom prst="rect">
            <a:avLst/>
          </a:prstGeom>
          <a:noFill/>
        </p:spPr>
        <p:txBody>
          <a:bodyPr wrap="square" lIns="0" rIns="0" rtlCol="0" anchor="ctr">
            <a:spAutoFit/>
          </a:bodyPr>
          <a:lstStyle/>
          <a:p>
            <a:r>
              <a:rPr lang="en-US" sz="2000" b="1" noProof="1">
                <a:solidFill>
                  <a:schemeClr val="bg1"/>
                </a:solidFill>
              </a:rPr>
              <a:t>Lorem Ipsum</a:t>
            </a:r>
          </a:p>
        </p:txBody>
      </p:sp>
    </p:spTree>
    <p:extLst>
      <p:ext uri="{BB962C8B-B14F-4D97-AF65-F5344CB8AC3E}">
        <p14:creationId xmlns:p14="http://schemas.microsoft.com/office/powerpoint/2010/main" val="171604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9184</TotalTime>
  <Words>391</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Winding Road – Slide Template</vt:lpstr>
      <vt:lpstr>Winding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Winding Road</dc:title>
  <dc:creator>PresentationGO.com</dc:creator>
  <dc:description>© Copyright PresentationGO.com</dc:description>
  <dcterms:created xsi:type="dcterms:W3CDTF">2014-11-26T05:14:11Z</dcterms:created>
  <dcterms:modified xsi:type="dcterms:W3CDTF">2021-09-08T17:24:25Z</dcterms:modified>
  <cp:category>Graphics &amp; Metaphors</cp:category>
</cp:coreProperties>
</file>