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379C8-0ECC-4696-937E-7D18A30E5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 Loop Diagram for PowerPoint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254B89C-2788-46F2-9B05-B873BB6FD02F}"/>
              </a:ext>
            </a:extLst>
          </p:cNvPr>
          <p:cNvSpPr/>
          <p:nvPr/>
        </p:nvSpPr>
        <p:spPr>
          <a:xfrm>
            <a:off x="490152" y="859958"/>
            <a:ext cx="8653849" cy="5018181"/>
          </a:xfrm>
          <a:custGeom>
            <a:avLst/>
            <a:gdLst>
              <a:gd name="connsiteX0" fmla="*/ 0 w 11538465"/>
              <a:gd name="connsiteY0" fmla="*/ 0 h 6690908"/>
              <a:gd name="connsiteX1" fmla="*/ 183313 w 11538465"/>
              <a:gd name="connsiteY1" fmla="*/ 0 h 6690908"/>
              <a:gd name="connsiteX2" fmla="*/ 183313 w 11538465"/>
              <a:gd name="connsiteY2" fmla="*/ 3571670 h 6690908"/>
              <a:gd name="connsiteX3" fmla="*/ 1207766 w 11538465"/>
              <a:gd name="connsiteY3" fmla="*/ 4423065 h 6690908"/>
              <a:gd name="connsiteX4" fmla="*/ 2232220 w 11538465"/>
              <a:gd name="connsiteY4" fmla="*/ 3571670 h 6690908"/>
              <a:gd name="connsiteX5" fmla="*/ 2230493 w 11538465"/>
              <a:gd name="connsiteY5" fmla="*/ 1834856 h 6690908"/>
              <a:gd name="connsiteX6" fmla="*/ 3447475 w 11538465"/>
              <a:gd name="connsiteY6" fmla="*/ 823456 h 6690908"/>
              <a:gd name="connsiteX7" fmla="*/ 4664457 w 11538465"/>
              <a:gd name="connsiteY7" fmla="*/ 1834856 h 6690908"/>
              <a:gd name="connsiteX8" fmla="*/ 4664457 w 11538465"/>
              <a:gd name="connsiteY8" fmla="*/ 2055663 h 6690908"/>
              <a:gd name="connsiteX9" fmla="*/ 4665348 w 11538465"/>
              <a:gd name="connsiteY9" fmla="*/ 2055663 h 6690908"/>
              <a:gd name="connsiteX10" fmla="*/ 4665348 w 11538465"/>
              <a:gd name="connsiteY10" fmla="*/ 2139514 h 6690908"/>
              <a:gd name="connsiteX11" fmla="*/ 4665348 w 11538465"/>
              <a:gd name="connsiteY11" fmla="*/ 2287151 h 6690908"/>
              <a:gd name="connsiteX12" fmla="*/ 4665348 w 11538465"/>
              <a:gd name="connsiteY12" fmla="*/ 4541843 h 6690908"/>
              <a:gd name="connsiteX13" fmla="*/ 5689799 w 11538465"/>
              <a:gd name="connsiteY13" fmla="*/ 5393238 h 6690908"/>
              <a:gd name="connsiteX14" fmla="*/ 6714254 w 11538465"/>
              <a:gd name="connsiteY14" fmla="*/ 4541843 h 6690908"/>
              <a:gd name="connsiteX15" fmla="*/ 6712526 w 11538465"/>
              <a:gd name="connsiteY15" fmla="*/ 2805029 h 6690908"/>
              <a:gd name="connsiteX16" fmla="*/ 7929507 w 11538465"/>
              <a:gd name="connsiteY16" fmla="*/ 1793629 h 6690908"/>
              <a:gd name="connsiteX17" fmla="*/ 9146489 w 11538465"/>
              <a:gd name="connsiteY17" fmla="*/ 2805029 h 6690908"/>
              <a:gd name="connsiteX18" fmla="*/ 9146489 w 11538465"/>
              <a:gd name="connsiteY18" fmla="*/ 2917389 h 6690908"/>
              <a:gd name="connsiteX19" fmla="*/ 9146489 w 11538465"/>
              <a:gd name="connsiteY19" fmla="*/ 3026827 h 6690908"/>
              <a:gd name="connsiteX20" fmla="*/ 9146489 w 11538465"/>
              <a:gd name="connsiteY20" fmla="*/ 5629715 h 6690908"/>
              <a:gd name="connsiteX21" fmla="*/ 10170941 w 11538465"/>
              <a:gd name="connsiteY21" fmla="*/ 6481110 h 6690908"/>
              <a:gd name="connsiteX22" fmla="*/ 11195395 w 11538465"/>
              <a:gd name="connsiteY22" fmla="*/ 5629715 h 6690908"/>
              <a:gd name="connsiteX23" fmla="*/ 11193668 w 11538465"/>
              <a:gd name="connsiteY23" fmla="*/ 3892901 h 6690908"/>
              <a:gd name="connsiteX24" fmla="*/ 11401509 w 11538465"/>
              <a:gd name="connsiteY24" fmla="*/ 3327418 h 6690908"/>
              <a:gd name="connsiteX25" fmla="*/ 11538465 w 11538465"/>
              <a:gd name="connsiteY25" fmla="*/ 3189467 h 6690908"/>
              <a:gd name="connsiteX26" fmla="*/ 11538465 w 11538465"/>
              <a:gd name="connsiteY26" fmla="*/ 3515528 h 6690908"/>
              <a:gd name="connsiteX27" fmla="*/ 11475920 w 11538465"/>
              <a:gd name="connsiteY27" fmla="*/ 3611293 h 6690908"/>
              <a:gd name="connsiteX28" fmla="*/ 11395413 w 11538465"/>
              <a:gd name="connsiteY28" fmla="*/ 3942694 h 6690908"/>
              <a:gd name="connsiteX29" fmla="*/ 11397141 w 11538465"/>
              <a:gd name="connsiteY29" fmla="*/ 5679509 h 6690908"/>
              <a:gd name="connsiteX30" fmla="*/ 10180158 w 11538465"/>
              <a:gd name="connsiteY30" fmla="*/ 6690908 h 6690908"/>
              <a:gd name="connsiteX31" fmla="*/ 8963176 w 11538465"/>
              <a:gd name="connsiteY31" fmla="*/ 5679509 h 6690908"/>
              <a:gd name="connsiteX32" fmla="*/ 8963176 w 11538465"/>
              <a:gd name="connsiteY32" fmla="*/ 2917389 h 6690908"/>
              <a:gd name="connsiteX33" fmla="*/ 8963178 w 11538465"/>
              <a:gd name="connsiteY33" fmla="*/ 2917389 h 6690908"/>
              <a:gd name="connsiteX34" fmla="*/ 8963178 w 11538465"/>
              <a:gd name="connsiteY34" fmla="*/ 2854822 h 6690908"/>
              <a:gd name="connsiteX35" fmla="*/ 7938724 w 11538465"/>
              <a:gd name="connsiteY35" fmla="*/ 2003428 h 6690908"/>
              <a:gd name="connsiteX36" fmla="*/ 6914270 w 11538465"/>
              <a:gd name="connsiteY36" fmla="*/ 2854822 h 6690908"/>
              <a:gd name="connsiteX37" fmla="*/ 6915999 w 11538465"/>
              <a:gd name="connsiteY37" fmla="*/ 4591637 h 6690908"/>
              <a:gd name="connsiteX38" fmla="*/ 5699015 w 11538465"/>
              <a:gd name="connsiteY38" fmla="*/ 5603036 h 6690908"/>
              <a:gd name="connsiteX39" fmla="*/ 4482034 w 11538465"/>
              <a:gd name="connsiteY39" fmla="*/ 4591637 h 6690908"/>
              <a:gd name="connsiteX40" fmla="*/ 4482034 w 11538465"/>
              <a:gd name="connsiteY40" fmla="*/ 2287151 h 6690908"/>
              <a:gd name="connsiteX41" fmla="*/ 4482034 w 11538465"/>
              <a:gd name="connsiteY41" fmla="*/ 2139514 h 6690908"/>
              <a:gd name="connsiteX42" fmla="*/ 4482034 w 11538465"/>
              <a:gd name="connsiteY42" fmla="*/ 2062134 h 6690908"/>
              <a:gd name="connsiteX43" fmla="*/ 4481145 w 11538465"/>
              <a:gd name="connsiteY43" fmla="*/ 2062160 h 6690908"/>
              <a:gd name="connsiteX44" fmla="*/ 4481145 w 11538465"/>
              <a:gd name="connsiteY44" fmla="*/ 1884649 h 6690908"/>
              <a:gd name="connsiteX45" fmla="*/ 3456691 w 11538465"/>
              <a:gd name="connsiteY45" fmla="*/ 1033255 h 6690908"/>
              <a:gd name="connsiteX46" fmla="*/ 2432237 w 11538465"/>
              <a:gd name="connsiteY46" fmla="*/ 1884649 h 6690908"/>
              <a:gd name="connsiteX47" fmla="*/ 2433966 w 11538465"/>
              <a:gd name="connsiteY47" fmla="*/ 3621464 h 6690908"/>
              <a:gd name="connsiteX48" fmla="*/ 1216982 w 11538465"/>
              <a:gd name="connsiteY48" fmla="*/ 4632863 h 6690908"/>
              <a:gd name="connsiteX49" fmla="*/ 0 w 11538465"/>
              <a:gd name="connsiteY49" fmla="*/ 3621464 h 6690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1538465" h="6690908">
                <a:moveTo>
                  <a:pt x="0" y="0"/>
                </a:moveTo>
                <a:lnTo>
                  <a:pt x="183313" y="0"/>
                </a:lnTo>
                <a:lnTo>
                  <a:pt x="183313" y="3571670"/>
                </a:lnTo>
                <a:cubicBezTo>
                  <a:pt x="183313" y="4041883"/>
                  <a:pt x="641976" y="4423065"/>
                  <a:pt x="1207766" y="4423065"/>
                </a:cubicBezTo>
                <a:cubicBezTo>
                  <a:pt x="1773557" y="4423065"/>
                  <a:pt x="2232220" y="4041883"/>
                  <a:pt x="2232220" y="3571670"/>
                </a:cubicBezTo>
                <a:cubicBezTo>
                  <a:pt x="2231644" y="2992732"/>
                  <a:pt x="2231069" y="2413794"/>
                  <a:pt x="2230493" y="1834856"/>
                </a:cubicBezTo>
                <a:cubicBezTo>
                  <a:pt x="2230493" y="1276275"/>
                  <a:pt x="2775355" y="823456"/>
                  <a:pt x="3447475" y="823456"/>
                </a:cubicBezTo>
                <a:cubicBezTo>
                  <a:pt x="4119597" y="823456"/>
                  <a:pt x="4664457" y="1276275"/>
                  <a:pt x="4664457" y="1834856"/>
                </a:cubicBezTo>
                <a:lnTo>
                  <a:pt x="4664457" y="2055663"/>
                </a:lnTo>
                <a:lnTo>
                  <a:pt x="4665348" y="2055663"/>
                </a:lnTo>
                <a:lnTo>
                  <a:pt x="4665348" y="2139514"/>
                </a:lnTo>
                <a:lnTo>
                  <a:pt x="4665348" y="2287151"/>
                </a:lnTo>
                <a:lnTo>
                  <a:pt x="4665348" y="4541843"/>
                </a:lnTo>
                <a:cubicBezTo>
                  <a:pt x="4665348" y="5012056"/>
                  <a:pt x="5124010" y="5393238"/>
                  <a:pt x="5689799" y="5393238"/>
                </a:cubicBezTo>
                <a:cubicBezTo>
                  <a:pt x="6255590" y="5393238"/>
                  <a:pt x="6714254" y="5012056"/>
                  <a:pt x="6714254" y="4541843"/>
                </a:cubicBezTo>
                <a:cubicBezTo>
                  <a:pt x="6713678" y="3962905"/>
                  <a:pt x="6713102" y="3383967"/>
                  <a:pt x="6712526" y="2805029"/>
                </a:cubicBezTo>
                <a:cubicBezTo>
                  <a:pt x="6712526" y="2246448"/>
                  <a:pt x="7257388" y="1793629"/>
                  <a:pt x="7929507" y="1793629"/>
                </a:cubicBezTo>
                <a:cubicBezTo>
                  <a:pt x="8601628" y="1793629"/>
                  <a:pt x="9146489" y="2246448"/>
                  <a:pt x="9146489" y="2805029"/>
                </a:cubicBezTo>
                <a:lnTo>
                  <a:pt x="9146489" y="2917389"/>
                </a:lnTo>
                <a:lnTo>
                  <a:pt x="9146489" y="3026827"/>
                </a:lnTo>
                <a:lnTo>
                  <a:pt x="9146489" y="5629715"/>
                </a:lnTo>
                <a:cubicBezTo>
                  <a:pt x="9146489" y="6099928"/>
                  <a:pt x="9605152" y="6481110"/>
                  <a:pt x="10170941" y="6481110"/>
                </a:cubicBezTo>
                <a:cubicBezTo>
                  <a:pt x="10736733" y="6481110"/>
                  <a:pt x="11195395" y="6099928"/>
                  <a:pt x="11195395" y="5629715"/>
                </a:cubicBezTo>
                <a:cubicBezTo>
                  <a:pt x="11194819" y="5050777"/>
                  <a:pt x="11194244" y="4471839"/>
                  <a:pt x="11193668" y="3892901"/>
                </a:cubicBezTo>
                <a:cubicBezTo>
                  <a:pt x="11193668" y="3683433"/>
                  <a:pt x="11270289" y="3488838"/>
                  <a:pt x="11401509" y="3327418"/>
                </a:cubicBezTo>
                <a:lnTo>
                  <a:pt x="11538465" y="3189467"/>
                </a:lnTo>
                <a:lnTo>
                  <a:pt x="11538465" y="3515528"/>
                </a:lnTo>
                <a:lnTo>
                  <a:pt x="11475920" y="3611293"/>
                </a:lnTo>
                <a:cubicBezTo>
                  <a:pt x="11424079" y="3713153"/>
                  <a:pt x="11395413" y="3825141"/>
                  <a:pt x="11395413" y="3942694"/>
                </a:cubicBezTo>
                <a:lnTo>
                  <a:pt x="11397141" y="5679509"/>
                </a:lnTo>
                <a:cubicBezTo>
                  <a:pt x="11397141" y="6238089"/>
                  <a:pt x="10852280" y="6690908"/>
                  <a:pt x="10180158" y="6690908"/>
                </a:cubicBezTo>
                <a:cubicBezTo>
                  <a:pt x="9508038" y="6690908"/>
                  <a:pt x="8963176" y="6238089"/>
                  <a:pt x="8963176" y="5679509"/>
                </a:cubicBezTo>
                <a:lnTo>
                  <a:pt x="8963176" y="2917389"/>
                </a:lnTo>
                <a:lnTo>
                  <a:pt x="8963178" y="2917389"/>
                </a:lnTo>
                <a:lnTo>
                  <a:pt x="8963178" y="2854822"/>
                </a:lnTo>
                <a:cubicBezTo>
                  <a:pt x="8963178" y="2384610"/>
                  <a:pt x="8504514" y="2003428"/>
                  <a:pt x="7938724" y="2003428"/>
                </a:cubicBezTo>
                <a:cubicBezTo>
                  <a:pt x="7372934" y="2003428"/>
                  <a:pt x="6914270" y="2384610"/>
                  <a:pt x="6914270" y="2854822"/>
                </a:cubicBezTo>
                <a:lnTo>
                  <a:pt x="6915999" y="4591637"/>
                </a:lnTo>
                <a:cubicBezTo>
                  <a:pt x="6915999" y="5150217"/>
                  <a:pt x="6371137" y="5603036"/>
                  <a:pt x="5699015" y="5603036"/>
                </a:cubicBezTo>
                <a:cubicBezTo>
                  <a:pt x="5026896" y="5603036"/>
                  <a:pt x="4482034" y="5150217"/>
                  <a:pt x="4482034" y="4591637"/>
                </a:cubicBezTo>
                <a:lnTo>
                  <a:pt x="4482034" y="2287151"/>
                </a:lnTo>
                <a:lnTo>
                  <a:pt x="4482034" y="2139514"/>
                </a:lnTo>
                <a:lnTo>
                  <a:pt x="4482034" y="2062134"/>
                </a:lnTo>
                <a:lnTo>
                  <a:pt x="4481145" y="2062160"/>
                </a:lnTo>
                <a:lnTo>
                  <a:pt x="4481145" y="1884649"/>
                </a:lnTo>
                <a:cubicBezTo>
                  <a:pt x="4481145" y="1414437"/>
                  <a:pt x="4022482" y="1033255"/>
                  <a:pt x="3456691" y="1033255"/>
                </a:cubicBezTo>
                <a:cubicBezTo>
                  <a:pt x="2890902" y="1033255"/>
                  <a:pt x="2432237" y="1414437"/>
                  <a:pt x="2432237" y="1884649"/>
                </a:cubicBezTo>
                <a:lnTo>
                  <a:pt x="2433966" y="3621464"/>
                </a:lnTo>
                <a:cubicBezTo>
                  <a:pt x="2433966" y="4180044"/>
                  <a:pt x="1889104" y="4632863"/>
                  <a:pt x="1216982" y="4632863"/>
                </a:cubicBezTo>
                <a:cubicBezTo>
                  <a:pt x="544863" y="4632863"/>
                  <a:pt x="0" y="4180044"/>
                  <a:pt x="0" y="3621464"/>
                </a:cubicBezTo>
                <a:close/>
              </a:path>
            </a:pathLst>
          </a:custGeom>
          <a:solidFill>
            <a:schemeClr val="tx2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482600"/>
          </a:sp3d>
        </p:spPr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35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9B1210E-7DB9-4908-95DE-2DB782369436}"/>
              </a:ext>
            </a:extLst>
          </p:cNvPr>
          <p:cNvSpPr/>
          <p:nvPr/>
        </p:nvSpPr>
        <p:spPr>
          <a:xfrm>
            <a:off x="724606" y="2709142"/>
            <a:ext cx="1319813" cy="1319813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innerShdw dist="1143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8CA8F5A-FDCB-4DA9-929E-319B623E99A7}"/>
              </a:ext>
            </a:extLst>
          </p:cNvPr>
          <p:cNvSpPr/>
          <p:nvPr/>
        </p:nvSpPr>
        <p:spPr>
          <a:xfrm>
            <a:off x="2422152" y="1726426"/>
            <a:ext cx="1319813" cy="131981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dist="1143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0BC0245-38CA-4E86-849F-FD053A96FFFD}"/>
              </a:ext>
            </a:extLst>
          </p:cNvPr>
          <p:cNvSpPr/>
          <p:nvPr/>
        </p:nvSpPr>
        <p:spPr>
          <a:xfrm>
            <a:off x="4102742" y="3483428"/>
            <a:ext cx="1319813" cy="1319813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innerShdw dist="1143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0835A02-E9B5-4CBE-9355-2244EAA201CA}"/>
              </a:ext>
            </a:extLst>
          </p:cNvPr>
          <p:cNvSpPr/>
          <p:nvPr/>
        </p:nvSpPr>
        <p:spPr>
          <a:xfrm>
            <a:off x="5790028" y="2514600"/>
            <a:ext cx="1319813" cy="1319813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innerShdw dist="1143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453D788-F006-4E3F-A421-0E69B053FA4C}"/>
              </a:ext>
            </a:extLst>
          </p:cNvPr>
          <p:cNvSpPr/>
          <p:nvPr/>
        </p:nvSpPr>
        <p:spPr>
          <a:xfrm>
            <a:off x="7465323" y="4288970"/>
            <a:ext cx="1319813" cy="131981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innerShdw dist="1143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25" name="Graphic 24" descr="Users">
            <a:extLst>
              <a:ext uri="{FF2B5EF4-FFF2-40B4-BE49-F238E27FC236}">
                <a16:creationId xmlns:a16="http://schemas.microsoft.com/office/drawing/2014/main" id="{5A768421-BFAF-4A5A-9E18-A5629E546D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38454" y="2763026"/>
            <a:ext cx="822960" cy="822960"/>
          </a:xfrm>
          <a:prstGeom prst="rect">
            <a:avLst/>
          </a:prstGeom>
        </p:spPr>
      </p:pic>
      <p:pic>
        <p:nvPicPr>
          <p:cNvPr id="26" name="Graphic 25" descr="Puzzle">
            <a:extLst>
              <a:ext uri="{FF2B5EF4-FFF2-40B4-BE49-F238E27FC236}">
                <a16:creationId xmlns:a16="http://schemas.microsoft.com/office/drawing/2014/main" id="{A97707C7-7899-4AB0-B8A4-D9A78772F3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13749" y="4537396"/>
            <a:ext cx="822960" cy="822960"/>
          </a:xfrm>
          <a:prstGeom prst="rect">
            <a:avLst/>
          </a:prstGeom>
        </p:spPr>
      </p:pic>
      <p:pic>
        <p:nvPicPr>
          <p:cNvPr id="27" name="Graphic 26" descr="Lightbulb">
            <a:extLst>
              <a:ext uri="{FF2B5EF4-FFF2-40B4-BE49-F238E27FC236}">
                <a16:creationId xmlns:a16="http://schemas.microsoft.com/office/drawing/2014/main" id="{4E730C21-7214-4CD8-AAFD-A8E5C236BB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70578" y="1974852"/>
            <a:ext cx="822960" cy="822960"/>
          </a:xfrm>
          <a:prstGeom prst="rect">
            <a:avLst/>
          </a:prstGeom>
        </p:spPr>
      </p:pic>
      <p:pic>
        <p:nvPicPr>
          <p:cNvPr id="28" name="Graphic 27" descr="Rocket">
            <a:extLst>
              <a:ext uri="{FF2B5EF4-FFF2-40B4-BE49-F238E27FC236}">
                <a16:creationId xmlns:a16="http://schemas.microsoft.com/office/drawing/2014/main" id="{105BC743-196C-4146-8D20-897836E682D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73032" y="2957568"/>
            <a:ext cx="822960" cy="822960"/>
          </a:xfrm>
          <a:prstGeom prst="rect">
            <a:avLst/>
          </a:prstGeom>
        </p:spPr>
      </p:pic>
      <p:pic>
        <p:nvPicPr>
          <p:cNvPr id="30" name="Graphic 29" descr="Chat">
            <a:extLst>
              <a:ext uri="{FF2B5EF4-FFF2-40B4-BE49-F238E27FC236}">
                <a16:creationId xmlns:a16="http://schemas.microsoft.com/office/drawing/2014/main" id="{33959027-09EF-4548-A29E-9D9C2183ACF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51168" y="3731854"/>
            <a:ext cx="822960" cy="822960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BAEA4399-A4CB-4881-A22A-7A31DC1FF5B0}"/>
              </a:ext>
            </a:extLst>
          </p:cNvPr>
          <p:cNvGrpSpPr/>
          <p:nvPr/>
        </p:nvGrpSpPr>
        <p:grpSpPr>
          <a:xfrm>
            <a:off x="724606" y="1310327"/>
            <a:ext cx="1319813" cy="1229226"/>
            <a:chOff x="332936" y="4621560"/>
            <a:chExt cx="2937088" cy="163896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403C103-40E7-4FA0-ABA4-707808BF751E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938D0F4-60C8-4A30-AF00-713933CFE601}"/>
                </a:ext>
              </a:extLst>
            </p:cNvPr>
            <p:cNvSpPr txBox="1"/>
            <p:nvPr/>
          </p:nvSpPr>
          <p:spPr>
            <a:xfrm>
              <a:off x="340729" y="5111495"/>
              <a:ext cx="2929295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masdim magna maecenas, quam irte magna nec quis, lorem nunc suspit.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DDC08A5-F78F-49F7-B9CE-13102CB0AC0C}"/>
              </a:ext>
            </a:extLst>
          </p:cNvPr>
          <p:cNvGrpSpPr/>
          <p:nvPr/>
        </p:nvGrpSpPr>
        <p:grpSpPr>
          <a:xfrm>
            <a:off x="2389376" y="3257541"/>
            <a:ext cx="1319813" cy="1229226"/>
            <a:chOff x="332936" y="4621560"/>
            <a:chExt cx="2937088" cy="1638967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70B16F1-78FE-4B98-A275-99F2455E93D3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8A92831-728B-469E-AFB8-F4BFB574D284}"/>
                </a:ext>
              </a:extLst>
            </p:cNvPr>
            <p:cNvSpPr txBox="1"/>
            <p:nvPr/>
          </p:nvSpPr>
          <p:spPr>
            <a:xfrm>
              <a:off x="340729" y="5111495"/>
              <a:ext cx="2929295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masdim magna maecenas, quam irte magna nec quis, lorem nunc suspit.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E4562AD-F268-4833-A7E8-94B90141151A}"/>
              </a:ext>
            </a:extLst>
          </p:cNvPr>
          <p:cNvGrpSpPr/>
          <p:nvPr/>
        </p:nvGrpSpPr>
        <p:grpSpPr>
          <a:xfrm>
            <a:off x="4099138" y="2100420"/>
            <a:ext cx="1319813" cy="1229226"/>
            <a:chOff x="332936" y="4621560"/>
            <a:chExt cx="2937088" cy="1638967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20F9B72-19B7-4ADB-B623-9891D7A56A33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00203AB-D873-4DD0-9339-DEEDEC0ABB40}"/>
                </a:ext>
              </a:extLst>
            </p:cNvPr>
            <p:cNvSpPr txBox="1"/>
            <p:nvPr/>
          </p:nvSpPr>
          <p:spPr>
            <a:xfrm>
              <a:off x="340729" y="5111495"/>
              <a:ext cx="2929295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masdim magna maecenas, quam irte magna nec quis, lorem nunc suspit.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FC5FBC9-6755-4BDE-850B-D7C2678372CC}"/>
              </a:ext>
            </a:extLst>
          </p:cNvPr>
          <p:cNvGrpSpPr/>
          <p:nvPr/>
        </p:nvGrpSpPr>
        <p:grpSpPr>
          <a:xfrm>
            <a:off x="5786644" y="4044528"/>
            <a:ext cx="1319813" cy="1229226"/>
            <a:chOff x="332936" y="4621560"/>
            <a:chExt cx="2937088" cy="1638967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40230BC-4533-415F-9E84-3F65FE664BDF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0C7930B-72ED-49AF-A90E-7504A3230D29}"/>
                </a:ext>
              </a:extLst>
            </p:cNvPr>
            <p:cNvSpPr txBox="1"/>
            <p:nvPr/>
          </p:nvSpPr>
          <p:spPr>
            <a:xfrm>
              <a:off x="340729" y="5111495"/>
              <a:ext cx="2929295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masdim magna maecenas, quam irte magna nec quis, lorem nunc suspit.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76FAE64-C5F7-42CF-A58C-E8BD9163112E}"/>
              </a:ext>
            </a:extLst>
          </p:cNvPr>
          <p:cNvGrpSpPr/>
          <p:nvPr/>
        </p:nvGrpSpPr>
        <p:grpSpPr>
          <a:xfrm>
            <a:off x="7430040" y="2901516"/>
            <a:ext cx="1319813" cy="1229226"/>
            <a:chOff x="332936" y="4621560"/>
            <a:chExt cx="2937088" cy="1638967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0344D70-D7F8-46FE-AD34-4B026D2EAFF6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702ED11-2CEC-4F87-BA68-7AD029AFEECA}"/>
                </a:ext>
              </a:extLst>
            </p:cNvPr>
            <p:cNvSpPr txBox="1"/>
            <p:nvPr/>
          </p:nvSpPr>
          <p:spPr>
            <a:xfrm>
              <a:off x="340729" y="5111495"/>
              <a:ext cx="2929295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masdim magna maecenas, quam irte magna nec quis, lorem nunc suspit.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734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379C8-0ECC-4696-937E-7D18A30E5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 Loop Diagram for PowerPoint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254B89C-2788-46F2-9B05-B873BB6FD02F}"/>
              </a:ext>
            </a:extLst>
          </p:cNvPr>
          <p:cNvSpPr/>
          <p:nvPr/>
        </p:nvSpPr>
        <p:spPr>
          <a:xfrm>
            <a:off x="490152" y="859958"/>
            <a:ext cx="8653849" cy="5018181"/>
          </a:xfrm>
          <a:custGeom>
            <a:avLst/>
            <a:gdLst>
              <a:gd name="connsiteX0" fmla="*/ 0 w 11538465"/>
              <a:gd name="connsiteY0" fmla="*/ 0 h 6690908"/>
              <a:gd name="connsiteX1" fmla="*/ 183313 w 11538465"/>
              <a:gd name="connsiteY1" fmla="*/ 0 h 6690908"/>
              <a:gd name="connsiteX2" fmla="*/ 183313 w 11538465"/>
              <a:gd name="connsiteY2" fmla="*/ 3571670 h 6690908"/>
              <a:gd name="connsiteX3" fmla="*/ 1207766 w 11538465"/>
              <a:gd name="connsiteY3" fmla="*/ 4423065 h 6690908"/>
              <a:gd name="connsiteX4" fmla="*/ 2232220 w 11538465"/>
              <a:gd name="connsiteY4" fmla="*/ 3571670 h 6690908"/>
              <a:gd name="connsiteX5" fmla="*/ 2230493 w 11538465"/>
              <a:gd name="connsiteY5" fmla="*/ 1834856 h 6690908"/>
              <a:gd name="connsiteX6" fmla="*/ 3447475 w 11538465"/>
              <a:gd name="connsiteY6" fmla="*/ 823456 h 6690908"/>
              <a:gd name="connsiteX7" fmla="*/ 4664457 w 11538465"/>
              <a:gd name="connsiteY7" fmla="*/ 1834856 h 6690908"/>
              <a:gd name="connsiteX8" fmla="*/ 4664457 w 11538465"/>
              <a:gd name="connsiteY8" fmla="*/ 2055663 h 6690908"/>
              <a:gd name="connsiteX9" fmla="*/ 4665348 w 11538465"/>
              <a:gd name="connsiteY9" fmla="*/ 2055663 h 6690908"/>
              <a:gd name="connsiteX10" fmla="*/ 4665348 w 11538465"/>
              <a:gd name="connsiteY10" fmla="*/ 2139514 h 6690908"/>
              <a:gd name="connsiteX11" fmla="*/ 4665348 w 11538465"/>
              <a:gd name="connsiteY11" fmla="*/ 2287151 h 6690908"/>
              <a:gd name="connsiteX12" fmla="*/ 4665348 w 11538465"/>
              <a:gd name="connsiteY12" fmla="*/ 4541843 h 6690908"/>
              <a:gd name="connsiteX13" fmla="*/ 5689799 w 11538465"/>
              <a:gd name="connsiteY13" fmla="*/ 5393238 h 6690908"/>
              <a:gd name="connsiteX14" fmla="*/ 6714254 w 11538465"/>
              <a:gd name="connsiteY14" fmla="*/ 4541843 h 6690908"/>
              <a:gd name="connsiteX15" fmla="*/ 6712526 w 11538465"/>
              <a:gd name="connsiteY15" fmla="*/ 2805029 h 6690908"/>
              <a:gd name="connsiteX16" fmla="*/ 7929507 w 11538465"/>
              <a:gd name="connsiteY16" fmla="*/ 1793629 h 6690908"/>
              <a:gd name="connsiteX17" fmla="*/ 9146489 w 11538465"/>
              <a:gd name="connsiteY17" fmla="*/ 2805029 h 6690908"/>
              <a:gd name="connsiteX18" fmla="*/ 9146489 w 11538465"/>
              <a:gd name="connsiteY18" fmla="*/ 2917389 h 6690908"/>
              <a:gd name="connsiteX19" fmla="*/ 9146489 w 11538465"/>
              <a:gd name="connsiteY19" fmla="*/ 3026827 h 6690908"/>
              <a:gd name="connsiteX20" fmla="*/ 9146489 w 11538465"/>
              <a:gd name="connsiteY20" fmla="*/ 5629715 h 6690908"/>
              <a:gd name="connsiteX21" fmla="*/ 10170941 w 11538465"/>
              <a:gd name="connsiteY21" fmla="*/ 6481110 h 6690908"/>
              <a:gd name="connsiteX22" fmla="*/ 11195395 w 11538465"/>
              <a:gd name="connsiteY22" fmla="*/ 5629715 h 6690908"/>
              <a:gd name="connsiteX23" fmla="*/ 11193668 w 11538465"/>
              <a:gd name="connsiteY23" fmla="*/ 3892901 h 6690908"/>
              <a:gd name="connsiteX24" fmla="*/ 11401509 w 11538465"/>
              <a:gd name="connsiteY24" fmla="*/ 3327418 h 6690908"/>
              <a:gd name="connsiteX25" fmla="*/ 11538465 w 11538465"/>
              <a:gd name="connsiteY25" fmla="*/ 3189467 h 6690908"/>
              <a:gd name="connsiteX26" fmla="*/ 11538465 w 11538465"/>
              <a:gd name="connsiteY26" fmla="*/ 3515528 h 6690908"/>
              <a:gd name="connsiteX27" fmla="*/ 11475920 w 11538465"/>
              <a:gd name="connsiteY27" fmla="*/ 3611293 h 6690908"/>
              <a:gd name="connsiteX28" fmla="*/ 11395413 w 11538465"/>
              <a:gd name="connsiteY28" fmla="*/ 3942694 h 6690908"/>
              <a:gd name="connsiteX29" fmla="*/ 11397141 w 11538465"/>
              <a:gd name="connsiteY29" fmla="*/ 5679509 h 6690908"/>
              <a:gd name="connsiteX30" fmla="*/ 10180158 w 11538465"/>
              <a:gd name="connsiteY30" fmla="*/ 6690908 h 6690908"/>
              <a:gd name="connsiteX31" fmla="*/ 8963176 w 11538465"/>
              <a:gd name="connsiteY31" fmla="*/ 5679509 h 6690908"/>
              <a:gd name="connsiteX32" fmla="*/ 8963176 w 11538465"/>
              <a:gd name="connsiteY32" fmla="*/ 2917389 h 6690908"/>
              <a:gd name="connsiteX33" fmla="*/ 8963178 w 11538465"/>
              <a:gd name="connsiteY33" fmla="*/ 2917389 h 6690908"/>
              <a:gd name="connsiteX34" fmla="*/ 8963178 w 11538465"/>
              <a:gd name="connsiteY34" fmla="*/ 2854822 h 6690908"/>
              <a:gd name="connsiteX35" fmla="*/ 7938724 w 11538465"/>
              <a:gd name="connsiteY35" fmla="*/ 2003428 h 6690908"/>
              <a:gd name="connsiteX36" fmla="*/ 6914270 w 11538465"/>
              <a:gd name="connsiteY36" fmla="*/ 2854822 h 6690908"/>
              <a:gd name="connsiteX37" fmla="*/ 6915999 w 11538465"/>
              <a:gd name="connsiteY37" fmla="*/ 4591637 h 6690908"/>
              <a:gd name="connsiteX38" fmla="*/ 5699015 w 11538465"/>
              <a:gd name="connsiteY38" fmla="*/ 5603036 h 6690908"/>
              <a:gd name="connsiteX39" fmla="*/ 4482034 w 11538465"/>
              <a:gd name="connsiteY39" fmla="*/ 4591637 h 6690908"/>
              <a:gd name="connsiteX40" fmla="*/ 4482034 w 11538465"/>
              <a:gd name="connsiteY40" fmla="*/ 2287151 h 6690908"/>
              <a:gd name="connsiteX41" fmla="*/ 4482034 w 11538465"/>
              <a:gd name="connsiteY41" fmla="*/ 2139514 h 6690908"/>
              <a:gd name="connsiteX42" fmla="*/ 4482034 w 11538465"/>
              <a:gd name="connsiteY42" fmla="*/ 2062134 h 6690908"/>
              <a:gd name="connsiteX43" fmla="*/ 4481145 w 11538465"/>
              <a:gd name="connsiteY43" fmla="*/ 2062160 h 6690908"/>
              <a:gd name="connsiteX44" fmla="*/ 4481145 w 11538465"/>
              <a:gd name="connsiteY44" fmla="*/ 1884649 h 6690908"/>
              <a:gd name="connsiteX45" fmla="*/ 3456691 w 11538465"/>
              <a:gd name="connsiteY45" fmla="*/ 1033255 h 6690908"/>
              <a:gd name="connsiteX46" fmla="*/ 2432237 w 11538465"/>
              <a:gd name="connsiteY46" fmla="*/ 1884649 h 6690908"/>
              <a:gd name="connsiteX47" fmla="*/ 2433966 w 11538465"/>
              <a:gd name="connsiteY47" fmla="*/ 3621464 h 6690908"/>
              <a:gd name="connsiteX48" fmla="*/ 1216982 w 11538465"/>
              <a:gd name="connsiteY48" fmla="*/ 4632863 h 6690908"/>
              <a:gd name="connsiteX49" fmla="*/ 0 w 11538465"/>
              <a:gd name="connsiteY49" fmla="*/ 3621464 h 6690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1538465" h="6690908">
                <a:moveTo>
                  <a:pt x="0" y="0"/>
                </a:moveTo>
                <a:lnTo>
                  <a:pt x="183313" y="0"/>
                </a:lnTo>
                <a:lnTo>
                  <a:pt x="183313" y="3571670"/>
                </a:lnTo>
                <a:cubicBezTo>
                  <a:pt x="183313" y="4041883"/>
                  <a:pt x="641976" y="4423065"/>
                  <a:pt x="1207766" y="4423065"/>
                </a:cubicBezTo>
                <a:cubicBezTo>
                  <a:pt x="1773557" y="4423065"/>
                  <a:pt x="2232220" y="4041883"/>
                  <a:pt x="2232220" y="3571670"/>
                </a:cubicBezTo>
                <a:cubicBezTo>
                  <a:pt x="2231644" y="2992732"/>
                  <a:pt x="2231069" y="2413794"/>
                  <a:pt x="2230493" y="1834856"/>
                </a:cubicBezTo>
                <a:cubicBezTo>
                  <a:pt x="2230493" y="1276275"/>
                  <a:pt x="2775355" y="823456"/>
                  <a:pt x="3447475" y="823456"/>
                </a:cubicBezTo>
                <a:cubicBezTo>
                  <a:pt x="4119597" y="823456"/>
                  <a:pt x="4664457" y="1276275"/>
                  <a:pt x="4664457" y="1834856"/>
                </a:cubicBezTo>
                <a:lnTo>
                  <a:pt x="4664457" y="2055663"/>
                </a:lnTo>
                <a:lnTo>
                  <a:pt x="4665348" y="2055663"/>
                </a:lnTo>
                <a:lnTo>
                  <a:pt x="4665348" y="2139514"/>
                </a:lnTo>
                <a:lnTo>
                  <a:pt x="4665348" y="2287151"/>
                </a:lnTo>
                <a:lnTo>
                  <a:pt x="4665348" y="4541843"/>
                </a:lnTo>
                <a:cubicBezTo>
                  <a:pt x="4665348" y="5012056"/>
                  <a:pt x="5124010" y="5393238"/>
                  <a:pt x="5689799" y="5393238"/>
                </a:cubicBezTo>
                <a:cubicBezTo>
                  <a:pt x="6255590" y="5393238"/>
                  <a:pt x="6714254" y="5012056"/>
                  <a:pt x="6714254" y="4541843"/>
                </a:cubicBezTo>
                <a:cubicBezTo>
                  <a:pt x="6713678" y="3962905"/>
                  <a:pt x="6713102" y="3383967"/>
                  <a:pt x="6712526" y="2805029"/>
                </a:cubicBezTo>
                <a:cubicBezTo>
                  <a:pt x="6712526" y="2246448"/>
                  <a:pt x="7257388" y="1793629"/>
                  <a:pt x="7929507" y="1793629"/>
                </a:cubicBezTo>
                <a:cubicBezTo>
                  <a:pt x="8601628" y="1793629"/>
                  <a:pt x="9146489" y="2246448"/>
                  <a:pt x="9146489" y="2805029"/>
                </a:cubicBezTo>
                <a:lnTo>
                  <a:pt x="9146489" y="2917389"/>
                </a:lnTo>
                <a:lnTo>
                  <a:pt x="9146489" y="3026827"/>
                </a:lnTo>
                <a:lnTo>
                  <a:pt x="9146489" y="5629715"/>
                </a:lnTo>
                <a:cubicBezTo>
                  <a:pt x="9146489" y="6099928"/>
                  <a:pt x="9605152" y="6481110"/>
                  <a:pt x="10170941" y="6481110"/>
                </a:cubicBezTo>
                <a:cubicBezTo>
                  <a:pt x="10736733" y="6481110"/>
                  <a:pt x="11195395" y="6099928"/>
                  <a:pt x="11195395" y="5629715"/>
                </a:cubicBezTo>
                <a:cubicBezTo>
                  <a:pt x="11194819" y="5050777"/>
                  <a:pt x="11194244" y="4471839"/>
                  <a:pt x="11193668" y="3892901"/>
                </a:cubicBezTo>
                <a:cubicBezTo>
                  <a:pt x="11193668" y="3683433"/>
                  <a:pt x="11270289" y="3488838"/>
                  <a:pt x="11401509" y="3327418"/>
                </a:cubicBezTo>
                <a:lnTo>
                  <a:pt x="11538465" y="3189467"/>
                </a:lnTo>
                <a:lnTo>
                  <a:pt x="11538465" y="3515528"/>
                </a:lnTo>
                <a:lnTo>
                  <a:pt x="11475920" y="3611293"/>
                </a:lnTo>
                <a:cubicBezTo>
                  <a:pt x="11424079" y="3713153"/>
                  <a:pt x="11395413" y="3825141"/>
                  <a:pt x="11395413" y="3942694"/>
                </a:cubicBezTo>
                <a:lnTo>
                  <a:pt x="11397141" y="5679509"/>
                </a:lnTo>
                <a:cubicBezTo>
                  <a:pt x="11397141" y="6238089"/>
                  <a:pt x="10852280" y="6690908"/>
                  <a:pt x="10180158" y="6690908"/>
                </a:cubicBezTo>
                <a:cubicBezTo>
                  <a:pt x="9508038" y="6690908"/>
                  <a:pt x="8963176" y="6238089"/>
                  <a:pt x="8963176" y="5679509"/>
                </a:cubicBezTo>
                <a:lnTo>
                  <a:pt x="8963176" y="2917389"/>
                </a:lnTo>
                <a:lnTo>
                  <a:pt x="8963178" y="2917389"/>
                </a:lnTo>
                <a:lnTo>
                  <a:pt x="8963178" y="2854822"/>
                </a:lnTo>
                <a:cubicBezTo>
                  <a:pt x="8963178" y="2384610"/>
                  <a:pt x="8504514" y="2003428"/>
                  <a:pt x="7938724" y="2003428"/>
                </a:cubicBezTo>
                <a:cubicBezTo>
                  <a:pt x="7372934" y="2003428"/>
                  <a:pt x="6914270" y="2384610"/>
                  <a:pt x="6914270" y="2854822"/>
                </a:cubicBezTo>
                <a:lnTo>
                  <a:pt x="6915999" y="4591637"/>
                </a:lnTo>
                <a:cubicBezTo>
                  <a:pt x="6915999" y="5150217"/>
                  <a:pt x="6371137" y="5603036"/>
                  <a:pt x="5699015" y="5603036"/>
                </a:cubicBezTo>
                <a:cubicBezTo>
                  <a:pt x="5026896" y="5603036"/>
                  <a:pt x="4482034" y="5150217"/>
                  <a:pt x="4482034" y="4591637"/>
                </a:cubicBezTo>
                <a:lnTo>
                  <a:pt x="4482034" y="2287151"/>
                </a:lnTo>
                <a:lnTo>
                  <a:pt x="4482034" y="2139514"/>
                </a:lnTo>
                <a:lnTo>
                  <a:pt x="4482034" y="2062134"/>
                </a:lnTo>
                <a:lnTo>
                  <a:pt x="4481145" y="2062160"/>
                </a:lnTo>
                <a:lnTo>
                  <a:pt x="4481145" y="1884649"/>
                </a:lnTo>
                <a:cubicBezTo>
                  <a:pt x="4481145" y="1414437"/>
                  <a:pt x="4022482" y="1033255"/>
                  <a:pt x="3456691" y="1033255"/>
                </a:cubicBezTo>
                <a:cubicBezTo>
                  <a:pt x="2890902" y="1033255"/>
                  <a:pt x="2432237" y="1414437"/>
                  <a:pt x="2432237" y="1884649"/>
                </a:cubicBezTo>
                <a:lnTo>
                  <a:pt x="2433966" y="3621464"/>
                </a:lnTo>
                <a:cubicBezTo>
                  <a:pt x="2433966" y="4180044"/>
                  <a:pt x="1889104" y="4632863"/>
                  <a:pt x="1216982" y="4632863"/>
                </a:cubicBezTo>
                <a:cubicBezTo>
                  <a:pt x="544863" y="4632863"/>
                  <a:pt x="0" y="4180044"/>
                  <a:pt x="0" y="362146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482600"/>
          </a:sp3d>
        </p:spPr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35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9B1210E-7DB9-4908-95DE-2DB782369436}"/>
              </a:ext>
            </a:extLst>
          </p:cNvPr>
          <p:cNvSpPr/>
          <p:nvPr/>
        </p:nvSpPr>
        <p:spPr>
          <a:xfrm>
            <a:off x="724606" y="2709142"/>
            <a:ext cx="1319813" cy="1319813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innerShdw dist="1143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8CA8F5A-FDCB-4DA9-929E-319B623E99A7}"/>
              </a:ext>
            </a:extLst>
          </p:cNvPr>
          <p:cNvSpPr/>
          <p:nvPr/>
        </p:nvSpPr>
        <p:spPr>
          <a:xfrm>
            <a:off x="2422152" y="1726426"/>
            <a:ext cx="1319813" cy="131981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dist="1143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0BC0245-38CA-4E86-849F-FD053A96FFFD}"/>
              </a:ext>
            </a:extLst>
          </p:cNvPr>
          <p:cNvSpPr/>
          <p:nvPr/>
        </p:nvSpPr>
        <p:spPr>
          <a:xfrm>
            <a:off x="4102742" y="3483428"/>
            <a:ext cx="1319813" cy="1319813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innerShdw dist="1143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0835A02-E9B5-4CBE-9355-2244EAA201CA}"/>
              </a:ext>
            </a:extLst>
          </p:cNvPr>
          <p:cNvSpPr/>
          <p:nvPr/>
        </p:nvSpPr>
        <p:spPr>
          <a:xfrm>
            <a:off x="5790028" y="2514600"/>
            <a:ext cx="1319813" cy="1319813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innerShdw dist="1143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453D788-F006-4E3F-A421-0E69B053FA4C}"/>
              </a:ext>
            </a:extLst>
          </p:cNvPr>
          <p:cNvSpPr/>
          <p:nvPr/>
        </p:nvSpPr>
        <p:spPr>
          <a:xfrm>
            <a:off x="7465323" y="4288970"/>
            <a:ext cx="1319813" cy="131981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innerShdw dist="1143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25" name="Graphic 24" descr="Users">
            <a:extLst>
              <a:ext uri="{FF2B5EF4-FFF2-40B4-BE49-F238E27FC236}">
                <a16:creationId xmlns:a16="http://schemas.microsoft.com/office/drawing/2014/main" id="{5A768421-BFAF-4A5A-9E18-A5629E546D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38454" y="2763026"/>
            <a:ext cx="822960" cy="822960"/>
          </a:xfrm>
          <a:prstGeom prst="rect">
            <a:avLst/>
          </a:prstGeom>
        </p:spPr>
      </p:pic>
      <p:pic>
        <p:nvPicPr>
          <p:cNvPr id="26" name="Graphic 25" descr="Puzzle">
            <a:extLst>
              <a:ext uri="{FF2B5EF4-FFF2-40B4-BE49-F238E27FC236}">
                <a16:creationId xmlns:a16="http://schemas.microsoft.com/office/drawing/2014/main" id="{A97707C7-7899-4AB0-B8A4-D9A78772F3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13749" y="4537396"/>
            <a:ext cx="822960" cy="822960"/>
          </a:xfrm>
          <a:prstGeom prst="rect">
            <a:avLst/>
          </a:prstGeom>
        </p:spPr>
      </p:pic>
      <p:pic>
        <p:nvPicPr>
          <p:cNvPr id="27" name="Graphic 26" descr="Lightbulb">
            <a:extLst>
              <a:ext uri="{FF2B5EF4-FFF2-40B4-BE49-F238E27FC236}">
                <a16:creationId xmlns:a16="http://schemas.microsoft.com/office/drawing/2014/main" id="{4E730C21-7214-4CD8-AAFD-A8E5C236BB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70578" y="1974852"/>
            <a:ext cx="822960" cy="822960"/>
          </a:xfrm>
          <a:prstGeom prst="rect">
            <a:avLst/>
          </a:prstGeom>
        </p:spPr>
      </p:pic>
      <p:pic>
        <p:nvPicPr>
          <p:cNvPr id="28" name="Graphic 27" descr="Rocket">
            <a:extLst>
              <a:ext uri="{FF2B5EF4-FFF2-40B4-BE49-F238E27FC236}">
                <a16:creationId xmlns:a16="http://schemas.microsoft.com/office/drawing/2014/main" id="{105BC743-196C-4146-8D20-897836E682D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73032" y="2957568"/>
            <a:ext cx="822960" cy="822960"/>
          </a:xfrm>
          <a:prstGeom prst="rect">
            <a:avLst/>
          </a:prstGeom>
        </p:spPr>
      </p:pic>
      <p:pic>
        <p:nvPicPr>
          <p:cNvPr id="30" name="Graphic 29" descr="Chat">
            <a:extLst>
              <a:ext uri="{FF2B5EF4-FFF2-40B4-BE49-F238E27FC236}">
                <a16:creationId xmlns:a16="http://schemas.microsoft.com/office/drawing/2014/main" id="{33959027-09EF-4548-A29E-9D9C2183ACF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51168" y="3731854"/>
            <a:ext cx="822960" cy="822960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BAEA4399-A4CB-4881-A22A-7A31DC1FF5B0}"/>
              </a:ext>
            </a:extLst>
          </p:cNvPr>
          <p:cNvGrpSpPr/>
          <p:nvPr/>
        </p:nvGrpSpPr>
        <p:grpSpPr>
          <a:xfrm>
            <a:off x="724606" y="1310327"/>
            <a:ext cx="1319813" cy="1229226"/>
            <a:chOff x="332936" y="4621560"/>
            <a:chExt cx="2937088" cy="163896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403C103-40E7-4FA0-ABA4-707808BF751E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938D0F4-60C8-4A30-AF00-713933CFE601}"/>
                </a:ext>
              </a:extLst>
            </p:cNvPr>
            <p:cNvSpPr txBox="1"/>
            <p:nvPr/>
          </p:nvSpPr>
          <p:spPr>
            <a:xfrm>
              <a:off x="340729" y="5111495"/>
              <a:ext cx="2929295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masdim magna maecenas, quam irte magna nec quis, lorem nunc suspit.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DDC08A5-F78F-49F7-B9CE-13102CB0AC0C}"/>
              </a:ext>
            </a:extLst>
          </p:cNvPr>
          <p:cNvGrpSpPr/>
          <p:nvPr/>
        </p:nvGrpSpPr>
        <p:grpSpPr>
          <a:xfrm>
            <a:off x="2389376" y="3257541"/>
            <a:ext cx="1319813" cy="1229226"/>
            <a:chOff x="332936" y="4621560"/>
            <a:chExt cx="2937088" cy="1638967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70B16F1-78FE-4B98-A275-99F2455E93D3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8A92831-728B-469E-AFB8-F4BFB574D284}"/>
                </a:ext>
              </a:extLst>
            </p:cNvPr>
            <p:cNvSpPr txBox="1"/>
            <p:nvPr/>
          </p:nvSpPr>
          <p:spPr>
            <a:xfrm>
              <a:off x="340729" y="5111495"/>
              <a:ext cx="2929295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masdim magna maecenas, quam irte magna nec quis, lorem nunc suspit.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E4562AD-F268-4833-A7E8-94B90141151A}"/>
              </a:ext>
            </a:extLst>
          </p:cNvPr>
          <p:cNvGrpSpPr/>
          <p:nvPr/>
        </p:nvGrpSpPr>
        <p:grpSpPr>
          <a:xfrm>
            <a:off x="4099138" y="2100420"/>
            <a:ext cx="1319813" cy="1229226"/>
            <a:chOff x="332936" y="4621560"/>
            <a:chExt cx="2937088" cy="1638967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20F9B72-19B7-4ADB-B623-9891D7A56A33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00203AB-D873-4DD0-9339-DEEDEC0ABB40}"/>
                </a:ext>
              </a:extLst>
            </p:cNvPr>
            <p:cNvSpPr txBox="1"/>
            <p:nvPr/>
          </p:nvSpPr>
          <p:spPr>
            <a:xfrm>
              <a:off x="340729" y="5111495"/>
              <a:ext cx="2929295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masdim magna maecenas, quam irte magna nec quis, lorem nunc suspit.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FC5FBC9-6755-4BDE-850B-D7C2678372CC}"/>
              </a:ext>
            </a:extLst>
          </p:cNvPr>
          <p:cNvGrpSpPr/>
          <p:nvPr/>
        </p:nvGrpSpPr>
        <p:grpSpPr>
          <a:xfrm>
            <a:off x="5786644" y="4044528"/>
            <a:ext cx="1319813" cy="1229226"/>
            <a:chOff x="332936" y="4621560"/>
            <a:chExt cx="2937088" cy="1638967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40230BC-4533-415F-9E84-3F65FE664BDF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0C7930B-72ED-49AF-A90E-7504A3230D29}"/>
                </a:ext>
              </a:extLst>
            </p:cNvPr>
            <p:cNvSpPr txBox="1"/>
            <p:nvPr/>
          </p:nvSpPr>
          <p:spPr>
            <a:xfrm>
              <a:off x="340729" y="5111495"/>
              <a:ext cx="2929295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masdim magna maecenas, quam irte magna nec quis, lorem nunc suspit.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76FAE64-C5F7-42CF-A58C-E8BD9163112E}"/>
              </a:ext>
            </a:extLst>
          </p:cNvPr>
          <p:cNvGrpSpPr/>
          <p:nvPr/>
        </p:nvGrpSpPr>
        <p:grpSpPr>
          <a:xfrm>
            <a:off x="7430040" y="2901516"/>
            <a:ext cx="1319813" cy="1229226"/>
            <a:chOff x="332936" y="4621560"/>
            <a:chExt cx="2937088" cy="1638967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0344D70-D7F8-46FE-AD34-4B026D2EAFF6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702ED11-2CEC-4F87-BA68-7AD029AFEECA}"/>
                </a:ext>
              </a:extLst>
            </p:cNvPr>
            <p:cNvSpPr txBox="1"/>
            <p:nvPr/>
          </p:nvSpPr>
          <p:spPr>
            <a:xfrm>
              <a:off x="340729" y="5111495"/>
              <a:ext cx="2929295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masdim magna maecenas, quam irte magna nec quis, lorem nunc suspit.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6021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10112</TotalTime>
  <Words>282</Words>
  <PresentationFormat>On-screen Show (4:3)</PresentationFormat>
  <Paragraphs>24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Wire Loop Diagram for PowerPoint</vt:lpstr>
      <vt:lpstr>Wire Loop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 Loop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2019-02-20T19:46:15Z</dcterms:modified>
  <cp:category>Charts &amp; Diagrams</cp:category>
</cp:coreProperties>
</file>