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5" d="100"/>
          <a:sy n="105" d="100"/>
        </p:scale>
        <p:origin x="150" y="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40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5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Wired Mouse Matrix – Slide Template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F15C034-CF54-45FC-A0E1-38E9A06E9E52}"/>
              </a:ext>
            </a:extLst>
          </p:cNvPr>
          <p:cNvGrpSpPr/>
          <p:nvPr/>
        </p:nvGrpSpPr>
        <p:grpSpPr>
          <a:xfrm>
            <a:off x="8921977" y="3910944"/>
            <a:ext cx="2937088" cy="1690262"/>
            <a:chOff x="8921977" y="4011831"/>
            <a:chExt cx="2937088" cy="169026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ECA51BE-0150-4944-A387-ADC036CBC151}"/>
                </a:ext>
              </a:extLst>
            </p:cNvPr>
            <p:cNvSpPr txBox="1"/>
            <p:nvPr/>
          </p:nvSpPr>
          <p:spPr>
            <a:xfrm>
              <a:off x="8921977" y="401183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3090B9B-D567-45A7-80F9-E0AECDBBAC62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FC2F944-D19F-4F3E-9789-3B930BD64448}"/>
              </a:ext>
            </a:extLst>
          </p:cNvPr>
          <p:cNvGrpSpPr/>
          <p:nvPr/>
        </p:nvGrpSpPr>
        <p:grpSpPr>
          <a:xfrm>
            <a:off x="332936" y="3910944"/>
            <a:ext cx="2937088" cy="1690262"/>
            <a:chOff x="332936" y="4590783"/>
            <a:chExt cx="2937088" cy="1690262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BA07357-5CCA-4625-AED8-042F25698071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F4C22D7-833D-4168-9D47-ECEEB8A69C3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38F3DED-64C3-42B3-9DF5-32937C0D4E4B}"/>
              </a:ext>
            </a:extLst>
          </p:cNvPr>
          <p:cNvGrpSpPr/>
          <p:nvPr/>
        </p:nvGrpSpPr>
        <p:grpSpPr>
          <a:xfrm>
            <a:off x="8929772" y="1678478"/>
            <a:ext cx="2937088" cy="1690262"/>
            <a:chOff x="8921977" y="1405170"/>
            <a:chExt cx="2937088" cy="169026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B99A436-C26A-48A8-A23B-B485BA4467FF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30A348A-2A5D-4B76-9ECF-6EB04C13673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D206EEF-0D50-44F7-8BDA-D347A71F3688}"/>
              </a:ext>
            </a:extLst>
          </p:cNvPr>
          <p:cNvGrpSpPr/>
          <p:nvPr/>
        </p:nvGrpSpPr>
        <p:grpSpPr>
          <a:xfrm>
            <a:off x="340731" y="1678478"/>
            <a:ext cx="2937088" cy="1690262"/>
            <a:chOff x="332936" y="2566211"/>
            <a:chExt cx="2937088" cy="169026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2AEF4D0-0EDF-4348-BC52-5FCA2F4A488F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56F9C3E-CE9F-4518-A88D-84F07F05F82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E49F22BA-AF4C-4397-9BAF-7FC15BFE5BC0}"/>
              </a:ext>
            </a:extLst>
          </p:cNvPr>
          <p:cNvSpPr/>
          <p:nvPr/>
        </p:nvSpPr>
        <p:spPr>
          <a:xfrm>
            <a:off x="419006" y="3891101"/>
            <a:ext cx="436027" cy="499361"/>
          </a:xfrm>
          <a:custGeom>
            <a:avLst/>
            <a:gdLst>
              <a:gd name="connsiteX0" fmla="*/ 217627 w 436027"/>
              <a:gd name="connsiteY0" fmla="*/ 397205 h 499361"/>
              <a:gd name="connsiteX1" fmla="*/ 230440 w 436027"/>
              <a:gd name="connsiteY1" fmla="*/ 410018 h 499361"/>
              <a:gd name="connsiteX2" fmla="*/ 217627 w 436027"/>
              <a:gd name="connsiteY2" fmla="*/ 422831 h 499361"/>
              <a:gd name="connsiteX3" fmla="*/ 204814 w 436027"/>
              <a:gd name="connsiteY3" fmla="*/ 410018 h 499361"/>
              <a:gd name="connsiteX4" fmla="*/ 217627 w 436027"/>
              <a:gd name="connsiteY4" fmla="*/ 397205 h 499361"/>
              <a:gd name="connsiteX5" fmla="*/ 345758 w 436027"/>
              <a:gd name="connsiteY5" fmla="*/ 262668 h 499361"/>
              <a:gd name="connsiteX6" fmla="*/ 358571 w 436027"/>
              <a:gd name="connsiteY6" fmla="*/ 275481 h 499361"/>
              <a:gd name="connsiteX7" fmla="*/ 345758 w 436027"/>
              <a:gd name="connsiteY7" fmla="*/ 288294 h 499361"/>
              <a:gd name="connsiteX8" fmla="*/ 332945 w 436027"/>
              <a:gd name="connsiteY8" fmla="*/ 275481 h 499361"/>
              <a:gd name="connsiteX9" fmla="*/ 345758 w 436027"/>
              <a:gd name="connsiteY9" fmla="*/ 262668 h 499361"/>
              <a:gd name="connsiteX10" fmla="*/ 89496 w 436027"/>
              <a:gd name="connsiteY10" fmla="*/ 262668 h 499361"/>
              <a:gd name="connsiteX11" fmla="*/ 102309 w 436027"/>
              <a:gd name="connsiteY11" fmla="*/ 275481 h 499361"/>
              <a:gd name="connsiteX12" fmla="*/ 89496 w 436027"/>
              <a:gd name="connsiteY12" fmla="*/ 288294 h 499361"/>
              <a:gd name="connsiteX13" fmla="*/ 76683 w 436027"/>
              <a:gd name="connsiteY13" fmla="*/ 275481 h 499361"/>
              <a:gd name="connsiteX14" fmla="*/ 89496 w 436027"/>
              <a:gd name="connsiteY14" fmla="*/ 262668 h 499361"/>
              <a:gd name="connsiteX15" fmla="*/ 204814 w 436027"/>
              <a:gd name="connsiteY15" fmla="*/ 185790 h 499361"/>
              <a:gd name="connsiteX16" fmla="*/ 230440 w 436027"/>
              <a:gd name="connsiteY16" fmla="*/ 185790 h 499361"/>
              <a:gd name="connsiteX17" fmla="*/ 230440 w 436027"/>
              <a:gd name="connsiteY17" fmla="*/ 270357 h 499361"/>
              <a:gd name="connsiteX18" fmla="*/ 290021 w 436027"/>
              <a:gd name="connsiteY18" fmla="*/ 329938 h 499361"/>
              <a:gd name="connsiteX19" fmla="*/ 272083 w 436027"/>
              <a:gd name="connsiteY19" fmla="*/ 347877 h 499361"/>
              <a:gd name="connsiteX20" fmla="*/ 208658 w 436027"/>
              <a:gd name="connsiteY20" fmla="*/ 284452 h 499361"/>
              <a:gd name="connsiteX21" fmla="*/ 204814 w 436027"/>
              <a:gd name="connsiteY21" fmla="*/ 275483 h 499361"/>
              <a:gd name="connsiteX22" fmla="*/ 217627 w 436027"/>
              <a:gd name="connsiteY22" fmla="*/ 140944 h 499361"/>
              <a:gd name="connsiteX23" fmla="*/ 230440 w 436027"/>
              <a:gd name="connsiteY23" fmla="*/ 153757 h 499361"/>
              <a:gd name="connsiteX24" fmla="*/ 217627 w 436027"/>
              <a:gd name="connsiteY24" fmla="*/ 166570 h 499361"/>
              <a:gd name="connsiteX25" fmla="*/ 204814 w 436027"/>
              <a:gd name="connsiteY25" fmla="*/ 153757 h 499361"/>
              <a:gd name="connsiteX26" fmla="*/ 217627 w 436027"/>
              <a:gd name="connsiteY26" fmla="*/ 140944 h 499361"/>
              <a:gd name="connsiteX27" fmla="*/ 217628 w 436027"/>
              <a:gd name="connsiteY27" fmla="*/ 102505 h 499361"/>
              <a:gd name="connsiteX28" fmla="*/ 38243 w 436027"/>
              <a:gd name="connsiteY28" fmla="*/ 281889 h 499361"/>
              <a:gd name="connsiteX29" fmla="*/ 217628 w 436027"/>
              <a:gd name="connsiteY29" fmla="*/ 461272 h 499361"/>
              <a:gd name="connsiteX30" fmla="*/ 397011 w 436027"/>
              <a:gd name="connsiteY30" fmla="*/ 281889 h 499361"/>
              <a:gd name="connsiteX31" fmla="*/ 217628 w 436027"/>
              <a:gd name="connsiteY31" fmla="*/ 102505 h 499361"/>
              <a:gd name="connsiteX32" fmla="*/ 140748 w 436027"/>
              <a:gd name="connsiteY32" fmla="*/ 0 h 499361"/>
              <a:gd name="connsiteX33" fmla="*/ 294506 w 436027"/>
              <a:gd name="connsiteY33" fmla="*/ 0 h 499361"/>
              <a:gd name="connsiteX34" fmla="*/ 294506 w 436027"/>
              <a:gd name="connsiteY34" fmla="*/ 38439 h 499361"/>
              <a:gd name="connsiteX35" fmla="*/ 236847 w 436027"/>
              <a:gd name="connsiteY35" fmla="*/ 38439 h 499361"/>
              <a:gd name="connsiteX36" fmla="*/ 236847 w 436027"/>
              <a:gd name="connsiteY36" fmla="*/ 65347 h 499361"/>
              <a:gd name="connsiteX37" fmla="*/ 339352 w 436027"/>
              <a:gd name="connsiteY37" fmla="*/ 101223 h 499361"/>
              <a:gd name="connsiteX38" fmla="*/ 361134 w 436027"/>
              <a:gd name="connsiteY38" fmla="*/ 78800 h 499361"/>
              <a:gd name="connsiteX39" fmla="*/ 388042 w 436027"/>
              <a:gd name="connsiteY39" fmla="*/ 79441 h 499361"/>
              <a:gd name="connsiteX40" fmla="*/ 388682 w 436027"/>
              <a:gd name="connsiteY40" fmla="*/ 106349 h 499361"/>
              <a:gd name="connsiteX41" fmla="*/ 369463 w 436027"/>
              <a:gd name="connsiteY41" fmla="*/ 125568 h 499361"/>
              <a:gd name="connsiteX42" fmla="*/ 403417 w 436027"/>
              <a:gd name="connsiteY42" fmla="*/ 396566 h 499361"/>
              <a:gd name="connsiteX43" fmla="*/ 145233 w 436027"/>
              <a:gd name="connsiteY43" fmla="*/ 486898 h 499361"/>
              <a:gd name="connsiteX44" fmla="*/ 1726 w 436027"/>
              <a:gd name="connsiteY44" fmla="*/ 254341 h 499361"/>
              <a:gd name="connsiteX45" fmla="*/ 198407 w 436027"/>
              <a:gd name="connsiteY45" fmla="*/ 64706 h 499361"/>
              <a:gd name="connsiteX46" fmla="*/ 198407 w 436027"/>
              <a:gd name="connsiteY46" fmla="*/ 38439 h 499361"/>
              <a:gd name="connsiteX47" fmla="*/ 140748 w 436027"/>
              <a:gd name="connsiteY47" fmla="*/ 38439 h 499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36027" h="499361">
                <a:moveTo>
                  <a:pt x="217627" y="397205"/>
                </a:moveTo>
                <a:cubicBezTo>
                  <a:pt x="224704" y="397205"/>
                  <a:pt x="230440" y="402942"/>
                  <a:pt x="230440" y="410018"/>
                </a:cubicBezTo>
                <a:cubicBezTo>
                  <a:pt x="230440" y="417095"/>
                  <a:pt x="224704" y="422831"/>
                  <a:pt x="217627" y="422831"/>
                </a:cubicBezTo>
                <a:cubicBezTo>
                  <a:pt x="210551" y="422831"/>
                  <a:pt x="204814" y="417095"/>
                  <a:pt x="204814" y="410018"/>
                </a:cubicBezTo>
                <a:cubicBezTo>
                  <a:pt x="204814" y="402942"/>
                  <a:pt x="210551" y="397205"/>
                  <a:pt x="217627" y="397205"/>
                </a:cubicBezTo>
                <a:close/>
                <a:moveTo>
                  <a:pt x="345758" y="262668"/>
                </a:moveTo>
                <a:cubicBezTo>
                  <a:pt x="352835" y="262668"/>
                  <a:pt x="358571" y="268405"/>
                  <a:pt x="358571" y="275481"/>
                </a:cubicBezTo>
                <a:cubicBezTo>
                  <a:pt x="358571" y="282558"/>
                  <a:pt x="352835" y="288294"/>
                  <a:pt x="345758" y="288294"/>
                </a:cubicBezTo>
                <a:cubicBezTo>
                  <a:pt x="338682" y="288294"/>
                  <a:pt x="332945" y="282558"/>
                  <a:pt x="332945" y="275481"/>
                </a:cubicBezTo>
                <a:cubicBezTo>
                  <a:pt x="332945" y="268405"/>
                  <a:pt x="338682" y="262668"/>
                  <a:pt x="345758" y="262668"/>
                </a:cubicBezTo>
                <a:close/>
                <a:moveTo>
                  <a:pt x="89496" y="262668"/>
                </a:moveTo>
                <a:cubicBezTo>
                  <a:pt x="96573" y="262668"/>
                  <a:pt x="102309" y="268405"/>
                  <a:pt x="102309" y="275481"/>
                </a:cubicBezTo>
                <a:cubicBezTo>
                  <a:pt x="102309" y="282558"/>
                  <a:pt x="96573" y="288294"/>
                  <a:pt x="89496" y="288294"/>
                </a:cubicBezTo>
                <a:cubicBezTo>
                  <a:pt x="82420" y="288294"/>
                  <a:pt x="76683" y="282558"/>
                  <a:pt x="76683" y="275481"/>
                </a:cubicBezTo>
                <a:cubicBezTo>
                  <a:pt x="76683" y="268405"/>
                  <a:pt x="82420" y="262668"/>
                  <a:pt x="89496" y="262668"/>
                </a:cubicBezTo>
                <a:close/>
                <a:moveTo>
                  <a:pt x="204814" y="185790"/>
                </a:moveTo>
                <a:lnTo>
                  <a:pt x="230440" y="185790"/>
                </a:lnTo>
                <a:lnTo>
                  <a:pt x="230440" y="270357"/>
                </a:lnTo>
                <a:lnTo>
                  <a:pt x="290021" y="329938"/>
                </a:lnTo>
                <a:lnTo>
                  <a:pt x="272083" y="347877"/>
                </a:lnTo>
                <a:lnTo>
                  <a:pt x="208658" y="284452"/>
                </a:lnTo>
                <a:cubicBezTo>
                  <a:pt x="206095" y="281889"/>
                  <a:pt x="204814" y="278686"/>
                  <a:pt x="204814" y="275483"/>
                </a:cubicBezTo>
                <a:close/>
                <a:moveTo>
                  <a:pt x="217627" y="140944"/>
                </a:moveTo>
                <a:cubicBezTo>
                  <a:pt x="224704" y="140944"/>
                  <a:pt x="230440" y="146681"/>
                  <a:pt x="230440" y="153757"/>
                </a:cubicBezTo>
                <a:cubicBezTo>
                  <a:pt x="230440" y="160834"/>
                  <a:pt x="224704" y="166570"/>
                  <a:pt x="217627" y="166570"/>
                </a:cubicBezTo>
                <a:cubicBezTo>
                  <a:pt x="210551" y="166570"/>
                  <a:pt x="204814" y="160834"/>
                  <a:pt x="204814" y="153757"/>
                </a:cubicBezTo>
                <a:cubicBezTo>
                  <a:pt x="204814" y="146681"/>
                  <a:pt x="210551" y="140944"/>
                  <a:pt x="217627" y="140944"/>
                </a:cubicBezTo>
                <a:close/>
                <a:moveTo>
                  <a:pt x="217628" y="102505"/>
                </a:moveTo>
                <a:cubicBezTo>
                  <a:pt x="118325" y="102505"/>
                  <a:pt x="38243" y="182587"/>
                  <a:pt x="38243" y="281889"/>
                </a:cubicBezTo>
                <a:cubicBezTo>
                  <a:pt x="38243" y="381190"/>
                  <a:pt x="118325" y="461272"/>
                  <a:pt x="217628" y="461272"/>
                </a:cubicBezTo>
                <a:cubicBezTo>
                  <a:pt x="316929" y="461272"/>
                  <a:pt x="397011" y="381190"/>
                  <a:pt x="397011" y="281889"/>
                </a:cubicBezTo>
                <a:cubicBezTo>
                  <a:pt x="397011" y="182587"/>
                  <a:pt x="316929" y="102505"/>
                  <a:pt x="217628" y="102505"/>
                </a:cubicBezTo>
                <a:close/>
                <a:moveTo>
                  <a:pt x="140748" y="0"/>
                </a:moveTo>
                <a:lnTo>
                  <a:pt x="294506" y="0"/>
                </a:lnTo>
                <a:lnTo>
                  <a:pt x="294506" y="38439"/>
                </a:lnTo>
                <a:lnTo>
                  <a:pt x="236847" y="38439"/>
                </a:lnTo>
                <a:lnTo>
                  <a:pt x="236847" y="65347"/>
                </a:lnTo>
                <a:cubicBezTo>
                  <a:pt x="273364" y="67909"/>
                  <a:pt x="308600" y="80722"/>
                  <a:pt x="339352" y="101223"/>
                </a:cubicBezTo>
                <a:lnTo>
                  <a:pt x="361134" y="78800"/>
                </a:lnTo>
                <a:cubicBezTo>
                  <a:pt x="368822" y="71753"/>
                  <a:pt x="380994" y="72394"/>
                  <a:pt x="388042" y="79441"/>
                </a:cubicBezTo>
                <a:cubicBezTo>
                  <a:pt x="395729" y="87129"/>
                  <a:pt x="395729" y="98661"/>
                  <a:pt x="388682" y="106349"/>
                </a:cubicBezTo>
                <a:lnTo>
                  <a:pt x="369463" y="125568"/>
                </a:lnTo>
                <a:cubicBezTo>
                  <a:pt x="442497" y="196682"/>
                  <a:pt x="457873" y="309437"/>
                  <a:pt x="403417" y="396566"/>
                </a:cubicBezTo>
                <a:cubicBezTo>
                  <a:pt x="348962" y="483695"/>
                  <a:pt x="241972" y="520853"/>
                  <a:pt x="145233" y="486898"/>
                </a:cubicBezTo>
                <a:cubicBezTo>
                  <a:pt x="48494" y="452943"/>
                  <a:pt x="-11087" y="356205"/>
                  <a:pt x="1726" y="254341"/>
                </a:cubicBezTo>
                <a:cubicBezTo>
                  <a:pt x="14539" y="152476"/>
                  <a:pt x="96543" y="73675"/>
                  <a:pt x="198407" y="64706"/>
                </a:cubicBezTo>
                <a:lnTo>
                  <a:pt x="198407" y="38439"/>
                </a:lnTo>
                <a:lnTo>
                  <a:pt x="140748" y="38439"/>
                </a:lnTo>
                <a:close/>
              </a:path>
            </a:pathLst>
          </a:custGeom>
          <a:solidFill>
            <a:schemeClr val="accent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A3158BE2-9005-4C1A-BB66-DFBEEE37E3C4}"/>
              </a:ext>
            </a:extLst>
          </p:cNvPr>
          <p:cNvSpPr/>
          <p:nvPr/>
        </p:nvSpPr>
        <p:spPr>
          <a:xfrm>
            <a:off x="383575" y="1634351"/>
            <a:ext cx="506117" cy="506116"/>
          </a:xfrm>
          <a:custGeom>
            <a:avLst/>
            <a:gdLst>
              <a:gd name="connsiteX0" fmla="*/ 243448 w 506117"/>
              <a:gd name="connsiteY0" fmla="*/ 108911 h 506116"/>
              <a:gd name="connsiteX1" fmla="*/ 315842 w 506117"/>
              <a:gd name="connsiteY1" fmla="*/ 126849 h 506116"/>
              <a:gd name="connsiteX2" fmla="*/ 287012 w 506117"/>
              <a:gd name="connsiteY2" fmla="*/ 155679 h 506116"/>
              <a:gd name="connsiteX3" fmla="*/ 243448 w 506117"/>
              <a:gd name="connsiteY3" fmla="*/ 147350 h 506116"/>
              <a:gd name="connsiteX4" fmla="*/ 128130 w 506117"/>
              <a:gd name="connsiteY4" fmla="*/ 262668 h 506116"/>
              <a:gd name="connsiteX5" fmla="*/ 243448 w 506117"/>
              <a:gd name="connsiteY5" fmla="*/ 377986 h 506116"/>
              <a:gd name="connsiteX6" fmla="*/ 358766 w 506117"/>
              <a:gd name="connsiteY6" fmla="*/ 262668 h 506116"/>
              <a:gd name="connsiteX7" fmla="*/ 350437 w 506117"/>
              <a:gd name="connsiteY7" fmla="*/ 219104 h 506116"/>
              <a:gd name="connsiteX8" fmla="*/ 379267 w 506117"/>
              <a:gd name="connsiteY8" fmla="*/ 190274 h 506116"/>
              <a:gd name="connsiteX9" fmla="*/ 397205 w 506117"/>
              <a:gd name="connsiteY9" fmla="*/ 262668 h 506116"/>
              <a:gd name="connsiteX10" fmla="*/ 243448 w 506117"/>
              <a:gd name="connsiteY10" fmla="*/ 416425 h 506116"/>
              <a:gd name="connsiteX11" fmla="*/ 89691 w 506117"/>
              <a:gd name="connsiteY11" fmla="*/ 262668 h 506116"/>
              <a:gd name="connsiteX12" fmla="*/ 243448 w 506117"/>
              <a:gd name="connsiteY12" fmla="*/ 108911 h 506116"/>
              <a:gd name="connsiteX13" fmla="*/ 243449 w 506117"/>
              <a:gd name="connsiteY13" fmla="*/ 19219 h 506116"/>
              <a:gd name="connsiteX14" fmla="*/ 358126 w 506117"/>
              <a:gd name="connsiteY14" fmla="*/ 47408 h 506116"/>
              <a:gd name="connsiteX15" fmla="*/ 353641 w 506117"/>
              <a:gd name="connsiteY15" fmla="*/ 51892 h 506116"/>
              <a:gd name="connsiteX16" fmla="*/ 344672 w 506117"/>
              <a:gd name="connsiteY16" fmla="*/ 60862 h 506116"/>
              <a:gd name="connsiteX17" fmla="*/ 346594 w 506117"/>
              <a:gd name="connsiteY17" fmla="*/ 73675 h 506116"/>
              <a:gd name="connsiteX18" fmla="*/ 347875 w 506117"/>
              <a:gd name="connsiteY18" fmla="*/ 86488 h 506116"/>
              <a:gd name="connsiteX19" fmla="*/ 243449 w 506117"/>
              <a:gd name="connsiteY19" fmla="*/ 57658 h 506116"/>
              <a:gd name="connsiteX20" fmla="*/ 38439 w 506117"/>
              <a:gd name="connsiteY20" fmla="*/ 262668 h 506116"/>
              <a:gd name="connsiteX21" fmla="*/ 243449 w 506117"/>
              <a:gd name="connsiteY21" fmla="*/ 467677 h 506116"/>
              <a:gd name="connsiteX22" fmla="*/ 448458 w 506117"/>
              <a:gd name="connsiteY22" fmla="*/ 262668 h 506116"/>
              <a:gd name="connsiteX23" fmla="*/ 419628 w 506117"/>
              <a:gd name="connsiteY23" fmla="*/ 158241 h 506116"/>
              <a:gd name="connsiteX24" fmla="*/ 433082 w 506117"/>
              <a:gd name="connsiteY24" fmla="*/ 160163 h 506116"/>
              <a:gd name="connsiteX25" fmla="*/ 445255 w 506117"/>
              <a:gd name="connsiteY25" fmla="*/ 161444 h 506116"/>
              <a:gd name="connsiteX26" fmla="*/ 453583 w 506117"/>
              <a:gd name="connsiteY26" fmla="*/ 152475 h 506116"/>
              <a:gd name="connsiteX27" fmla="*/ 458068 w 506117"/>
              <a:gd name="connsiteY27" fmla="*/ 148631 h 506116"/>
              <a:gd name="connsiteX28" fmla="*/ 486897 w 506117"/>
              <a:gd name="connsiteY28" fmla="*/ 262668 h 506116"/>
              <a:gd name="connsiteX29" fmla="*/ 243449 w 506117"/>
              <a:gd name="connsiteY29" fmla="*/ 506116 h 506116"/>
              <a:gd name="connsiteX30" fmla="*/ 0 w 506117"/>
              <a:gd name="connsiteY30" fmla="*/ 262668 h 506116"/>
              <a:gd name="connsiteX31" fmla="*/ 243449 w 506117"/>
              <a:gd name="connsiteY31" fmla="*/ 19219 h 506116"/>
              <a:gd name="connsiteX32" fmla="*/ 442052 w 506117"/>
              <a:gd name="connsiteY32" fmla="*/ 0 h 506116"/>
              <a:gd name="connsiteX33" fmla="*/ 448458 w 506117"/>
              <a:gd name="connsiteY33" fmla="*/ 57659 h 506116"/>
              <a:gd name="connsiteX34" fmla="*/ 506117 w 506117"/>
              <a:gd name="connsiteY34" fmla="*/ 64065 h 506116"/>
              <a:gd name="connsiteX35" fmla="*/ 435645 w 506117"/>
              <a:gd name="connsiteY35" fmla="*/ 134537 h 506116"/>
              <a:gd name="connsiteX36" fmla="*/ 402331 w 506117"/>
              <a:gd name="connsiteY36" fmla="*/ 130693 h 506116"/>
              <a:gd name="connsiteX37" fmla="*/ 299826 w 506117"/>
              <a:gd name="connsiteY37" fmla="*/ 233199 h 506116"/>
              <a:gd name="connsiteX38" fmla="*/ 306873 w 506117"/>
              <a:gd name="connsiteY38" fmla="*/ 262669 h 506116"/>
              <a:gd name="connsiteX39" fmla="*/ 242807 w 506117"/>
              <a:gd name="connsiteY39" fmla="*/ 326735 h 506116"/>
              <a:gd name="connsiteX40" fmla="*/ 178742 w 506117"/>
              <a:gd name="connsiteY40" fmla="*/ 262669 h 506116"/>
              <a:gd name="connsiteX41" fmla="*/ 242807 w 506117"/>
              <a:gd name="connsiteY41" fmla="*/ 198604 h 506116"/>
              <a:gd name="connsiteX42" fmla="*/ 272918 w 506117"/>
              <a:gd name="connsiteY42" fmla="*/ 206292 h 506116"/>
              <a:gd name="connsiteX43" fmla="*/ 375424 w 506117"/>
              <a:gd name="connsiteY43" fmla="*/ 103786 h 506116"/>
              <a:gd name="connsiteX44" fmla="*/ 371580 w 506117"/>
              <a:gd name="connsiteY44" fmla="*/ 70472 h 50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06117" h="506116">
                <a:moveTo>
                  <a:pt x="243448" y="108911"/>
                </a:moveTo>
                <a:cubicBezTo>
                  <a:pt x="269715" y="108911"/>
                  <a:pt x="294060" y="115318"/>
                  <a:pt x="315842" y="126849"/>
                </a:cubicBezTo>
                <a:lnTo>
                  <a:pt x="287012" y="155679"/>
                </a:lnTo>
                <a:cubicBezTo>
                  <a:pt x="273559" y="150554"/>
                  <a:pt x="258824" y="147350"/>
                  <a:pt x="243448" y="147350"/>
                </a:cubicBezTo>
                <a:cubicBezTo>
                  <a:pt x="180023" y="147350"/>
                  <a:pt x="128130" y="199243"/>
                  <a:pt x="128130" y="262668"/>
                </a:cubicBezTo>
                <a:cubicBezTo>
                  <a:pt x="128130" y="326093"/>
                  <a:pt x="180023" y="377986"/>
                  <a:pt x="243448" y="377986"/>
                </a:cubicBezTo>
                <a:cubicBezTo>
                  <a:pt x="306873" y="377986"/>
                  <a:pt x="358766" y="326093"/>
                  <a:pt x="358766" y="262668"/>
                </a:cubicBezTo>
                <a:cubicBezTo>
                  <a:pt x="358766" y="247292"/>
                  <a:pt x="356203" y="232557"/>
                  <a:pt x="350437" y="219104"/>
                </a:cubicBezTo>
                <a:lnTo>
                  <a:pt x="379267" y="190274"/>
                </a:lnTo>
                <a:cubicBezTo>
                  <a:pt x="390798" y="212056"/>
                  <a:pt x="397205" y="236401"/>
                  <a:pt x="397205" y="262668"/>
                </a:cubicBezTo>
                <a:cubicBezTo>
                  <a:pt x="397205" y="347234"/>
                  <a:pt x="328014" y="416425"/>
                  <a:pt x="243448" y="416425"/>
                </a:cubicBezTo>
                <a:cubicBezTo>
                  <a:pt x="158882" y="416425"/>
                  <a:pt x="89691" y="347234"/>
                  <a:pt x="89691" y="262668"/>
                </a:cubicBezTo>
                <a:cubicBezTo>
                  <a:pt x="89691" y="178102"/>
                  <a:pt x="158882" y="108911"/>
                  <a:pt x="243448" y="108911"/>
                </a:cubicBezTo>
                <a:close/>
                <a:moveTo>
                  <a:pt x="243449" y="19219"/>
                </a:moveTo>
                <a:cubicBezTo>
                  <a:pt x="285091" y="19219"/>
                  <a:pt x="323530" y="29469"/>
                  <a:pt x="358126" y="47408"/>
                </a:cubicBezTo>
                <a:lnTo>
                  <a:pt x="353641" y="51892"/>
                </a:lnTo>
                <a:lnTo>
                  <a:pt x="344672" y="60862"/>
                </a:lnTo>
                <a:lnTo>
                  <a:pt x="346594" y="73675"/>
                </a:lnTo>
                <a:lnTo>
                  <a:pt x="347875" y="86488"/>
                </a:lnTo>
                <a:cubicBezTo>
                  <a:pt x="317124" y="67909"/>
                  <a:pt x="281247" y="57658"/>
                  <a:pt x="243449" y="57658"/>
                </a:cubicBezTo>
                <a:cubicBezTo>
                  <a:pt x="130693" y="57658"/>
                  <a:pt x="38439" y="149912"/>
                  <a:pt x="38439" y="262668"/>
                </a:cubicBezTo>
                <a:cubicBezTo>
                  <a:pt x="38439" y="375423"/>
                  <a:pt x="130693" y="467677"/>
                  <a:pt x="243449" y="467677"/>
                </a:cubicBezTo>
                <a:cubicBezTo>
                  <a:pt x="356204" y="467677"/>
                  <a:pt x="448458" y="375423"/>
                  <a:pt x="448458" y="262668"/>
                </a:cubicBezTo>
                <a:cubicBezTo>
                  <a:pt x="448458" y="224228"/>
                  <a:pt x="437567" y="188992"/>
                  <a:pt x="419628" y="158241"/>
                </a:cubicBezTo>
                <a:lnTo>
                  <a:pt x="433082" y="160163"/>
                </a:lnTo>
                <a:lnTo>
                  <a:pt x="445255" y="161444"/>
                </a:lnTo>
                <a:lnTo>
                  <a:pt x="453583" y="152475"/>
                </a:lnTo>
                <a:lnTo>
                  <a:pt x="458068" y="148631"/>
                </a:lnTo>
                <a:cubicBezTo>
                  <a:pt x="476647" y="182586"/>
                  <a:pt x="486897" y="221025"/>
                  <a:pt x="486897" y="262668"/>
                </a:cubicBezTo>
                <a:cubicBezTo>
                  <a:pt x="486897" y="397205"/>
                  <a:pt x="377986" y="506116"/>
                  <a:pt x="243449" y="506116"/>
                </a:cubicBezTo>
                <a:cubicBezTo>
                  <a:pt x="108911" y="506116"/>
                  <a:pt x="0" y="397205"/>
                  <a:pt x="0" y="262668"/>
                </a:cubicBezTo>
                <a:cubicBezTo>
                  <a:pt x="0" y="128130"/>
                  <a:pt x="108911" y="19219"/>
                  <a:pt x="243449" y="19219"/>
                </a:cubicBezTo>
                <a:close/>
                <a:moveTo>
                  <a:pt x="442052" y="0"/>
                </a:moveTo>
                <a:lnTo>
                  <a:pt x="448458" y="57659"/>
                </a:lnTo>
                <a:lnTo>
                  <a:pt x="506117" y="64065"/>
                </a:lnTo>
                <a:lnTo>
                  <a:pt x="435645" y="134537"/>
                </a:lnTo>
                <a:lnTo>
                  <a:pt x="402331" y="130693"/>
                </a:lnTo>
                <a:lnTo>
                  <a:pt x="299826" y="233199"/>
                </a:lnTo>
                <a:cubicBezTo>
                  <a:pt x="304310" y="242168"/>
                  <a:pt x="306873" y="251778"/>
                  <a:pt x="306873" y="262669"/>
                </a:cubicBezTo>
                <a:cubicBezTo>
                  <a:pt x="306873" y="297905"/>
                  <a:pt x="278043" y="326735"/>
                  <a:pt x="242807" y="326735"/>
                </a:cubicBezTo>
                <a:cubicBezTo>
                  <a:pt x="207571" y="326735"/>
                  <a:pt x="178742" y="297905"/>
                  <a:pt x="178742" y="262669"/>
                </a:cubicBezTo>
                <a:cubicBezTo>
                  <a:pt x="178742" y="227433"/>
                  <a:pt x="207571" y="198604"/>
                  <a:pt x="242807" y="198604"/>
                </a:cubicBezTo>
                <a:cubicBezTo>
                  <a:pt x="253699" y="198604"/>
                  <a:pt x="263949" y="201807"/>
                  <a:pt x="272918" y="206292"/>
                </a:cubicBezTo>
                <a:lnTo>
                  <a:pt x="375424" y="103786"/>
                </a:lnTo>
                <a:lnTo>
                  <a:pt x="371580" y="70472"/>
                </a:lnTo>
                <a:close/>
              </a:path>
            </a:pathLst>
          </a:custGeom>
          <a:solidFill>
            <a:schemeClr val="accent3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88" descr="Warning">
            <a:extLst>
              <a:ext uri="{FF2B5EF4-FFF2-40B4-BE49-F238E27FC236}">
                <a16:creationId xmlns:a16="http://schemas.microsoft.com/office/drawing/2014/main" id="{A4CE83C8-5062-47CD-AF01-D883234BD150}"/>
              </a:ext>
            </a:extLst>
          </p:cNvPr>
          <p:cNvSpPr/>
          <p:nvPr/>
        </p:nvSpPr>
        <p:spPr>
          <a:xfrm>
            <a:off x="11279098" y="1643800"/>
            <a:ext cx="550963" cy="486897"/>
          </a:xfrm>
          <a:custGeom>
            <a:avLst/>
            <a:gdLst>
              <a:gd name="connsiteX0" fmla="*/ 549187 w 550962"/>
              <a:gd name="connsiteY0" fmla="*/ 448618 h 486897"/>
              <a:gd name="connsiteX1" fmla="*/ 298692 w 550962"/>
              <a:gd name="connsiteY1" fmla="*/ 12973 h 486897"/>
              <a:gd name="connsiteX2" fmla="*/ 254486 w 550962"/>
              <a:gd name="connsiteY2" fmla="*/ 12973 h 486897"/>
              <a:gd name="connsiteX3" fmla="*/ 3350 w 550962"/>
              <a:gd name="connsiteY3" fmla="*/ 448618 h 486897"/>
              <a:gd name="connsiteX4" fmla="*/ 25773 w 550962"/>
              <a:gd name="connsiteY4" fmla="*/ 487057 h 486897"/>
              <a:gd name="connsiteX5" fmla="*/ 276269 w 550962"/>
              <a:gd name="connsiteY5" fmla="*/ 487057 h 486897"/>
              <a:gd name="connsiteX6" fmla="*/ 526764 w 550962"/>
              <a:gd name="connsiteY6" fmla="*/ 487057 h 486897"/>
              <a:gd name="connsiteX7" fmla="*/ 549187 w 550962"/>
              <a:gd name="connsiteY7" fmla="*/ 448618 h 486897"/>
              <a:gd name="connsiteX8" fmla="*/ 257049 w 550962"/>
              <a:gd name="connsiteY8" fmla="*/ 115478 h 486897"/>
              <a:gd name="connsiteX9" fmla="*/ 295488 w 550962"/>
              <a:gd name="connsiteY9" fmla="*/ 115478 h 486897"/>
              <a:gd name="connsiteX10" fmla="*/ 295488 w 550962"/>
              <a:gd name="connsiteY10" fmla="*/ 339707 h 486897"/>
              <a:gd name="connsiteX11" fmla="*/ 257049 w 550962"/>
              <a:gd name="connsiteY11" fmla="*/ 339707 h 486897"/>
              <a:gd name="connsiteX12" fmla="*/ 257049 w 550962"/>
              <a:gd name="connsiteY12" fmla="*/ 115478 h 486897"/>
              <a:gd name="connsiteX13" fmla="*/ 276269 w 550962"/>
              <a:gd name="connsiteY13" fmla="*/ 429398 h 486897"/>
              <a:gd name="connsiteX14" fmla="*/ 244236 w 550962"/>
              <a:gd name="connsiteY14" fmla="*/ 397366 h 486897"/>
              <a:gd name="connsiteX15" fmla="*/ 276269 w 550962"/>
              <a:gd name="connsiteY15" fmla="*/ 365333 h 486897"/>
              <a:gd name="connsiteX16" fmla="*/ 308301 w 550962"/>
              <a:gd name="connsiteY16" fmla="*/ 397366 h 486897"/>
              <a:gd name="connsiteX17" fmla="*/ 276269 w 550962"/>
              <a:gd name="connsiteY17" fmla="*/ 429398 h 48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50962" h="486897">
                <a:moveTo>
                  <a:pt x="549187" y="448618"/>
                </a:moveTo>
                <a:lnTo>
                  <a:pt x="298692" y="12973"/>
                </a:lnTo>
                <a:cubicBezTo>
                  <a:pt x="289082" y="-4324"/>
                  <a:pt x="264096" y="-4324"/>
                  <a:pt x="254486" y="12973"/>
                </a:cubicBezTo>
                <a:lnTo>
                  <a:pt x="3350" y="448618"/>
                </a:lnTo>
                <a:cubicBezTo>
                  <a:pt x="-6260" y="465916"/>
                  <a:pt x="5913" y="487057"/>
                  <a:pt x="25773" y="487057"/>
                </a:cubicBezTo>
                <a:lnTo>
                  <a:pt x="276269" y="487057"/>
                </a:lnTo>
                <a:lnTo>
                  <a:pt x="526764" y="487057"/>
                </a:lnTo>
                <a:cubicBezTo>
                  <a:pt x="546625" y="487057"/>
                  <a:pt x="558797" y="465916"/>
                  <a:pt x="549187" y="448618"/>
                </a:cubicBezTo>
                <a:close/>
                <a:moveTo>
                  <a:pt x="257049" y="115478"/>
                </a:moveTo>
                <a:lnTo>
                  <a:pt x="295488" y="115478"/>
                </a:lnTo>
                <a:lnTo>
                  <a:pt x="295488" y="339707"/>
                </a:lnTo>
                <a:lnTo>
                  <a:pt x="257049" y="339707"/>
                </a:lnTo>
                <a:lnTo>
                  <a:pt x="257049" y="115478"/>
                </a:lnTo>
                <a:close/>
                <a:moveTo>
                  <a:pt x="276269" y="429398"/>
                </a:moveTo>
                <a:cubicBezTo>
                  <a:pt x="258330" y="429398"/>
                  <a:pt x="244236" y="415304"/>
                  <a:pt x="244236" y="397366"/>
                </a:cubicBezTo>
                <a:cubicBezTo>
                  <a:pt x="244236" y="379427"/>
                  <a:pt x="258330" y="365333"/>
                  <a:pt x="276269" y="365333"/>
                </a:cubicBezTo>
                <a:cubicBezTo>
                  <a:pt x="294207" y="365333"/>
                  <a:pt x="308301" y="379427"/>
                  <a:pt x="308301" y="397366"/>
                </a:cubicBezTo>
                <a:cubicBezTo>
                  <a:pt x="308301" y="415304"/>
                  <a:pt x="294207" y="429398"/>
                  <a:pt x="276269" y="429398"/>
                </a:cubicBezTo>
                <a:close/>
              </a:path>
            </a:pathLst>
          </a:custGeom>
          <a:solidFill>
            <a:schemeClr val="accent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89" descr="Raised Hand">
            <a:extLst>
              <a:ext uri="{FF2B5EF4-FFF2-40B4-BE49-F238E27FC236}">
                <a16:creationId xmlns:a16="http://schemas.microsoft.com/office/drawing/2014/main" id="{BE8C0E12-4145-4BEF-A3AB-D6B561079C53}"/>
              </a:ext>
            </a:extLst>
          </p:cNvPr>
          <p:cNvSpPr/>
          <p:nvPr/>
        </p:nvSpPr>
        <p:spPr>
          <a:xfrm>
            <a:off x="11375984" y="3878288"/>
            <a:ext cx="358766" cy="518930"/>
          </a:xfrm>
          <a:custGeom>
            <a:avLst/>
            <a:gdLst>
              <a:gd name="connsiteX0" fmla="*/ 28829 w 358766"/>
              <a:gd name="connsiteY0" fmla="*/ 102505 h 518929"/>
              <a:gd name="connsiteX1" fmla="*/ 57659 w 358766"/>
              <a:gd name="connsiteY1" fmla="*/ 131334 h 518929"/>
              <a:gd name="connsiteX2" fmla="*/ 57659 w 358766"/>
              <a:gd name="connsiteY2" fmla="*/ 256262 h 518929"/>
              <a:gd name="connsiteX3" fmla="*/ 64065 w 358766"/>
              <a:gd name="connsiteY3" fmla="*/ 262668 h 518929"/>
              <a:gd name="connsiteX4" fmla="*/ 70472 w 358766"/>
              <a:gd name="connsiteY4" fmla="*/ 256262 h 518929"/>
              <a:gd name="connsiteX5" fmla="*/ 70472 w 358766"/>
              <a:gd name="connsiteY5" fmla="*/ 67269 h 518929"/>
              <a:gd name="connsiteX6" fmla="*/ 99301 w 358766"/>
              <a:gd name="connsiteY6" fmla="*/ 38439 h 518929"/>
              <a:gd name="connsiteX7" fmla="*/ 128131 w 358766"/>
              <a:gd name="connsiteY7" fmla="*/ 67269 h 518929"/>
              <a:gd name="connsiteX8" fmla="*/ 128131 w 358766"/>
              <a:gd name="connsiteY8" fmla="*/ 256262 h 518929"/>
              <a:gd name="connsiteX9" fmla="*/ 134537 w 358766"/>
              <a:gd name="connsiteY9" fmla="*/ 262668 h 518929"/>
              <a:gd name="connsiteX10" fmla="*/ 140944 w 358766"/>
              <a:gd name="connsiteY10" fmla="*/ 256262 h 518929"/>
              <a:gd name="connsiteX11" fmla="*/ 140944 w 358766"/>
              <a:gd name="connsiteY11" fmla="*/ 28189 h 518929"/>
              <a:gd name="connsiteX12" fmla="*/ 140944 w 358766"/>
              <a:gd name="connsiteY12" fmla="*/ 28189 h 518929"/>
              <a:gd name="connsiteX13" fmla="*/ 169773 w 358766"/>
              <a:gd name="connsiteY13" fmla="*/ 0 h 518929"/>
              <a:gd name="connsiteX14" fmla="*/ 198603 w 358766"/>
              <a:gd name="connsiteY14" fmla="*/ 28189 h 518929"/>
              <a:gd name="connsiteX15" fmla="*/ 198603 w 358766"/>
              <a:gd name="connsiteY15" fmla="*/ 28189 h 518929"/>
              <a:gd name="connsiteX16" fmla="*/ 198603 w 358766"/>
              <a:gd name="connsiteY16" fmla="*/ 256262 h 518929"/>
              <a:gd name="connsiteX17" fmla="*/ 205009 w 358766"/>
              <a:gd name="connsiteY17" fmla="*/ 262668 h 518929"/>
              <a:gd name="connsiteX18" fmla="*/ 211416 w 358766"/>
              <a:gd name="connsiteY18" fmla="*/ 256262 h 518929"/>
              <a:gd name="connsiteX19" fmla="*/ 211416 w 358766"/>
              <a:gd name="connsiteY19" fmla="*/ 67269 h 518929"/>
              <a:gd name="connsiteX20" fmla="*/ 240245 w 358766"/>
              <a:gd name="connsiteY20" fmla="*/ 38439 h 518929"/>
              <a:gd name="connsiteX21" fmla="*/ 269075 w 358766"/>
              <a:gd name="connsiteY21" fmla="*/ 67269 h 518929"/>
              <a:gd name="connsiteX22" fmla="*/ 269075 w 358766"/>
              <a:gd name="connsiteY22" fmla="*/ 256262 h 518929"/>
              <a:gd name="connsiteX23" fmla="*/ 269075 w 358766"/>
              <a:gd name="connsiteY23" fmla="*/ 329937 h 518929"/>
              <a:gd name="connsiteX24" fmla="*/ 295342 w 358766"/>
              <a:gd name="connsiteY24" fmla="*/ 211416 h 518929"/>
              <a:gd name="connsiteX25" fmla="*/ 333781 w 358766"/>
              <a:gd name="connsiteY25" fmla="*/ 187071 h 518929"/>
              <a:gd name="connsiteX26" fmla="*/ 358126 w 358766"/>
              <a:gd name="connsiteY26" fmla="*/ 225510 h 518929"/>
              <a:gd name="connsiteX27" fmla="*/ 319686 w 358766"/>
              <a:gd name="connsiteY27" fmla="*/ 398487 h 518929"/>
              <a:gd name="connsiteX28" fmla="*/ 307514 w 358766"/>
              <a:gd name="connsiteY28" fmla="*/ 416425 h 518929"/>
              <a:gd name="connsiteX29" fmla="*/ 237042 w 358766"/>
              <a:gd name="connsiteY29" fmla="*/ 470881 h 518929"/>
              <a:gd name="connsiteX30" fmla="*/ 237042 w 358766"/>
              <a:gd name="connsiteY30" fmla="*/ 518930 h 518929"/>
              <a:gd name="connsiteX31" fmla="*/ 51252 w 358766"/>
              <a:gd name="connsiteY31" fmla="*/ 518930 h 518929"/>
              <a:gd name="connsiteX32" fmla="*/ 51252 w 358766"/>
              <a:gd name="connsiteY32" fmla="*/ 486897 h 518929"/>
              <a:gd name="connsiteX33" fmla="*/ 0 w 358766"/>
              <a:gd name="connsiteY33" fmla="*/ 352360 h 518929"/>
              <a:gd name="connsiteX34" fmla="*/ 0 w 358766"/>
              <a:gd name="connsiteY34" fmla="*/ 131334 h 518929"/>
              <a:gd name="connsiteX35" fmla="*/ 28829 w 358766"/>
              <a:gd name="connsiteY35" fmla="*/ 102505 h 518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58766" h="518929">
                <a:moveTo>
                  <a:pt x="28829" y="102505"/>
                </a:moveTo>
                <a:cubicBezTo>
                  <a:pt x="44846" y="102505"/>
                  <a:pt x="57659" y="115318"/>
                  <a:pt x="57659" y="131334"/>
                </a:cubicBezTo>
                <a:lnTo>
                  <a:pt x="57659" y="256262"/>
                </a:lnTo>
                <a:cubicBezTo>
                  <a:pt x="57659" y="259465"/>
                  <a:pt x="60862" y="262668"/>
                  <a:pt x="64065" y="262668"/>
                </a:cubicBezTo>
                <a:cubicBezTo>
                  <a:pt x="67269" y="262668"/>
                  <a:pt x="70472" y="259465"/>
                  <a:pt x="70472" y="256262"/>
                </a:cubicBezTo>
                <a:lnTo>
                  <a:pt x="70472" y="67269"/>
                </a:lnTo>
                <a:cubicBezTo>
                  <a:pt x="70472" y="51252"/>
                  <a:pt x="83285" y="38439"/>
                  <a:pt x="99301" y="38439"/>
                </a:cubicBezTo>
                <a:cubicBezTo>
                  <a:pt x="115318" y="38439"/>
                  <a:pt x="128131" y="51252"/>
                  <a:pt x="128131" y="67269"/>
                </a:cubicBezTo>
                <a:lnTo>
                  <a:pt x="128131" y="256262"/>
                </a:lnTo>
                <a:cubicBezTo>
                  <a:pt x="128131" y="259465"/>
                  <a:pt x="131334" y="262668"/>
                  <a:pt x="134537" y="262668"/>
                </a:cubicBezTo>
                <a:cubicBezTo>
                  <a:pt x="137741" y="262668"/>
                  <a:pt x="140944" y="259465"/>
                  <a:pt x="140944" y="256262"/>
                </a:cubicBezTo>
                <a:lnTo>
                  <a:pt x="140944" y="28189"/>
                </a:lnTo>
                <a:lnTo>
                  <a:pt x="140944" y="28189"/>
                </a:lnTo>
                <a:cubicBezTo>
                  <a:pt x="140944" y="12813"/>
                  <a:pt x="153757" y="0"/>
                  <a:pt x="169773" y="0"/>
                </a:cubicBezTo>
                <a:cubicBezTo>
                  <a:pt x="185790" y="0"/>
                  <a:pt x="198603" y="12813"/>
                  <a:pt x="198603" y="28189"/>
                </a:cubicBezTo>
                <a:lnTo>
                  <a:pt x="198603" y="28189"/>
                </a:lnTo>
                <a:lnTo>
                  <a:pt x="198603" y="256262"/>
                </a:lnTo>
                <a:cubicBezTo>
                  <a:pt x="198603" y="259465"/>
                  <a:pt x="201806" y="262668"/>
                  <a:pt x="205009" y="262668"/>
                </a:cubicBezTo>
                <a:cubicBezTo>
                  <a:pt x="208213" y="262668"/>
                  <a:pt x="211416" y="259465"/>
                  <a:pt x="211416" y="256262"/>
                </a:cubicBezTo>
                <a:lnTo>
                  <a:pt x="211416" y="67269"/>
                </a:lnTo>
                <a:cubicBezTo>
                  <a:pt x="211416" y="51252"/>
                  <a:pt x="224229" y="38439"/>
                  <a:pt x="240245" y="38439"/>
                </a:cubicBezTo>
                <a:cubicBezTo>
                  <a:pt x="256262" y="38439"/>
                  <a:pt x="269075" y="51252"/>
                  <a:pt x="269075" y="67269"/>
                </a:cubicBezTo>
                <a:lnTo>
                  <a:pt x="269075" y="256262"/>
                </a:lnTo>
                <a:lnTo>
                  <a:pt x="269075" y="329937"/>
                </a:lnTo>
                <a:lnTo>
                  <a:pt x="295342" y="211416"/>
                </a:lnTo>
                <a:cubicBezTo>
                  <a:pt x="299185" y="194118"/>
                  <a:pt x="316483" y="183227"/>
                  <a:pt x="333781" y="187071"/>
                </a:cubicBezTo>
                <a:cubicBezTo>
                  <a:pt x="351079" y="190915"/>
                  <a:pt x="361970" y="208213"/>
                  <a:pt x="358126" y="225510"/>
                </a:cubicBezTo>
                <a:lnTo>
                  <a:pt x="319686" y="398487"/>
                </a:lnTo>
                <a:cubicBezTo>
                  <a:pt x="317764" y="404893"/>
                  <a:pt x="313921" y="411300"/>
                  <a:pt x="307514" y="416425"/>
                </a:cubicBezTo>
                <a:lnTo>
                  <a:pt x="237042" y="470881"/>
                </a:lnTo>
                <a:lnTo>
                  <a:pt x="237042" y="518930"/>
                </a:lnTo>
                <a:lnTo>
                  <a:pt x="51252" y="518930"/>
                </a:lnTo>
                <a:lnTo>
                  <a:pt x="51252" y="486897"/>
                </a:lnTo>
                <a:cubicBezTo>
                  <a:pt x="51252" y="441411"/>
                  <a:pt x="0" y="438207"/>
                  <a:pt x="0" y="352360"/>
                </a:cubicBezTo>
                <a:cubicBezTo>
                  <a:pt x="0" y="349157"/>
                  <a:pt x="0" y="131334"/>
                  <a:pt x="0" y="131334"/>
                </a:cubicBezTo>
                <a:cubicBezTo>
                  <a:pt x="0" y="115318"/>
                  <a:pt x="12813" y="102505"/>
                  <a:pt x="28829" y="102505"/>
                </a:cubicBezTo>
                <a:close/>
              </a:path>
            </a:pathLst>
          </a:custGeom>
          <a:solidFill>
            <a:schemeClr val="accent5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C754341-2D8C-466F-8135-AC92C1A3A88C}"/>
              </a:ext>
            </a:extLst>
          </p:cNvPr>
          <p:cNvGrpSpPr/>
          <p:nvPr/>
        </p:nvGrpSpPr>
        <p:grpSpPr>
          <a:xfrm>
            <a:off x="4075930" y="701319"/>
            <a:ext cx="4011186" cy="5695458"/>
            <a:chOff x="6337299" y="1077388"/>
            <a:chExt cx="2236742" cy="3175936"/>
          </a:xfrm>
        </p:grpSpPr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9CA3B2F6-4DA4-4946-80A1-A07EFB535C32}"/>
                </a:ext>
              </a:extLst>
            </p:cNvPr>
            <p:cNvSpPr/>
            <p:nvPr/>
          </p:nvSpPr>
          <p:spPr>
            <a:xfrm>
              <a:off x="6667500" y="1077388"/>
              <a:ext cx="1215529" cy="84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140" extrusionOk="0">
                  <a:moveTo>
                    <a:pt x="3450" y="20214"/>
                  </a:moveTo>
                  <a:cubicBezTo>
                    <a:pt x="1116" y="18517"/>
                    <a:pt x="371" y="14096"/>
                    <a:pt x="2304" y="11387"/>
                  </a:cubicBezTo>
                  <a:cubicBezTo>
                    <a:pt x="4452" y="8376"/>
                    <a:pt x="8144" y="10175"/>
                    <a:pt x="10798" y="10119"/>
                  </a:cubicBezTo>
                  <a:cubicBezTo>
                    <a:pt x="15133" y="10026"/>
                    <a:pt x="19245" y="6185"/>
                    <a:pt x="20813" y="572"/>
                  </a:cubicBezTo>
                  <a:cubicBezTo>
                    <a:pt x="21039" y="-238"/>
                    <a:pt x="19855" y="-110"/>
                    <a:pt x="19694" y="469"/>
                  </a:cubicBezTo>
                  <a:cubicBezTo>
                    <a:pt x="18765" y="3793"/>
                    <a:pt x="16945" y="6525"/>
                    <a:pt x="14586" y="7991"/>
                  </a:cubicBezTo>
                  <a:cubicBezTo>
                    <a:pt x="11732" y="9765"/>
                    <a:pt x="8920" y="8527"/>
                    <a:pt x="5942" y="8655"/>
                  </a:cubicBezTo>
                  <a:cubicBezTo>
                    <a:pt x="3637" y="8755"/>
                    <a:pt x="1233" y="10019"/>
                    <a:pt x="321" y="13179"/>
                  </a:cubicBezTo>
                  <a:cubicBezTo>
                    <a:pt x="-561" y="16234"/>
                    <a:pt x="442" y="19568"/>
                    <a:pt x="2517" y="21078"/>
                  </a:cubicBezTo>
                  <a:cubicBezTo>
                    <a:pt x="2908" y="21362"/>
                    <a:pt x="3983" y="20603"/>
                    <a:pt x="3450" y="20214"/>
                  </a:cubicBezTo>
                  <a:lnTo>
                    <a:pt x="3450" y="202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1A0762F3-9838-4B8F-8784-0C14898AA54E}"/>
                </a:ext>
              </a:extLst>
            </p:cNvPr>
            <p:cNvSpPr/>
            <p:nvPr/>
          </p:nvSpPr>
          <p:spPr>
            <a:xfrm>
              <a:off x="6337299" y="1828800"/>
              <a:ext cx="2236742" cy="242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0987" extrusionOk="0">
                  <a:moveTo>
                    <a:pt x="8630" y="18129"/>
                  </a:moveTo>
                  <a:cubicBezTo>
                    <a:pt x="8364" y="17736"/>
                    <a:pt x="8090" y="17350"/>
                    <a:pt x="7791" y="16976"/>
                  </a:cubicBezTo>
                  <a:cubicBezTo>
                    <a:pt x="6491" y="15342"/>
                    <a:pt x="3516" y="11591"/>
                    <a:pt x="2407" y="10091"/>
                  </a:cubicBezTo>
                  <a:cubicBezTo>
                    <a:pt x="956" y="8128"/>
                    <a:pt x="-326" y="6346"/>
                    <a:pt x="74" y="3851"/>
                  </a:cubicBezTo>
                  <a:cubicBezTo>
                    <a:pt x="490" y="1251"/>
                    <a:pt x="3905" y="282"/>
                    <a:pt x="6349" y="63"/>
                  </a:cubicBezTo>
                  <a:cubicBezTo>
                    <a:pt x="9371" y="-209"/>
                    <a:pt x="11508" y="334"/>
                    <a:pt x="14383" y="3018"/>
                  </a:cubicBezTo>
                  <a:cubicBezTo>
                    <a:pt x="17258" y="5701"/>
                    <a:pt x="20685" y="9747"/>
                    <a:pt x="20979" y="13836"/>
                  </a:cubicBezTo>
                  <a:cubicBezTo>
                    <a:pt x="21274" y="17927"/>
                    <a:pt x="19321" y="21391"/>
                    <a:pt x="14457" y="20949"/>
                  </a:cubicBezTo>
                  <a:cubicBezTo>
                    <a:pt x="10708" y="20609"/>
                    <a:pt x="9149" y="18897"/>
                    <a:pt x="8630" y="1812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F7A6B900-DDD2-4C10-8FB6-98731D11F0A6}"/>
                </a:ext>
              </a:extLst>
            </p:cNvPr>
            <p:cNvSpPr/>
            <p:nvPr/>
          </p:nvSpPr>
          <p:spPr>
            <a:xfrm>
              <a:off x="6857999" y="1828799"/>
              <a:ext cx="1315467" cy="978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extrusionOk="0">
                  <a:moveTo>
                    <a:pt x="1326" y="2269"/>
                  </a:moveTo>
                  <a:lnTo>
                    <a:pt x="1893" y="1974"/>
                  </a:lnTo>
                  <a:cubicBezTo>
                    <a:pt x="2990" y="1402"/>
                    <a:pt x="4212" y="1560"/>
                    <a:pt x="5220" y="2395"/>
                  </a:cubicBezTo>
                  <a:cubicBezTo>
                    <a:pt x="6832" y="3736"/>
                    <a:pt x="9455" y="6096"/>
                    <a:pt x="12295" y="9359"/>
                  </a:cubicBezTo>
                  <a:cubicBezTo>
                    <a:pt x="12750" y="9882"/>
                    <a:pt x="12662" y="10889"/>
                    <a:pt x="12130" y="11248"/>
                  </a:cubicBezTo>
                  <a:lnTo>
                    <a:pt x="11690" y="11543"/>
                  </a:lnTo>
                  <a:cubicBezTo>
                    <a:pt x="13828" y="14543"/>
                    <a:pt x="15694" y="17721"/>
                    <a:pt x="17296" y="21080"/>
                  </a:cubicBezTo>
                  <a:cubicBezTo>
                    <a:pt x="19283" y="19733"/>
                    <a:pt x="21387" y="17970"/>
                    <a:pt x="21600" y="15104"/>
                  </a:cubicBezTo>
                  <a:cubicBezTo>
                    <a:pt x="19965" y="12285"/>
                    <a:pt x="18205" y="9715"/>
                    <a:pt x="16551" y="7514"/>
                  </a:cubicBezTo>
                  <a:cubicBezTo>
                    <a:pt x="11526" y="832"/>
                    <a:pt x="7791" y="-520"/>
                    <a:pt x="2507" y="156"/>
                  </a:cubicBezTo>
                  <a:cubicBezTo>
                    <a:pt x="1714" y="257"/>
                    <a:pt x="863" y="424"/>
                    <a:pt x="0" y="668"/>
                  </a:cubicBezTo>
                  <a:cubicBezTo>
                    <a:pt x="665" y="1057"/>
                    <a:pt x="1207" y="1456"/>
                    <a:pt x="1380" y="1637"/>
                  </a:cubicBezTo>
                  <a:cubicBezTo>
                    <a:pt x="1606" y="1867"/>
                    <a:pt x="1326" y="2269"/>
                    <a:pt x="1326" y="2269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8D17A7F6-BF8E-453D-B41D-779A0BFFEBE5}"/>
                </a:ext>
              </a:extLst>
            </p:cNvPr>
            <p:cNvSpPr/>
            <p:nvPr/>
          </p:nvSpPr>
          <p:spPr>
            <a:xfrm>
              <a:off x="6400799" y="1854200"/>
              <a:ext cx="1513042" cy="116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919" extrusionOk="0">
                  <a:moveTo>
                    <a:pt x="20110" y="17815"/>
                  </a:moveTo>
                  <a:cubicBezTo>
                    <a:pt x="20518" y="17556"/>
                    <a:pt x="20966" y="17282"/>
                    <a:pt x="21421" y="16984"/>
                  </a:cubicBezTo>
                  <a:cubicBezTo>
                    <a:pt x="20040" y="14190"/>
                    <a:pt x="18431" y="11546"/>
                    <a:pt x="16588" y="9050"/>
                  </a:cubicBezTo>
                  <a:cubicBezTo>
                    <a:pt x="15444" y="9792"/>
                    <a:pt x="14089" y="9594"/>
                    <a:pt x="13092" y="8535"/>
                  </a:cubicBezTo>
                  <a:cubicBezTo>
                    <a:pt x="11807" y="7171"/>
                    <a:pt x="9836" y="5147"/>
                    <a:pt x="7502" y="2988"/>
                  </a:cubicBezTo>
                  <a:cubicBezTo>
                    <a:pt x="7037" y="2557"/>
                    <a:pt x="7125" y="1601"/>
                    <a:pt x="7653" y="1334"/>
                  </a:cubicBezTo>
                  <a:cubicBezTo>
                    <a:pt x="7653" y="1334"/>
                    <a:pt x="7892" y="1000"/>
                    <a:pt x="7698" y="806"/>
                  </a:cubicBezTo>
                  <a:cubicBezTo>
                    <a:pt x="7549" y="658"/>
                    <a:pt x="7082" y="323"/>
                    <a:pt x="6508" y="0"/>
                  </a:cubicBezTo>
                  <a:cubicBezTo>
                    <a:pt x="4208" y="626"/>
                    <a:pt x="1793" y="1870"/>
                    <a:pt x="382" y="4074"/>
                  </a:cubicBezTo>
                  <a:cubicBezTo>
                    <a:pt x="12" y="4955"/>
                    <a:pt x="-179" y="5987"/>
                    <a:pt x="227" y="6962"/>
                  </a:cubicBezTo>
                  <a:cubicBezTo>
                    <a:pt x="1227" y="9353"/>
                    <a:pt x="4282" y="13083"/>
                    <a:pt x="8281" y="17726"/>
                  </a:cubicBezTo>
                  <a:cubicBezTo>
                    <a:pt x="9023" y="18589"/>
                    <a:pt x="9824" y="19594"/>
                    <a:pt x="10645" y="20685"/>
                  </a:cubicBezTo>
                  <a:cubicBezTo>
                    <a:pt x="13887" y="21600"/>
                    <a:pt x="17206" y="19664"/>
                    <a:pt x="20110" y="1781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D7583528-455F-4108-A4A2-25A6576060C2}"/>
                </a:ext>
              </a:extLst>
            </p:cNvPr>
            <p:cNvSpPr/>
            <p:nvPr/>
          </p:nvSpPr>
          <p:spPr>
            <a:xfrm>
              <a:off x="7150099" y="2806699"/>
              <a:ext cx="1178166" cy="140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99" extrusionOk="0">
                  <a:moveTo>
                    <a:pt x="20376" y="13916"/>
                  </a:moveTo>
                  <a:cubicBezTo>
                    <a:pt x="19138" y="8858"/>
                    <a:pt x="16925" y="4224"/>
                    <a:pt x="13762" y="0"/>
                  </a:cubicBezTo>
                  <a:cubicBezTo>
                    <a:pt x="13181" y="252"/>
                    <a:pt x="12610" y="482"/>
                    <a:pt x="12088" y="701"/>
                  </a:cubicBezTo>
                  <a:cubicBezTo>
                    <a:pt x="8380" y="2263"/>
                    <a:pt x="4138" y="3896"/>
                    <a:pt x="0" y="3122"/>
                  </a:cubicBezTo>
                  <a:cubicBezTo>
                    <a:pt x="4597" y="7154"/>
                    <a:pt x="9707" y="12556"/>
                    <a:pt x="11381" y="15166"/>
                  </a:cubicBezTo>
                  <a:cubicBezTo>
                    <a:pt x="13007" y="17698"/>
                    <a:pt x="13478" y="19600"/>
                    <a:pt x="12904" y="21135"/>
                  </a:cubicBezTo>
                  <a:cubicBezTo>
                    <a:pt x="15969" y="21600"/>
                    <a:pt x="18922" y="21029"/>
                    <a:pt x="21180" y="20027"/>
                  </a:cubicBezTo>
                  <a:cubicBezTo>
                    <a:pt x="21600" y="18012"/>
                    <a:pt x="20854" y="15875"/>
                    <a:pt x="20376" y="1391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523D457F-DFF4-4C18-B39F-0FC6469DB921}"/>
                </a:ext>
              </a:extLst>
            </p:cNvPr>
            <p:cNvSpPr/>
            <p:nvPr/>
          </p:nvSpPr>
          <p:spPr>
            <a:xfrm>
              <a:off x="7912100" y="2527300"/>
              <a:ext cx="659902" cy="160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extrusionOk="0">
                  <a:moveTo>
                    <a:pt x="21011" y="12109"/>
                  </a:moveTo>
                  <a:cubicBezTo>
                    <a:pt x="20337" y="7834"/>
                    <a:pt x="14864" y="3593"/>
                    <a:pt x="8385" y="0"/>
                  </a:cubicBezTo>
                  <a:cubicBezTo>
                    <a:pt x="7971" y="1795"/>
                    <a:pt x="3867" y="2897"/>
                    <a:pt x="0" y="3740"/>
                  </a:cubicBezTo>
                  <a:cubicBezTo>
                    <a:pt x="5594" y="7507"/>
                    <a:pt x="9514" y="11639"/>
                    <a:pt x="11700" y="16150"/>
                  </a:cubicBezTo>
                  <a:cubicBezTo>
                    <a:pt x="12549" y="17898"/>
                    <a:pt x="13865" y="19805"/>
                    <a:pt x="13122" y="21600"/>
                  </a:cubicBezTo>
                  <a:cubicBezTo>
                    <a:pt x="13560" y="21502"/>
                    <a:pt x="13987" y="21400"/>
                    <a:pt x="14397" y="21293"/>
                  </a:cubicBezTo>
                  <a:cubicBezTo>
                    <a:pt x="19544" y="19260"/>
                    <a:pt x="21600" y="15854"/>
                    <a:pt x="21011" y="1210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34BAE0EA-617F-4390-B603-F20BFFB30CC9}"/>
                </a:ext>
              </a:extLst>
            </p:cNvPr>
            <p:cNvSpPr/>
            <p:nvPr/>
          </p:nvSpPr>
          <p:spPr>
            <a:xfrm>
              <a:off x="6908800" y="1905000"/>
              <a:ext cx="718031" cy="48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443" extrusionOk="0">
                  <a:moveTo>
                    <a:pt x="20452" y="15123"/>
                  </a:moveTo>
                  <a:cubicBezTo>
                    <a:pt x="15399" y="8736"/>
                    <a:pt x="10732" y="4117"/>
                    <a:pt x="7864" y="1491"/>
                  </a:cubicBezTo>
                  <a:cubicBezTo>
                    <a:pt x="6076" y="-149"/>
                    <a:pt x="3898" y="-454"/>
                    <a:pt x="1947" y="666"/>
                  </a:cubicBezTo>
                  <a:lnTo>
                    <a:pt x="938" y="1245"/>
                  </a:lnTo>
                  <a:cubicBezTo>
                    <a:pt x="-157" y="1872"/>
                    <a:pt x="-335" y="4122"/>
                    <a:pt x="626" y="5135"/>
                  </a:cubicBezTo>
                  <a:cubicBezTo>
                    <a:pt x="5442" y="10215"/>
                    <a:pt x="9512" y="14978"/>
                    <a:pt x="12161" y="18188"/>
                  </a:cubicBezTo>
                  <a:cubicBezTo>
                    <a:pt x="14216" y="20674"/>
                    <a:pt x="17017" y="21146"/>
                    <a:pt x="19373" y="19399"/>
                  </a:cubicBezTo>
                  <a:lnTo>
                    <a:pt x="20156" y="18820"/>
                  </a:lnTo>
                  <a:cubicBezTo>
                    <a:pt x="21105" y="18118"/>
                    <a:pt x="21265" y="16147"/>
                    <a:pt x="20452" y="15123"/>
                  </a:cubicBezTo>
                  <a:close/>
                </a:path>
              </a:pathLst>
            </a:custGeom>
            <a:solidFill>
              <a:srgbClr val="F4F2F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A5BA966C-84AE-40C5-AE4B-94AAB9B2B21A}"/>
                </a:ext>
              </a:extLst>
            </p:cNvPr>
            <p:cNvSpPr/>
            <p:nvPr/>
          </p:nvSpPr>
          <p:spPr>
            <a:xfrm>
              <a:off x="6375400" y="2082799"/>
              <a:ext cx="1507629" cy="211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600" extrusionOk="0">
                  <a:moveTo>
                    <a:pt x="10290" y="11331"/>
                  </a:moveTo>
                  <a:cubicBezTo>
                    <a:pt x="12649" y="14373"/>
                    <a:pt x="13692" y="19136"/>
                    <a:pt x="18029" y="20856"/>
                  </a:cubicBezTo>
                  <a:cubicBezTo>
                    <a:pt x="18983" y="21235"/>
                    <a:pt x="19953" y="21474"/>
                    <a:pt x="20909" y="21600"/>
                  </a:cubicBezTo>
                  <a:cubicBezTo>
                    <a:pt x="21353" y="20565"/>
                    <a:pt x="20989" y="19282"/>
                    <a:pt x="19731" y="17574"/>
                  </a:cubicBezTo>
                  <a:cubicBezTo>
                    <a:pt x="18139" y="15413"/>
                    <a:pt x="12541" y="10409"/>
                    <a:pt x="8590" y="7768"/>
                  </a:cubicBezTo>
                  <a:cubicBezTo>
                    <a:pt x="4639" y="5126"/>
                    <a:pt x="1620" y="3005"/>
                    <a:pt x="632" y="1643"/>
                  </a:cubicBezTo>
                  <a:cubicBezTo>
                    <a:pt x="231" y="1088"/>
                    <a:pt x="419" y="501"/>
                    <a:pt x="785" y="0"/>
                  </a:cubicBezTo>
                  <a:cubicBezTo>
                    <a:pt x="780" y="5"/>
                    <a:pt x="775" y="10"/>
                    <a:pt x="769" y="14"/>
                  </a:cubicBezTo>
                  <a:cubicBezTo>
                    <a:pt x="-235" y="925"/>
                    <a:pt x="-247" y="2219"/>
                    <a:pt x="679" y="3173"/>
                  </a:cubicBezTo>
                  <a:cubicBezTo>
                    <a:pt x="933" y="3436"/>
                    <a:pt x="1244" y="3715"/>
                    <a:pt x="1622" y="4005"/>
                  </a:cubicBezTo>
                  <a:cubicBezTo>
                    <a:pt x="3759" y="5647"/>
                    <a:pt x="7929" y="8288"/>
                    <a:pt x="10290" y="11331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0C90140B-9C90-4D2E-BF5C-6383805AE30D}"/>
                </a:ext>
              </a:extLst>
            </p:cNvPr>
            <p:cNvSpPr/>
            <p:nvPr/>
          </p:nvSpPr>
          <p:spPr>
            <a:xfrm>
              <a:off x="6451599" y="2032000"/>
              <a:ext cx="575769" cy="752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170" h="17774" extrusionOk="0">
                  <a:moveTo>
                    <a:pt x="15221" y="16859"/>
                  </a:moveTo>
                  <a:cubicBezTo>
                    <a:pt x="20514" y="21600"/>
                    <a:pt x="1999" y="6483"/>
                    <a:pt x="455" y="4168"/>
                  </a:cubicBezTo>
                  <a:cubicBezTo>
                    <a:pt x="-1086" y="1853"/>
                    <a:pt x="1778" y="0"/>
                    <a:pt x="1778" y="0"/>
                  </a:cubicBezTo>
                  <a:cubicBezTo>
                    <a:pt x="1778" y="0"/>
                    <a:pt x="1118" y="4228"/>
                    <a:pt x="15221" y="16859"/>
                  </a:cubicBezTo>
                  <a:close/>
                </a:path>
              </a:pathLst>
            </a:custGeom>
            <a:solidFill>
              <a:srgbClr val="26A7C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4CE92AAE-36FF-47DC-A09D-23502CF10DB7}"/>
                </a:ext>
              </a:extLst>
            </p:cNvPr>
            <p:cNvSpPr/>
            <p:nvPr/>
          </p:nvSpPr>
          <p:spPr>
            <a:xfrm>
              <a:off x="6921499" y="2857499"/>
              <a:ext cx="616080" cy="70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022" y="1620"/>
                    <a:pt x="3963" y="3310"/>
                    <a:pt x="5878" y="5023"/>
                  </a:cubicBezTo>
                  <a:cubicBezTo>
                    <a:pt x="7792" y="6736"/>
                    <a:pt x="9645" y="8504"/>
                    <a:pt x="11483" y="10279"/>
                  </a:cubicBezTo>
                  <a:cubicBezTo>
                    <a:pt x="13287" y="12086"/>
                    <a:pt x="15072" y="13904"/>
                    <a:pt x="16778" y="15780"/>
                  </a:cubicBezTo>
                  <a:cubicBezTo>
                    <a:pt x="17610" y="16732"/>
                    <a:pt x="18465" y="17668"/>
                    <a:pt x="19267" y="18644"/>
                  </a:cubicBezTo>
                  <a:cubicBezTo>
                    <a:pt x="20077" y="19611"/>
                    <a:pt x="20847" y="20602"/>
                    <a:pt x="21600" y="21600"/>
                  </a:cubicBezTo>
                  <a:cubicBezTo>
                    <a:pt x="20754" y="20656"/>
                    <a:pt x="19948" y="19693"/>
                    <a:pt x="19075" y="18772"/>
                  </a:cubicBezTo>
                  <a:cubicBezTo>
                    <a:pt x="18238" y="17828"/>
                    <a:pt x="17352" y="16915"/>
                    <a:pt x="16488" y="15990"/>
                  </a:cubicBezTo>
                  <a:cubicBezTo>
                    <a:pt x="14725" y="14160"/>
                    <a:pt x="12948" y="12346"/>
                    <a:pt x="11123" y="10567"/>
                  </a:cubicBezTo>
                  <a:cubicBezTo>
                    <a:pt x="9320" y="8772"/>
                    <a:pt x="7463" y="7012"/>
                    <a:pt x="5610" y="5252"/>
                  </a:cubicBezTo>
                  <a:cubicBezTo>
                    <a:pt x="4689" y="4370"/>
                    <a:pt x="3754" y="3496"/>
                    <a:pt x="2814" y="262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A8A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33DA03EA-DFD7-4466-9987-A92984840775}"/>
                </a:ext>
              </a:extLst>
            </p:cNvPr>
            <p:cNvSpPr/>
            <p:nvPr/>
          </p:nvSpPr>
          <p:spPr>
            <a:xfrm>
              <a:off x="6984999" y="1955799"/>
              <a:ext cx="400039" cy="236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7" h="17696" extrusionOk="0">
                  <a:moveTo>
                    <a:pt x="0" y="3347"/>
                  </a:moveTo>
                  <a:cubicBezTo>
                    <a:pt x="0" y="3347"/>
                    <a:pt x="5549" y="-2531"/>
                    <a:pt x="13575" y="1293"/>
                  </a:cubicBezTo>
                  <a:cubicBezTo>
                    <a:pt x="21600" y="5116"/>
                    <a:pt x="20708" y="15103"/>
                    <a:pt x="19220" y="16130"/>
                  </a:cubicBezTo>
                  <a:cubicBezTo>
                    <a:pt x="17732" y="17157"/>
                    <a:pt x="13966" y="19069"/>
                    <a:pt x="11291" y="16130"/>
                  </a:cubicBezTo>
                  <a:cubicBezTo>
                    <a:pt x="8622" y="13182"/>
                    <a:pt x="3111" y="6200"/>
                    <a:pt x="0" y="3347"/>
                  </a:cubicBezTo>
                  <a:close/>
                </a:path>
              </a:pathLst>
            </a:custGeom>
            <a:solidFill>
              <a:srgbClr val="2E363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95E21B9A-B0A0-41F1-862B-AA7011B6FF7C}"/>
                </a:ext>
              </a:extLst>
            </p:cNvPr>
            <p:cNvSpPr/>
            <p:nvPr/>
          </p:nvSpPr>
          <p:spPr>
            <a:xfrm>
              <a:off x="6946899" y="1917699"/>
              <a:ext cx="144193" cy="63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18" extrusionOk="0">
                  <a:moveTo>
                    <a:pt x="1598" y="21418"/>
                  </a:moveTo>
                  <a:cubicBezTo>
                    <a:pt x="1143" y="20779"/>
                    <a:pt x="708" y="19927"/>
                    <a:pt x="405" y="18777"/>
                  </a:cubicBezTo>
                  <a:cubicBezTo>
                    <a:pt x="83" y="17712"/>
                    <a:pt x="-106" y="16178"/>
                    <a:pt x="64" y="14644"/>
                  </a:cubicBezTo>
                  <a:cubicBezTo>
                    <a:pt x="235" y="13110"/>
                    <a:pt x="689" y="11917"/>
                    <a:pt x="1162" y="11023"/>
                  </a:cubicBezTo>
                  <a:cubicBezTo>
                    <a:pt x="1617" y="10171"/>
                    <a:pt x="2071" y="9532"/>
                    <a:pt x="2544" y="8807"/>
                  </a:cubicBezTo>
                  <a:cubicBezTo>
                    <a:pt x="4418" y="6166"/>
                    <a:pt x="6444" y="4249"/>
                    <a:pt x="8545" y="2715"/>
                  </a:cubicBezTo>
                  <a:cubicBezTo>
                    <a:pt x="10647" y="1309"/>
                    <a:pt x="12805" y="287"/>
                    <a:pt x="15001" y="74"/>
                  </a:cubicBezTo>
                  <a:cubicBezTo>
                    <a:pt x="17197" y="-182"/>
                    <a:pt x="19412" y="201"/>
                    <a:pt x="21494" y="1650"/>
                  </a:cubicBezTo>
                  <a:cubicBezTo>
                    <a:pt x="17178" y="2587"/>
                    <a:pt x="13146" y="4419"/>
                    <a:pt x="9151" y="7231"/>
                  </a:cubicBezTo>
                  <a:cubicBezTo>
                    <a:pt x="7163" y="8594"/>
                    <a:pt x="5213" y="10213"/>
                    <a:pt x="3301" y="12045"/>
                  </a:cubicBezTo>
                  <a:cubicBezTo>
                    <a:pt x="2355" y="13068"/>
                    <a:pt x="1370" y="13877"/>
                    <a:pt x="1011" y="15368"/>
                  </a:cubicBezTo>
                  <a:cubicBezTo>
                    <a:pt x="595" y="16945"/>
                    <a:pt x="1011" y="19458"/>
                    <a:pt x="1598" y="21418"/>
                  </a:cubicBezTo>
                  <a:close/>
                </a:path>
              </a:pathLst>
            </a:custGeom>
            <a:solidFill>
              <a:srgbClr val="CBCDC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0001FED8-54AE-452C-803C-561F47D4A6DC}"/>
                </a:ext>
              </a:extLst>
            </p:cNvPr>
            <p:cNvSpPr/>
            <p:nvPr/>
          </p:nvSpPr>
          <p:spPr>
            <a:xfrm>
              <a:off x="7264400" y="2146300"/>
              <a:ext cx="209138" cy="11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34" extrusionOk="0">
                  <a:moveTo>
                    <a:pt x="15746" y="0"/>
                  </a:moveTo>
                  <a:cubicBezTo>
                    <a:pt x="16974" y="1054"/>
                    <a:pt x="18098" y="2445"/>
                    <a:pt x="19156" y="4015"/>
                  </a:cubicBezTo>
                  <a:cubicBezTo>
                    <a:pt x="20163" y="5630"/>
                    <a:pt x="21169" y="7559"/>
                    <a:pt x="21482" y="10273"/>
                  </a:cubicBezTo>
                  <a:cubicBezTo>
                    <a:pt x="21600" y="11641"/>
                    <a:pt x="21430" y="13121"/>
                    <a:pt x="20960" y="14355"/>
                  </a:cubicBezTo>
                  <a:cubicBezTo>
                    <a:pt x="20463" y="15454"/>
                    <a:pt x="19888" y="16329"/>
                    <a:pt x="19261" y="16979"/>
                  </a:cubicBezTo>
                  <a:cubicBezTo>
                    <a:pt x="18020" y="18325"/>
                    <a:pt x="16674" y="19155"/>
                    <a:pt x="15328" y="19828"/>
                  </a:cubicBezTo>
                  <a:cubicBezTo>
                    <a:pt x="12610" y="20994"/>
                    <a:pt x="9787" y="21600"/>
                    <a:pt x="6952" y="20703"/>
                  </a:cubicBezTo>
                  <a:cubicBezTo>
                    <a:pt x="6599" y="20568"/>
                    <a:pt x="6246" y="20389"/>
                    <a:pt x="5893" y="20232"/>
                  </a:cubicBezTo>
                  <a:cubicBezTo>
                    <a:pt x="5554" y="19985"/>
                    <a:pt x="5188" y="19761"/>
                    <a:pt x="4887" y="19469"/>
                  </a:cubicBezTo>
                  <a:cubicBezTo>
                    <a:pt x="4286" y="18886"/>
                    <a:pt x="3685" y="18280"/>
                    <a:pt x="3110" y="17630"/>
                  </a:cubicBezTo>
                  <a:cubicBezTo>
                    <a:pt x="1986" y="16262"/>
                    <a:pt x="849" y="14849"/>
                    <a:pt x="0" y="12964"/>
                  </a:cubicBezTo>
                  <a:cubicBezTo>
                    <a:pt x="1072" y="14422"/>
                    <a:pt x="2248" y="15589"/>
                    <a:pt x="3463" y="16576"/>
                  </a:cubicBezTo>
                  <a:cubicBezTo>
                    <a:pt x="4064" y="17069"/>
                    <a:pt x="4678" y="17563"/>
                    <a:pt x="5305" y="17989"/>
                  </a:cubicBezTo>
                  <a:cubicBezTo>
                    <a:pt x="5619" y="18213"/>
                    <a:pt x="5906" y="18325"/>
                    <a:pt x="6194" y="18505"/>
                  </a:cubicBezTo>
                  <a:cubicBezTo>
                    <a:pt x="6507" y="18594"/>
                    <a:pt x="6821" y="18707"/>
                    <a:pt x="7135" y="18774"/>
                  </a:cubicBezTo>
                  <a:cubicBezTo>
                    <a:pt x="8415" y="19021"/>
                    <a:pt x="9748" y="18953"/>
                    <a:pt x="11055" y="18684"/>
                  </a:cubicBezTo>
                  <a:cubicBezTo>
                    <a:pt x="12361" y="18437"/>
                    <a:pt x="13681" y="18034"/>
                    <a:pt x="14949" y="17428"/>
                  </a:cubicBezTo>
                  <a:cubicBezTo>
                    <a:pt x="16216" y="16845"/>
                    <a:pt x="17458" y="16060"/>
                    <a:pt x="18542" y="14983"/>
                  </a:cubicBezTo>
                  <a:cubicBezTo>
                    <a:pt x="19104" y="14467"/>
                    <a:pt x="19561" y="13794"/>
                    <a:pt x="19927" y="13077"/>
                  </a:cubicBezTo>
                  <a:cubicBezTo>
                    <a:pt x="20215" y="12336"/>
                    <a:pt x="20385" y="11462"/>
                    <a:pt x="20359" y="10497"/>
                  </a:cubicBezTo>
                  <a:cubicBezTo>
                    <a:pt x="20228" y="8546"/>
                    <a:pt x="19496" y="6550"/>
                    <a:pt x="18647" y="4822"/>
                  </a:cubicBezTo>
                  <a:cubicBezTo>
                    <a:pt x="17810" y="3073"/>
                    <a:pt x="16791" y="1525"/>
                    <a:pt x="15746" y="0"/>
                  </a:cubicBezTo>
                  <a:close/>
                </a:path>
              </a:pathLst>
            </a:custGeom>
            <a:solidFill>
              <a:srgbClr val="CBCDC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118" name="Graphic 117" descr="Bullseye">
            <a:extLst>
              <a:ext uri="{FF2B5EF4-FFF2-40B4-BE49-F238E27FC236}">
                <a16:creationId xmlns:a16="http://schemas.microsoft.com/office/drawing/2014/main" id="{442EEB6B-0DE9-4189-8A2A-3456802ED9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67365" y="3383069"/>
            <a:ext cx="533576" cy="533576"/>
          </a:xfrm>
          <a:prstGeom prst="rect">
            <a:avLst/>
          </a:prstGeom>
        </p:spPr>
      </p:pic>
      <p:pic>
        <p:nvPicPr>
          <p:cNvPr id="119" name="Graphic 118" descr="Warning">
            <a:extLst>
              <a:ext uri="{FF2B5EF4-FFF2-40B4-BE49-F238E27FC236}">
                <a16:creationId xmlns:a16="http://schemas.microsoft.com/office/drawing/2014/main" id="{474FD2D0-150F-42B0-AB99-375262BC83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35665" y="2950144"/>
            <a:ext cx="533576" cy="533576"/>
          </a:xfrm>
          <a:prstGeom prst="rect">
            <a:avLst/>
          </a:prstGeom>
        </p:spPr>
      </p:pic>
      <p:pic>
        <p:nvPicPr>
          <p:cNvPr id="120" name="Graphic 119" descr="Raised Hand">
            <a:extLst>
              <a:ext uri="{FF2B5EF4-FFF2-40B4-BE49-F238E27FC236}">
                <a16:creationId xmlns:a16="http://schemas.microsoft.com/office/drawing/2014/main" id="{3373B03E-E837-4171-8CE4-F6777D23047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09563" y="3835046"/>
            <a:ext cx="533576" cy="533576"/>
          </a:xfrm>
          <a:prstGeom prst="rect">
            <a:avLst/>
          </a:prstGeom>
        </p:spPr>
      </p:pic>
      <p:pic>
        <p:nvPicPr>
          <p:cNvPr id="121" name="Graphic 120" descr="Stopwatch">
            <a:extLst>
              <a:ext uri="{FF2B5EF4-FFF2-40B4-BE49-F238E27FC236}">
                <a16:creationId xmlns:a16="http://schemas.microsoft.com/office/drawing/2014/main" id="{6F2F0860-AA97-42C5-9FC4-E1767CD7DED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94599" y="4401056"/>
            <a:ext cx="533576" cy="53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904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E7461AA-0B65-4405-AB0E-7F68AABB4A37}"/>
              </a:ext>
            </a:extLst>
          </p:cNvPr>
          <p:cNvGrpSpPr/>
          <p:nvPr/>
        </p:nvGrpSpPr>
        <p:grpSpPr>
          <a:xfrm>
            <a:off x="4075930" y="701319"/>
            <a:ext cx="4011186" cy="5695458"/>
            <a:chOff x="6337299" y="1077388"/>
            <a:chExt cx="2236742" cy="3175936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B7BFC3C9-284F-442E-9CD0-8F600CF8BB04}"/>
                </a:ext>
              </a:extLst>
            </p:cNvPr>
            <p:cNvSpPr/>
            <p:nvPr/>
          </p:nvSpPr>
          <p:spPr>
            <a:xfrm>
              <a:off x="6667500" y="1077388"/>
              <a:ext cx="1215529" cy="84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140" extrusionOk="0">
                  <a:moveTo>
                    <a:pt x="3450" y="20214"/>
                  </a:moveTo>
                  <a:cubicBezTo>
                    <a:pt x="1116" y="18517"/>
                    <a:pt x="371" y="14096"/>
                    <a:pt x="2304" y="11387"/>
                  </a:cubicBezTo>
                  <a:cubicBezTo>
                    <a:pt x="4452" y="8376"/>
                    <a:pt x="8144" y="10175"/>
                    <a:pt x="10798" y="10119"/>
                  </a:cubicBezTo>
                  <a:cubicBezTo>
                    <a:pt x="15133" y="10026"/>
                    <a:pt x="19245" y="6185"/>
                    <a:pt x="20813" y="572"/>
                  </a:cubicBezTo>
                  <a:cubicBezTo>
                    <a:pt x="21039" y="-238"/>
                    <a:pt x="19855" y="-110"/>
                    <a:pt x="19694" y="469"/>
                  </a:cubicBezTo>
                  <a:cubicBezTo>
                    <a:pt x="18765" y="3793"/>
                    <a:pt x="16945" y="6525"/>
                    <a:pt x="14586" y="7991"/>
                  </a:cubicBezTo>
                  <a:cubicBezTo>
                    <a:pt x="11732" y="9765"/>
                    <a:pt x="8920" y="8527"/>
                    <a:pt x="5942" y="8655"/>
                  </a:cubicBezTo>
                  <a:cubicBezTo>
                    <a:pt x="3637" y="8755"/>
                    <a:pt x="1233" y="10019"/>
                    <a:pt x="321" y="13179"/>
                  </a:cubicBezTo>
                  <a:cubicBezTo>
                    <a:pt x="-561" y="16234"/>
                    <a:pt x="442" y="19568"/>
                    <a:pt x="2517" y="21078"/>
                  </a:cubicBezTo>
                  <a:cubicBezTo>
                    <a:pt x="2908" y="21362"/>
                    <a:pt x="3983" y="20603"/>
                    <a:pt x="3450" y="20214"/>
                  </a:cubicBezTo>
                  <a:lnTo>
                    <a:pt x="3450" y="202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EB3AC22D-B6A8-4E09-B4F5-B5908DCAEA1C}"/>
                </a:ext>
              </a:extLst>
            </p:cNvPr>
            <p:cNvSpPr/>
            <p:nvPr/>
          </p:nvSpPr>
          <p:spPr>
            <a:xfrm>
              <a:off x="6337299" y="1828800"/>
              <a:ext cx="2236742" cy="242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0987" extrusionOk="0">
                  <a:moveTo>
                    <a:pt x="8630" y="18129"/>
                  </a:moveTo>
                  <a:cubicBezTo>
                    <a:pt x="8364" y="17736"/>
                    <a:pt x="8090" y="17350"/>
                    <a:pt x="7791" y="16976"/>
                  </a:cubicBezTo>
                  <a:cubicBezTo>
                    <a:pt x="6491" y="15342"/>
                    <a:pt x="3516" y="11591"/>
                    <a:pt x="2407" y="10091"/>
                  </a:cubicBezTo>
                  <a:cubicBezTo>
                    <a:pt x="956" y="8128"/>
                    <a:pt x="-326" y="6346"/>
                    <a:pt x="74" y="3851"/>
                  </a:cubicBezTo>
                  <a:cubicBezTo>
                    <a:pt x="490" y="1251"/>
                    <a:pt x="3905" y="282"/>
                    <a:pt x="6349" y="63"/>
                  </a:cubicBezTo>
                  <a:cubicBezTo>
                    <a:pt x="9371" y="-209"/>
                    <a:pt x="11508" y="334"/>
                    <a:pt x="14383" y="3018"/>
                  </a:cubicBezTo>
                  <a:cubicBezTo>
                    <a:pt x="17258" y="5701"/>
                    <a:pt x="20685" y="9747"/>
                    <a:pt x="20979" y="13836"/>
                  </a:cubicBezTo>
                  <a:cubicBezTo>
                    <a:pt x="21274" y="17927"/>
                    <a:pt x="19321" y="21391"/>
                    <a:pt x="14457" y="20949"/>
                  </a:cubicBezTo>
                  <a:cubicBezTo>
                    <a:pt x="10708" y="20609"/>
                    <a:pt x="9149" y="18897"/>
                    <a:pt x="8630" y="1812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B287A3DB-04F9-4BE2-9D8C-2F0597AC7D1C}"/>
                </a:ext>
              </a:extLst>
            </p:cNvPr>
            <p:cNvSpPr/>
            <p:nvPr/>
          </p:nvSpPr>
          <p:spPr>
            <a:xfrm>
              <a:off x="6857999" y="1828799"/>
              <a:ext cx="1315467" cy="978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extrusionOk="0">
                  <a:moveTo>
                    <a:pt x="1326" y="2269"/>
                  </a:moveTo>
                  <a:lnTo>
                    <a:pt x="1893" y="1974"/>
                  </a:lnTo>
                  <a:cubicBezTo>
                    <a:pt x="2990" y="1402"/>
                    <a:pt x="4212" y="1560"/>
                    <a:pt x="5220" y="2395"/>
                  </a:cubicBezTo>
                  <a:cubicBezTo>
                    <a:pt x="6832" y="3736"/>
                    <a:pt x="9455" y="6096"/>
                    <a:pt x="12295" y="9359"/>
                  </a:cubicBezTo>
                  <a:cubicBezTo>
                    <a:pt x="12750" y="9882"/>
                    <a:pt x="12662" y="10889"/>
                    <a:pt x="12130" y="11248"/>
                  </a:cubicBezTo>
                  <a:lnTo>
                    <a:pt x="11690" y="11543"/>
                  </a:lnTo>
                  <a:cubicBezTo>
                    <a:pt x="13828" y="14543"/>
                    <a:pt x="15694" y="17721"/>
                    <a:pt x="17296" y="21080"/>
                  </a:cubicBezTo>
                  <a:cubicBezTo>
                    <a:pt x="19283" y="19733"/>
                    <a:pt x="21387" y="17970"/>
                    <a:pt x="21600" y="15104"/>
                  </a:cubicBezTo>
                  <a:cubicBezTo>
                    <a:pt x="19965" y="12285"/>
                    <a:pt x="18205" y="9715"/>
                    <a:pt x="16551" y="7514"/>
                  </a:cubicBezTo>
                  <a:cubicBezTo>
                    <a:pt x="11526" y="832"/>
                    <a:pt x="7791" y="-520"/>
                    <a:pt x="2507" y="156"/>
                  </a:cubicBezTo>
                  <a:cubicBezTo>
                    <a:pt x="1714" y="257"/>
                    <a:pt x="863" y="424"/>
                    <a:pt x="0" y="668"/>
                  </a:cubicBezTo>
                  <a:cubicBezTo>
                    <a:pt x="665" y="1057"/>
                    <a:pt x="1207" y="1456"/>
                    <a:pt x="1380" y="1637"/>
                  </a:cubicBezTo>
                  <a:cubicBezTo>
                    <a:pt x="1606" y="1867"/>
                    <a:pt x="1326" y="2269"/>
                    <a:pt x="1326" y="2269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D6CB1DE0-107E-473C-A8AC-8E2A6D15F550}"/>
                </a:ext>
              </a:extLst>
            </p:cNvPr>
            <p:cNvSpPr/>
            <p:nvPr/>
          </p:nvSpPr>
          <p:spPr>
            <a:xfrm>
              <a:off x="6400799" y="1854200"/>
              <a:ext cx="1513042" cy="116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919" extrusionOk="0">
                  <a:moveTo>
                    <a:pt x="20110" y="17815"/>
                  </a:moveTo>
                  <a:cubicBezTo>
                    <a:pt x="20518" y="17556"/>
                    <a:pt x="20966" y="17282"/>
                    <a:pt x="21421" y="16984"/>
                  </a:cubicBezTo>
                  <a:cubicBezTo>
                    <a:pt x="20040" y="14190"/>
                    <a:pt x="18431" y="11546"/>
                    <a:pt x="16588" y="9050"/>
                  </a:cubicBezTo>
                  <a:cubicBezTo>
                    <a:pt x="15444" y="9792"/>
                    <a:pt x="14089" y="9594"/>
                    <a:pt x="13092" y="8535"/>
                  </a:cubicBezTo>
                  <a:cubicBezTo>
                    <a:pt x="11807" y="7171"/>
                    <a:pt x="9836" y="5147"/>
                    <a:pt x="7502" y="2988"/>
                  </a:cubicBezTo>
                  <a:cubicBezTo>
                    <a:pt x="7037" y="2557"/>
                    <a:pt x="7125" y="1601"/>
                    <a:pt x="7653" y="1334"/>
                  </a:cubicBezTo>
                  <a:cubicBezTo>
                    <a:pt x="7653" y="1334"/>
                    <a:pt x="7892" y="1000"/>
                    <a:pt x="7698" y="806"/>
                  </a:cubicBezTo>
                  <a:cubicBezTo>
                    <a:pt x="7549" y="658"/>
                    <a:pt x="7082" y="323"/>
                    <a:pt x="6508" y="0"/>
                  </a:cubicBezTo>
                  <a:cubicBezTo>
                    <a:pt x="4208" y="626"/>
                    <a:pt x="1793" y="1870"/>
                    <a:pt x="382" y="4074"/>
                  </a:cubicBezTo>
                  <a:cubicBezTo>
                    <a:pt x="12" y="4955"/>
                    <a:pt x="-179" y="5987"/>
                    <a:pt x="227" y="6962"/>
                  </a:cubicBezTo>
                  <a:cubicBezTo>
                    <a:pt x="1227" y="9353"/>
                    <a:pt x="4282" y="13083"/>
                    <a:pt x="8281" y="17726"/>
                  </a:cubicBezTo>
                  <a:cubicBezTo>
                    <a:pt x="9023" y="18589"/>
                    <a:pt x="9824" y="19594"/>
                    <a:pt x="10645" y="20685"/>
                  </a:cubicBezTo>
                  <a:cubicBezTo>
                    <a:pt x="13887" y="21600"/>
                    <a:pt x="17206" y="19664"/>
                    <a:pt x="20110" y="1781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59CA14DE-BC6B-456E-A0F4-B2601D51DD40}"/>
                </a:ext>
              </a:extLst>
            </p:cNvPr>
            <p:cNvSpPr/>
            <p:nvPr/>
          </p:nvSpPr>
          <p:spPr>
            <a:xfrm>
              <a:off x="7150099" y="2806699"/>
              <a:ext cx="1178166" cy="140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99" extrusionOk="0">
                  <a:moveTo>
                    <a:pt x="20376" y="13916"/>
                  </a:moveTo>
                  <a:cubicBezTo>
                    <a:pt x="19138" y="8858"/>
                    <a:pt x="16925" y="4224"/>
                    <a:pt x="13762" y="0"/>
                  </a:cubicBezTo>
                  <a:cubicBezTo>
                    <a:pt x="13181" y="252"/>
                    <a:pt x="12610" y="482"/>
                    <a:pt x="12088" y="701"/>
                  </a:cubicBezTo>
                  <a:cubicBezTo>
                    <a:pt x="8380" y="2263"/>
                    <a:pt x="4138" y="3896"/>
                    <a:pt x="0" y="3122"/>
                  </a:cubicBezTo>
                  <a:cubicBezTo>
                    <a:pt x="4597" y="7154"/>
                    <a:pt x="9707" y="12556"/>
                    <a:pt x="11381" y="15166"/>
                  </a:cubicBezTo>
                  <a:cubicBezTo>
                    <a:pt x="13007" y="17698"/>
                    <a:pt x="13478" y="19600"/>
                    <a:pt x="12904" y="21135"/>
                  </a:cubicBezTo>
                  <a:cubicBezTo>
                    <a:pt x="15969" y="21600"/>
                    <a:pt x="18922" y="21029"/>
                    <a:pt x="21180" y="20027"/>
                  </a:cubicBezTo>
                  <a:cubicBezTo>
                    <a:pt x="21600" y="18012"/>
                    <a:pt x="20854" y="15875"/>
                    <a:pt x="20376" y="1391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5329670C-82B8-4E61-ADB7-4D3FC16EDC40}"/>
                </a:ext>
              </a:extLst>
            </p:cNvPr>
            <p:cNvSpPr/>
            <p:nvPr/>
          </p:nvSpPr>
          <p:spPr>
            <a:xfrm>
              <a:off x="7912100" y="2527300"/>
              <a:ext cx="659902" cy="160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600" extrusionOk="0">
                  <a:moveTo>
                    <a:pt x="21011" y="12109"/>
                  </a:moveTo>
                  <a:cubicBezTo>
                    <a:pt x="20337" y="7834"/>
                    <a:pt x="14864" y="3593"/>
                    <a:pt x="8385" y="0"/>
                  </a:cubicBezTo>
                  <a:cubicBezTo>
                    <a:pt x="7971" y="1795"/>
                    <a:pt x="3867" y="2897"/>
                    <a:pt x="0" y="3740"/>
                  </a:cubicBezTo>
                  <a:cubicBezTo>
                    <a:pt x="5594" y="7507"/>
                    <a:pt x="9514" y="11639"/>
                    <a:pt x="11700" y="16150"/>
                  </a:cubicBezTo>
                  <a:cubicBezTo>
                    <a:pt x="12549" y="17898"/>
                    <a:pt x="13865" y="19805"/>
                    <a:pt x="13122" y="21600"/>
                  </a:cubicBezTo>
                  <a:cubicBezTo>
                    <a:pt x="13560" y="21502"/>
                    <a:pt x="13987" y="21400"/>
                    <a:pt x="14397" y="21293"/>
                  </a:cubicBezTo>
                  <a:cubicBezTo>
                    <a:pt x="19544" y="19260"/>
                    <a:pt x="21600" y="15854"/>
                    <a:pt x="21011" y="1210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5664FAD8-D594-4003-9C2E-E7DB6A2010A3}"/>
                </a:ext>
              </a:extLst>
            </p:cNvPr>
            <p:cNvSpPr/>
            <p:nvPr/>
          </p:nvSpPr>
          <p:spPr>
            <a:xfrm>
              <a:off x="6908800" y="1905000"/>
              <a:ext cx="718031" cy="484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0443" extrusionOk="0">
                  <a:moveTo>
                    <a:pt x="20452" y="15123"/>
                  </a:moveTo>
                  <a:cubicBezTo>
                    <a:pt x="15399" y="8736"/>
                    <a:pt x="10732" y="4117"/>
                    <a:pt x="7864" y="1491"/>
                  </a:cubicBezTo>
                  <a:cubicBezTo>
                    <a:pt x="6076" y="-149"/>
                    <a:pt x="3898" y="-454"/>
                    <a:pt x="1947" y="666"/>
                  </a:cubicBezTo>
                  <a:lnTo>
                    <a:pt x="938" y="1245"/>
                  </a:lnTo>
                  <a:cubicBezTo>
                    <a:pt x="-157" y="1872"/>
                    <a:pt x="-335" y="4122"/>
                    <a:pt x="626" y="5135"/>
                  </a:cubicBezTo>
                  <a:cubicBezTo>
                    <a:pt x="5442" y="10215"/>
                    <a:pt x="9512" y="14978"/>
                    <a:pt x="12161" y="18188"/>
                  </a:cubicBezTo>
                  <a:cubicBezTo>
                    <a:pt x="14216" y="20674"/>
                    <a:pt x="17017" y="21146"/>
                    <a:pt x="19373" y="19399"/>
                  </a:cubicBezTo>
                  <a:lnTo>
                    <a:pt x="20156" y="18820"/>
                  </a:lnTo>
                  <a:cubicBezTo>
                    <a:pt x="21105" y="18118"/>
                    <a:pt x="21265" y="16147"/>
                    <a:pt x="20452" y="15123"/>
                  </a:cubicBezTo>
                  <a:close/>
                </a:path>
              </a:pathLst>
            </a:custGeom>
            <a:solidFill>
              <a:srgbClr val="F4F2F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714D3FB7-3B14-4D4A-8733-D776DE5D15B4}"/>
                </a:ext>
              </a:extLst>
            </p:cNvPr>
            <p:cNvSpPr/>
            <p:nvPr/>
          </p:nvSpPr>
          <p:spPr>
            <a:xfrm>
              <a:off x="6375400" y="2082799"/>
              <a:ext cx="1507629" cy="2117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600" extrusionOk="0">
                  <a:moveTo>
                    <a:pt x="10290" y="11331"/>
                  </a:moveTo>
                  <a:cubicBezTo>
                    <a:pt x="12649" y="14373"/>
                    <a:pt x="13692" y="19136"/>
                    <a:pt x="18029" y="20856"/>
                  </a:cubicBezTo>
                  <a:cubicBezTo>
                    <a:pt x="18983" y="21235"/>
                    <a:pt x="19953" y="21474"/>
                    <a:pt x="20909" y="21600"/>
                  </a:cubicBezTo>
                  <a:cubicBezTo>
                    <a:pt x="21353" y="20565"/>
                    <a:pt x="20989" y="19282"/>
                    <a:pt x="19731" y="17574"/>
                  </a:cubicBezTo>
                  <a:cubicBezTo>
                    <a:pt x="18139" y="15413"/>
                    <a:pt x="12541" y="10409"/>
                    <a:pt x="8590" y="7768"/>
                  </a:cubicBezTo>
                  <a:cubicBezTo>
                    <a:pt x="4639" y="5126"/>
                    <a:pt x="1620" y="3005"/>
                    <a:pt x="632" y="1643"/>
                  </a:cubicBezTo>
                  <a:cubicBezTo>
                    <a:pt x="231" y="1088"/>
                    <a:pt x="419" y="501"/>
                    <a:pt x="785" y="0"/>
                  </a:cubicBezTo>
                  <a:cubicBezTo>
                    <a:pt x="780" y="5"/>
                    <a:pt x="775" y="10"/>
                    <a:pt x="769" y="14"/>
                  </a:cubicBezTo>
                  <a:cubicBezTo>
                    <a:pt x="-235" y="925"/>
                    <a:pt x="-247" y="2219"/>
                    <a:pt x="679" y="3173"/>
                  </a:cubicBezTo>
                  <a:cubicBezTo>
                    <a:pt x="933" y="3436"/>
                    <a:pt x="1244" y="3715"/>
                    <a:pt x="1622" y="4005"/>
                  </a:cubicBezTo>
                  <a:cubicBezTo>
                    <a:pt x="3759" y="5647"/>
                    <a:pt x="7929" y="8288"/>
                    <a:pt x="10290" y="11331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515D039B-0974-4E62-B546-66B83D4FEE94}"/>
                </a:ext>
              </a:extLst>
            </p:cNvPr>
            <p:cNvSpPr/>
            <p:nvPr/>
          </p:nvSpPr>
          <p:spPr>
            <a:xfrm>
              <a:off x="6451599" y="2032000"/>
              <a:ext cx="575769" cy="752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170" h="17774" extrusionOk="0">
                  <a:moveTo>
                    <a:pt x="15221" y="16859"/>
                  </a:moveTo>
                  <a:cubicBezTo>
                    <a:pt x="20514" y="21600"/>
                    <a:pt x="1999" y="6483"/>
                    <a:pt x="455" y="4168"/>
                  </a:cubicBezTo>
                  <a:cubicBezTo>
                    <a:pt x="-1086" y="1853"/>
                    <a:pt x="1778" y="0"/>
                    <a:pt x="1778" y="0"/>
                  </a:cubicBezTo>
                  <a:cubicBezTo>
                    <a:pt x="1778" y="0"/>
                    <a:pt x="1118" y="4228"/>
                    <a:pt x="15221" y="16859"/>
                  </a:cubicBezTo>
                  <a:close/>
                </a:path>
              </a:pathLst>
            </a:custGeom>
            <a:solidFill>
              <a:srgbClr val="26A7C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66651193-C709-4CE0-9702-65078318425A}"/>
                </a:ext>
              </a:extLst>
            </p:cNvPr>
            <p:cNvSpPr/>
            <p:nvPr/>
          </p:nvSpPr>
          <p:spPr>
            <a:xfrm>
              <a:off x="6921499" y="2857499"/>
              <a:ext cx="616080" cy="70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2022" y="1620"/>
                    <a:pt x="3963" y="3310"/>
                    <a:pt x="5878" y="5023"/>
                  </a:cubicBezTo>
                  <a:cubicBezTo>
                    <a:pt x="7792" y="6736"/>
                    <a:pt x="9645" y="8504"/>
                    <a:pt x="11483" y="10279"/>
                  </a:cubicBezTo>
                  <a:cubicBezTo>
                    <a:pt x="13287" y="12086"/>
                    <a:pt x="15072" y="13904"/>
                    <a:pt x="16778" y="15780"/>
                  </a:cubicBezTo>
                  <a:cubicBezTo>
                    <a:pt x="17610" y="16732"/>
                    <a:pt x="18465" y="17668"/>
                    <a:pt x="19267" y="18644"/>
                  </a:cubicBezTo>
                  <a:cubicBezTo>
                    <a:pt x="20077" y="19611"/>
                    <a:pt x="20847" y="20602"/>
                    <a:pt x="21600" y="21600"/>
                  </a:cubicBezTo>
                  <a:cubicBezTo>
                    <a:pt x="20754" y="20656"/>
                    <a:pt x="19948" y="19693"/>
                    <a:pt x="19075" y="18772"/>
                  </a:cubicBezTo>
                  <a:cubicBezTo>
                    <a:pt x="18238" y="17828"/>
                    <a:pt x="17352" y="16915"/>
                    <a:pt x="16488" y="15990"/>
                  </a:cubicBezTo>
                  <a:cubicBezTo>
                    <a:pt x="14725" y="14160"/>
                    <a:pt x="12948" y="12346"/>
                    <a:pt x="11123" y="10567"/>
                  </a:cubicBezTo>
                  <a:cubicBezTo>
                    <a:pt x="9320" y="8772"/>
                    <a:pt x="7463" y="7012"/>
                    <a:pt x="5610" y="5252"/>
                  </a:cubicBezTo>
                  <a:cubicBezTo>
                    <a:pt x="4689" y="4370"/>
                    <a:pt x="3754" y="3496"/>
                    <a:pt x="2814" y="262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A8A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5A5DDBA9-5734-453E-9564-CD8CA808BF01}"/>
                </a:ext>
              </a:extLst>
            </p:cNvPr>
            <p:cNvSpPr/>
            <p:nvPr/>
          </p:nvSpPr>
          <p:spPr>
            <a:xfrm>
              <a:off x="6984999" y="1955799"/>
              <a:ext cx="400039" cy="236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7" h="17696" extrusionOk="0">
                  <a:moveTo>
                    <a:pt x="0" y="3347"/>
                  </a:moveTo>
                  <a:cubicBezTo>
                    <a:pt x="0" y="3347"/>
                    <a:pt x="5549" y="-2531"/>
                    <a:pt x="13575" y="1293"/>
                  </a:cubicBezTo>
                  <a:cubicBezTo>
                    <a:pt x="21600" y="5116"/>
                    <a:pt x="20708" y="15103"/>
                    <a:pt x="19220" y="16130"/>
                  </a:cubicBezTo>
                  <a:cubicBezTo>
                    <a:pt x="17732" y="17157"/>
                    <a:pt x="13966" y="19069"/>
                    <a:pt x="11291" y="16130"/>
                  </a:cubicBezTo>
                  <a:cubicBezTo>
                    <a:pt x="8622" y="13182"/>
                    <a:pt x="3111" y="6200"/>
                    <a:pt x="0" y="3347"/>
                  </a:cubicBezTo>
                  <a:close/>
                </a:path>
              </a:pathLst>
            </a:custGeom>
            <a:solidFill>
              <a:srgbClr val="2E363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3C4737F5-C2FD-4D35-B7A2-A512C694F9F4}"/>
                </a:ext>
              </a:extLst>
            </p:cNvPr>
            <p:cNvSpPr/>
            <p:nvPr/>
          </p:nvSpPr>
          <p:spPr>
            <a:xfrm>
              <a:off x="6946899" y="1917699"/>
              <a:ext cx="144193" cy="63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18" extrusionOk="0">
                  <a:moveTo>
                    <a:pt x="1598" y="21418"/>
                  </a:moveTo>
                  <a:cubicBezTo>
                    <a:pt x="1143" y="20779"/>
                    <a:pt x="708" y="19927"/>
                    <a:pt x="405" y="18777"/>
                  </a:cubicBezTo>
                  <a:cubicBezTo>
                    <a:pt x="83" y="17712"/>
                    <a:pt x="-106" y="16178"/>
                    <a:pt x="64" y="14644"/>
                  </a:cubicBezTo>
                  <a:cubicBezTo>
                    <a:pt x="235" y="13110"/>
                    <a:pt x="689" y="11917"/>
                    <a:pt x="1162" y="11023"/>
                  </a:cubicBezTo>
                  <a:cubicBezTo>
                    <a:pt x="1617" y="10171"/>
                    <a:pt x="2071" y="9532"/>
                    <a:pt x="2544" y="8807"/>
                  </a:cubicBezTo>
                  <a:cubicBezTo>
                    <a:pt x="4418" y="6166"/>
                    <a:pt x="6444" y="4249"/>
                    <a:pt x="8545" y="2715"/>
                  </a:cubicBezTo>
                  <a:cubicBezTo>
                    <a:pt x="10647" y="1309"/>
                    <a:pt x="12805" y="287"/>
                    <a:pt x="15001" y="74"/>
                  </a:cubicBezTo>
                  <a:cubicBezTo>
                    <a:pt x="17197" y="-182"/>
                    <a:pt x="19412" y="201"/>
                    <a:pt x="21494" y="1650"/>
                  </a:cubicBezTo>
                  <a:cubicBezTo>
                    <a:pt x="17178" y="2587"/>
                    <a:pt x="13146" y="4419"/>
                    <a:pt x="9151" y="7231"/>
                  </a:cubicBezTo>
                  <a:cubicBezTo>
                    <a:pt x="7163" y="8594"/>
                    <a:pt x="5213" y="10213"/>
                    <a:pt x="3301" y="12045"/>
                  </a:cubicBezTo>
                  <a:cubicBezTo>
                    <a:pt x="2355" y="13068"/>
                    <a:pt x="1370" y="13877"/>
                    <a:pt x="1011" y="15368"/>
                  </a:cubicBezTo>
                  <a:cubicBezTo>
                    <a:pt x="595" y="16945"/>
                    <a:pt x="1011" y="19458"/>
                    <a:pt x="1598" y="21418"/>
                  </a:cubicBezTo>
                  <a:close/>
                </a:path>
              </a:pathLst>
            </a:custGeom>
            <a:solidFill>
              <a:srgbClr val="CBCDC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C4505332-B826-41F4-88DC-997B442AA3A9}"/>
                </a:ext>
              </a:extLst>
            </p:cNvPr>
            <p:cNvSpPr/>
            <p:nvPr/>
          </p:nvSpPr>
          <p:spPr>
            <a:xfrm>
              <a:off x="7264400" y="2146300"/>
              <a:ext cx="209138" cy="11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34" extrusionOk="0">
                  <a:moveTo>
                    <a:pt x="15746" y="0"/>
                  </a:moveTo>
                  <a:cubicBezTo>
                    <a:pt x="16974" y="1054"/>
                    <a:pt x="18098" y="2445"/>
                    <a:pt x="19156" y="4015"/>
                  </a:cubicBezTo>
                  <a:cubicBezTo>
                    <a:pt x="20163" y="5630"/>
                    <a:pt x="21169" y="7559"/>
                    <a:pt x="21482" y="10273"/>
                  </a:cubicBezTo>
                  <a:cubicBezTo>
                    <a:pt x="21600" y="11641"/>
                    <a:pt x="21430" y="13121"/>
                    <a:pt x="20960" y="14355"/>
                  </a:cubicBezTo>
                  <a:cubicBezTo>
                    <a:pt x="20463" y="15454"/>
                    <a:pt x="19888" y="16329"/>
                    <a:pt x="19261" y="16979"/>
                  </a:cubicBezTo>
                  <a:cubicBezTo>
                    <a:pt x="18020" y="18325"/>
                    <a:pt x="16674" y="19155"/>
                    <a:pt x="15328" y="19828"/>
                  </a:cubicBezTo>
                  <a:cubicBezTo>
                    <a:pt x="12610" y="20994"/>
                    <a:pt x="9787" y="21600"/>
                    <a:pt x="6952" y="20703"/>
                  </a:cubicBezTo>
                  <a:cubicBezTo>
                    <a:pt x="6599" y="20568"/>
                    <a:pt x="6246" y="20389"/>
                    <a:pt x="5893" y="20232"/>
                  </a:cubicBezTo>
                  <a:cubicBezTo>
                    <a:pt x="5554" y="19985"/>
                    <a:pt x="5188" y="19761"/>
                    <a:pt x="4887" y="19469"/>
                  </a:cubicBezTo>
                  <a:cubicBezTo>
                    <a:pt x="4286" y="18886"/>
                    <a:pt x="3685" y="18280"/>
                    <a:pt x="3110" y="17630"/>
                  </a:cubicBezTo>
                  <a:cubicBezTo>
                    <a:pt x="1986" y="16262"/>
                    <a:pt x="849" y="14849"/>
                    <a:pt x="0" y="12964"/>
                  </a:cubicBezTo>
                  <a:cubicBezTo>
                    <a:pt x="1072" y="14422"/>
                    <a:pt x="2248" y="15589"/>
                    <a:pt x="3463" y="16576"/>
                  </a:cubicBezTo>
                  <a:cubicBezTo>
                    <a:pt x="4064" y="17069"/>
                    <a:pt x="4678" y="17563"/>
                    <a:pt x="5305" y="17989"/>
                  </a:cubicBezTo>
                  <a:cubicBezTo>
                    <a:pt x="5619" y="18213"/>
                    <a:pt x="5906" y="18325"/>
                    <a:pt x="6194" y="18505"/>
                  </a:cubicBezTo>
                  <a:cubicBezTo>
                    <a:pt x="6507" y="18594"/>
                    <a:pt x="6821" y="18707"/>
                    <a:pt x="7135" y="18774"/>
                  </a:cubicBezTo>
                  <a:cubicBezTo>
                    <a:pt x="8415" y="19021"/>
                    <a:pt x="9748" y="18953"/>
                    <a:pt x="11055" y="18684"/>
                  </a:cubicBezTo>
                  <a:cubicBezTo>
                    <a:pt x="12361" y="18437"/>
                    <a:pt x="13681" y="18034"/>
                    <a:pt x="14949" y="17428"/>
                  </a:cubicBezTo>
                  <a:cubicBezTo>
                    <a:pt x="16216" y="16845"/>
                    <a:pt x="17458" y="16060"/>
                    <a:pt x="18542" y="14983"/>
                  </a:cubicBezTo>
                  <a:cubicBezTo>
                    <a:pt x="19104" y="14467"/>
                    <a:pt x="19561" y="13794"/>
                    <a:pt x="19927" y="13077"/>
                  </a:cubicBezTo>
                  <a:cubicBezTo>
                    <a:pt x="20215" y="12336"/>
                    <a:pt x="20385" y="11462"/>
                    <a:pt x="20359" y="10497"/>
                  </a:cubicBezTo>
                  <a:cubicBezTo>
                    <a:pt x="20228" y="8546"/>
                    <a:pt x="19496" y="6550"/>
                    <a:pt x="18647" y="4822"/>
                  </a:cubicBezTo>
                  <a:cubicBezTo>
                    <a:pt x="17810" y="3073"/>
                    <a:pt x="16791" y="1525"/>
                    <a:pt x="15746" y="0"/>
                  </a:cubicBezTo>
                  <a:close/>
                </a:path>
              </a:pathLst>
            </a:custGeom>
            <a:solidFill>
              <a:srgbClr val="CBCDC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Wired Mouse Matrix – Slide Template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F15C034-CF54-45FC-A0E1-38E9A06E9E52}"/>
              </a:ext>
            </a:extLst>
          </p:cNvPr>
          <p:cNvGrpSpPr/>
          <p:nvPr/>
        </p:nvGrpSpPr>
        <p:grpSpPr>
          <a:xfrm>
            <a:off x="8921977" y="3910944"/>
            <a:ext cx="2937088" cy="1690262"/>
            <a:chOff x="8921977" y="4011831"/>
            <a:chExt cx="2937088" cy="169026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ECA51BE-0150-4944-A387-ADC036CBC151}"/>
                </a:ext>
              </a:extLst>
            </p:cNvPr>
            <p:cNvSpPr txBox="1"/>
            <p:nvPr/>
          </p:nvSpPr>
          <p:spPr>
            <a:xfrm>
              <a:off x="8921977" y="401183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3090B9B-D567-45A7-80F9-E0AECDBBAC62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FC2F944-D19F-4F3E-9789-3B930BD64448}"/>
              </a:ext>
            </a:extLst>
          </p:cNvPr>
          <p:cNvGrpSpPr/>
          <p:nvPr/>
        </p:nvGrpSpPr>
        <p:grpSpPr>
          <a:xfrm>
            <a:off x="332936" y="3910944"/>
            <a:ext cx="2937088" cy="1690262"/>
            <a:chOff x="332936" y="4590783"/>
            <a:chExt cx="2937088" cy="1690262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BA07357-5CCA-4625-AED8-042F25698071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DF4C22D7-833D-4168-9D47-ECEEB8A69C3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38F3DED-64C3-42B3-9DF5-32937C0D4E4B}"/>
              </a:ext>
            </a:extLst>
          </p:cNvPr>
          <p:cNvGrpSpPr/>
          <p:nvPr/>
        </p:nvGrpSpPr>
        <p:grpSpPr>
          <a:xfrm>
            <a:off x="8929772" y="1678478"/>
            <a:ext cx="2937088" cy="1690262"/>
            <a:chOff x="8921977" y="1405170"/>
            <a:chExt cx="2937088" cy="169026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B99A436-C26A-48A8-A23B-B485BA4467FF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30A348A-2A5D-4B76-9ECF-6EB04C13673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D206EEF-0D50-44F7-8BDA-D347A71F3688}"/>
              </a:ext>
            </a:extLst>
          </p:cNvPr>
          <p:cNvGrpSpPr/>
          <p:nvPr/>
        </p:nvGrpSpPr>
        <p:grpSpPr>
          <a:xfrm>
            <a:off x="340731" y="1678478"/>
            <a:ext cx="2937088" cy="1690262"/>
            <a:chOff x="332936" y="2566211"/>
            <a:chExt cx="2937088" cy="169026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2AEF4D0-0EDF-4348-BC52-5FCA2F4A488F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56F9C3E-CE9F-4518-A88D-84F07F05F82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E49F22BA-AF4C-4397-9BAF-7FC15BFE5BC0}"/>
              </a:ext>
            </a:extLst>
          </p:cNvPr>
          <p:cNvSpPr/>
          <p:nvPr/>
        </p:nvSpPr>
        <p:spPr>
          <a:xfrm>
            <a:off x="419006" y="3891101"/>
            <a:ext cx="436027" cy="499361"/>
          </a:xfrm>
          <a:custGeom>
            <a:avLst/>
            <a:gdLst>
              <a:gd name="connsiteX0" fmla="*/ 217627 w 436027"/>
              <a:gd name="connsiteY0" fmla="*/ 397205 h 499361"/>
              <a:gd name="connsiteX1" fmla="*/ 230440 w 436027"/>
              <a:gd name="connsiteY1" fmla="*/ 410018 h 499361"/>
              <a:gd name="connsiteX2" fmla="*/ 217627 w 436027"/>
              <a:gd name="connsiteY2" fmla="*/ 422831 h 499361"/>
              <a:gd name="connsiteX3" fmla="*/ 204814 w 436027"/>
              <a:gd name="connsiteY3" fmla="*/ 410018 h 499361"/>
              <a:gd name="connsiteX4" fmla="*/ 217627 w 436027"/>
              <a:gd name="connsiteY4" fmla="*/ 397205 h 499361"/>
              <a:gd name="connsiteX5" fmla="*/ 345758 w 436027"/>
              <a:gd name="connsiteY5" fmla="*/ 262668 h 499361"/>
              <a:gd name="connsiteX6" fmla="*/ 358571 w 436027"/>
              <a:gd name="connsiteY6" fmla="*/ 275481 h 499361"/>
              <a:gd name="connsiteX7" fmla="*/ 345758 w 436027"/>
              <a:gd name="connsiteY7" fmla="*/ 288294 h 499361"/>
              <a:gd name="connsiteX8" fmla="*/ 332945 w 436027"/>
              <a:gd name="connsiteY8" fmla="*/ 275481 h 499361"/>
              <a:gd name="connsiteX9" fmla="*/ 345758 w 436027"/>
              <a:gd name="connsiteY9" fmla="*/ 262668 h 499361"/>
              <a:gd name="connsiteX10" fmla="*/ 89496 w 436027"/>
              <a:gd name="connsiteY10" fmla="*/ 262668 h 499361"/>
              <a:gd name="connsiteX11" fmla="*/ 102309 w 436027"/>
              <a:gd name="connsiteY11" fmla="*/ 275481 h 499361"/>
              <a:gd name="connsiteX12" fmla="*/ 89496 w 436027"/>
              <a:gd name="connsiteY12" fmla="*/ 288294 h 499361"/>
              <a:gd name="connsiteX13" fmla="*/ 76683 w 436027"/>
              <a:gd name="connsiteY13" fmla="*/ 275481 h 499361"/>
              <a:gd name="connsiteX14" fmla="*/ 89496 w 436027"/>
              <a:gd name="connsiteY14" fmla="*/ 262668 h 499361"/>
              <a:gd name="connsiteX15" fmla="*/ 204814 w 436027"/>
              <a:gd name="connsiteY15" fmla="*/ 185790 h 499361"/>
              <a:gd name="connsiteX16" fmla="*/ 230440 w 436027"/>
              <a:gd name="connsiteY16" fmla="*/ 185790 h 499361"/>
              <a:gd name="connsiteX17" fmla="*/ 230440 w 436027"/>
              <a:gd name="connsiteY17" fmla="*/ 270357 h 499361"/>
              <a:gd name="connsiteX18" fmla="*/ 290021 w 436027"/>
              <a:gd name="connsiteY18" fmla="*/ 329938 h 499361"/>
              <a:gd name="connsiteX19" fmla="*/ 272083 w 436027"/>
              <a:gd name="connsiteY19" fmla="*/ 347877 h 499361"/>
              <a:gd name="connsiteX20" fmla="*/ 208658 w 436027"/>
              <a:gd name="connsiteY20" fmla="*/ 284452 h 499361"/>
              <a:gd name="connsiteX21" fmla="*/ 204814 w 436027"/>
              <a:gd name="connsiteY21" fmla="*/ 275483 h 499361"/>
              <a:gd name="connsiteX22" fmla="*/ 217627 w 436027"/>
              <a:gd name="connsiteY22" fmla="*/ 140944 h 499361"/>
              <a:gd name="connsiteX23" fmla="*/ 230440 w 436027"/>
              <a:gd name="connsiteY23" fmla="*/ 153757 h 499361"/>
              <a:gd name="connsiteX24" fmla="*/ 217627 w 436027"/>
              <a:gd name="connsiteY24" fmla="*/ 166570 h 499361"/>
              <a:gd name="connsiteX25" fmla="*/ 204814 w 436027"/>
              <a:gd name="connsiteY25" fmla="*/ 153757 h 499361"/>
              <a:gd name="connsiteX26" fmla="*/ 217627 w 436027"/>
              <a:gd name="connsiteY26" fmla="*/ 140944 h 499361"/>
              <a:gd name="connsiteX27" fmla="*/ 217628 w 436027"/>
              <a:gd name="connsiteY27" fmla="*/ 102505 h 499361"/>
              <a:gd name="connsiteX28" fmla="*/ 38243 w 436027"/>
              <a:gd name="connsiteY28" fmla="*/ 281889 h 499361"/>
              <a:gd name="connsiteX29" fmla="*/ 217628 w 436027"/>
              <a:gd name="connsiteY29" fmla="*/ 461272 h 499361"/>
              <a:gd name="connsiteX30" fmla="*/ 397011 w 436027"/>
              <a:gd name="connsiteY30" fmla="*/ 281889 h 499361"/>
              <a:gd name="connsiteX31" fmla="*/ 217628 w 436027"/>
              <a:gd name="connsiteY31" fmla="*/ 102505 h 499361"/>
              <a:gd name="connsiteX32" fmla="*/ 140748 w 436027"/>
              <a:gd name="connsiteY32" fmla="*/ 0 h 499361"/>
              <a:gd name="connsiteX33" fmla="*/ 294506 w 436027"/>
              <a:gd name="connsiteY33" fmla="*/ 0 h 499361"/>
              <a:gd name="connsiteX34" fmla="*/ 294506 w 436027"/>
              <a:gd name="connsiteY34" fmla="*/ 38439 h 499361"/>
              <a:gd name="connsiteX35" fmla="*/ 236847 w 436027"/>
              <a:gd name="connsiteY35" fmla="*/ 38439 h 499361"/>
              <a:gd name="connsiteX36" fmla="*/ 236847 w 436027"/>
              <a:gd name="connsiteY36" fmla="*/ 65347 h 499361"/>
              <a:gd name="connsiteX37" fmla="*/ 339352 w 436027"/>
              <a:gd name="connsiteY37" fmla="*/ 101223 h 499361"/>
              <a:gd name="connsiteX38" fmla="*/ 361134 w 436027"/>
              <a:gd name="connsiteY38" fmla="*/ 78800 h 499361"/>
              <a:gd name="connsiteX39" fmla="*/ 388042 w 436027"/>
              <a:gd name="connsiteY39" fmla="*/ 79441 h 499361"/>
              <a:gd name="connsiteX40" fmla="*/ 388682 w 436027"/>
              <a:gd name="connsiteY40" fmla="*/ 106349 h 499361"/>
              <a:gd name="connsiteX41" fmla="*/ 369463 w 436027"/>
              <a:gd name="connsiteY41" fmla="*/ 125568 h 499361"/>
              <a:gd name="connsiteX42" fmla="*/ 403417 w 436027"/>
              <a:gd name="connsiteY42" fmla="*/ 396566 h 499361"/>
              <a:gd name="connsiteX43" fmla="*/ 145233 w 436027"/>
              <a:gd name="connsiteY43" fmla="*/ 486898 h 499361"/>
              <a:gd name="connsiteX44" fmla="*/ 1726 w 436027"/>
              <a:gd name="connsiteY44" fmla="*/ 254341 h 499361"/>
              <a:gd name="connsiteX45" fmla="*/ 198407 w 436027"/>
              <a:gd name="connsiteY45" fmla="*/ 64706 h 499361"/>
              <a:gd name="connsiteX46" fmla="*/ 198407 w 436027"/>
              <a:gd name="connsiteY46" fmla="*/ 38439 h 499361"/>
              <a:gd name="connsiteX47" fmla="*/ 140748 w 436027"/>
              <a:gd name="connsiteY47" fmla="*/ 38439 h 499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36027" h="499361">
                <a:moveTo>
                  <a:pt x="217627" y="397205"/>
                </a:moveTo>
                <a:cubicBezTo>
                  <a:pt x="224704" y="397205"/>
                  <a:pt x="230440" y="402942"/>
                  <a:pt x="230440" y="410018"/>
                </a:cubicBezTo>
                <a:cubicBezTo>
                  <a:pt x="230440" y="417095"/>
                  <a:pt x="224704" y="422831"/>
                  <a:pt x="217627" y="422831"/>
                </a:cubicBezTo>
                <a:cubicBezTo>
                  <a:pt x="210551" y="422831"/>
                  <a:pt x="204814" y="417095"/>
                  <a:pt x="204814" y="410018"/>
                </a:cubicBezTo>
                <a:cubicBezTo>
                  <a:pt x="204814" y="402942"/>
                  <a:pt x="210551" y="397205"/>
                  <a:pt x="217627" y="397205"/>
                </a:cubicBezTo>
                <a:close/>
                <a:moveTo>
                  <a:pt x="345758" y="262668"/>
                </a:moveTo>
                <a:cubicBezTo>
                  <a:pt x="352835" y="262668"/>
                  <a:pt x="358571" y="268405"/>
                  <a:pt x="358571" y="275481"/>
                </a:cubicBezTo>
                <a:cubicBezTo>
                  <a:pt x="358571" y="282558"/>
                  <a:pt x="352835" y="288294"/>
                  <a:pt x="345758" y="288294"/>
                </a:cubicBezTo>
                <a:cubicBezTo>
                  <a:pt x="338682" y="288294"/>
                  <a:pt x="332945" y="282558"/>
                  <a:pt x="332945" y="275481"/>
                </a:cubicBezTo>
                <a:cubicBezTo>
                  <a:pt x="332945" y="268405"/>
                  <a:pt x="338682" y="262668"/>
                  <a:pt x="345758" y="262668"/>
                </a:cubicBezTo>
                <a:close/>
                <a:moveTo>
                  <a:pt x="89496" y="262668"/>
                </a:moveTo>
                <a:cubicBezTo>
                  <a:pt x="96573" y="262668"/>
                  <a:pt x="102309" y="268405"/>
                  <a:pt x="102309" y="275481"/>
                </a:cubicBezTo>
                <a:cubicBezTo>
                  <a:pt x="102309" y="282558"/>
                  <a:pt x="96573" y="288294"/>
                  <a:pt x="89496" y="288294"/>
                </a:cubicBezTo>
                <a:cubicBezTo>
                  <a:pt x="82420" y="288294"/>
                  <a:pt x="76683" y="282558"/>
                  <a:pt x="76683" y="275481"/>
                </a:cubicBezTo>
                <a:cubicBezTo>
                  <a:pt x="76683" y="268405"/>
                  <a:pt x="82420" y="262668"/>
                  <a:pt x="89496" y="262668"/>
                </a:cubicBezTo>
                <a:close/>
                <a:moveTo>
                  <a:pt x="204814" y="185790"/>
                </a:moveTo>
                <a:lnTo>
                  <a:pt x="230440" y="185790"/>
                </a:lnTo>
                <a:lnTo>
                  <a:pt x="230440" y="270357"/>
                </a:lnTo>
                <a:lnTo>
                  <a:pt x="290021" y="329938"/>
                </a:lnTo>
                <a:lnTo>
                  <a:pt x="272083" y="347877"/>
                </a:lnTo>
                <a:lnTo>
                  <a:pt x="208658" y="284452"/>
                </a:lnTo>
                <a:cubicBezTo>
                  <a:pt x="206095" y="281889"/>
                  <a:pt x="204814" y="278686"/>
                  <a:pt x="204814" y="275483"/>
                </a:cubicBezTo>
                <a:close/>
                <a:moveTo>
                  <a:pt x="217627" y="140944"/>
                </a:moveTo>
                <a:cubicBezTo>
                  <a:pt x="224704" y="140944"/>
                  <a:pt x="230440" y="146681"/>
                  <a:pt x="230440" y="153757"/>
                </a:cubicBezTo>
                <a:cubicBezTo>
                  <a:pt x="230440" y="160834"/>
                  <a:pt x="224704" y="166570"/>
                  <a:pt x="217627" y="166570"/>
                </a:cubicBezTo>
                <a:cubicBezTo>
                  <a:pt x="210551" y="166570"/>
                  <a:pt x="204814" y="160834"/>
                  <a:pt x="204814" y="153757"/>
                </a:cubicBezTo>
                <a:cubicBezTo>
                  <a:pt x="204814" y="146681"/>
                  <a:pt x="210551" y="140944"/>
                  <a:pt x="217627" y="140944"/>
                </a:cubicBezTo>
                <a:close/>
                <a:moveTo>
                  <a:pt x="217628" y="102505"/>
                </a:moveTo>
                <a:cubicBezTo>
                  <a:pt x="118325" y="102505"/>
                  <a:pt x="38243" y="182587"/>
                  <a:pt x="38243" y="281889"/>
                </a:cubicBezTo>
                <a:cubicBezTo>
                  <a:pt x="38243" y="381190"/>
                  <a:pt x="118325" y="461272"/>
                  <a:pt x="217628" y="461272"/>
                </a:cubicBezTo>
                <a:cubicBezTo>
                  <a:pt x="316929" y="461272"/>
                  <a:pt x="397011" y="381190"/>
                  <a:pt x="397011" y="281889"/>
                </a:cubicBezTo>
                <a:cubicBezTo>
                  <a:pt x="397011" y="182587"/>
                  <a:pt x="316929" y="102505"/>
                  <a:pt x="217628" y="102505"/>
                </a:cubicBezTo>
                <a:close/>
                <a:moveTo>
                  <a:pt x="140748" y="0"/>
                </a:moveTo>
                <a:lnTo>
                  <a:pt x="294506" y="0"/>
                </a:lnTo>
                <a:lnTo>
                  <a:pt x="294506" y="38439"/>
                </a:lnTo>
                <a:lnTo>
                  <a:pt x="236847" y="38439"/>
                </a:lnTo>
                <a:lnTo>
                  <a:pt x="236847" y="65347"/>
                </a:lnTo>
                <a:cubicBezTo>
                  <a:pt x="273364" y="67909"/>
                  <a:pt x="308600" y="80722"/>
                  <a:pt x="339352" y="101223"/>
                </a:cubicBezTo>
                <a:lnTo>
                  <a:pt x="361134" y="78800"/>
                </a:lnTo>
                <a:cubicBezTo>
                  <a:pt x="368822" y="71753"/>
                  <a:pt x="380994" y="72394"/>
                  <a:pt x="388042" y="79441"/>
                </a:cubicBezTo>
                <a:cubicBezTo>
                  <a:pt x="395729" y="87129"/>
                  <a:pt x="395729" y="98661"/>
                  <a:pt x="388682" y="106349"/>
                </a:cubicBezTo>
                <a:lnTo>
                  <a:pt x="369463" y="125568"/>
                </a:lnTo>
                <a:cubicBezTo>
                  <a:pt x="442497" y="196682"/>
                  <a:pt x="457873" y="309437"/>
                  <a:pt x="403417" y="396566"/>
                </a:cubicBezTo>
                <a:cubicBezTo>
                  <a:pt x="348962" y="483695"/>
                  <a:pt x="241972" y="520853"/>
                  <a:pt x="145233" y="486898"/>
                </a:cubicBezTo>
                <a:cubicBezTo>
                  <a:pt x="48494" y="452943"/>
                  <a:pt x="-11087" y="356205"/>
                  <a:pt x="1726" y="254341"/>
                </a:cubicBezTo>
                <a:cubicBezTo>
                  <a:pt x="14539" y="152476"/>
                  <a:pt x="96543" y="73675"/>
                  <a:pt x="198407" y="64706"/>
                </a:cubicBezTo>
                <a:lnTo>
                  <a:pt x="198407" y="38439"/>
                </a:lnTo>
                <a:lnTo>
                  <a:pt x="140748" y="38439"/>
                </a:lnTo>
                <a:close/>
              </a:path>
            </a:pathLst>
          </a:custGeom>
          <a:solidFill>
            <a:schemeClr val="accent6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A3158BE2-9005-4C1A-BB66-DFBEEE37E3C4}"/>
              </a:ext>
            </a:extLst>
          </p:cNvPr>
          <p:cNvSpPr/>
          <p:nvPr/>
        </p:nvSpPr>
        <p:spPr>
          <a:xfrm>
            <a:off x="383575" y="1634351"/>
            <a:ext cx="506117" cy="506116"/>
          </a:xfrm>
          <a:custGeom>
            <a:avLst/>
            <a:gdLst>
              <a:gd name="connsiteX0" fmla="*/ 243448 w 506117"/>
              <a:gd name="connsiteY0" fmla="*/ 108911 h 506116"/>
              <a:gd name="connsiteX1" fmla="*/ 315842 w 506117"/>
              <a:gd name="connsiteY1" fmla="*/ 126849 h 506116"/>
              <a:gd name="connsiteX2" fmla="*/ 287012 w 506117"/>
              <a:gd name="connsiteY2" fmla="*/ 155679 h 506116"/>
              <a:gd name="connsiteX3" fmla="*/ 243448 w 506117"/>
              <a:gd name="connsiteY3" fmla="*/ 147350 h 506116"/>
              <a:gd name="connsiteX4" fmla="*/ 128130 w 506117"/>
              <a:gd name="connsiteY4" fmla="*/ 262668 h 506116"/>
              <a:gd name="connsiteX5" fmla="*/ 243448 w 506117"/>
              <a:gd name="connsiteY5" fmla="*/ 377986 h 506116"/>
              <a:gd name="connsiteX6" fmla="*/ 358766 w 506117"/>
              <a:gd name="connsiteY6" fmla="*/ 262668 h 506116"/>
              <a:gd name="connsiteX7" fmla="*/ 350437 w 506117"/>
              <a:gd name="connsiteY7" fmla="*/ 219104 h 506116"/>
              <a:gd name="connsiteX8" fmla="*/ 379267 w 506117"/>
              <a:gd name="connsiteY8" fmla="*/ 190274 h 506116"/>
              <a:gd name="connsiteX9" fmla="*/ 397205 w 506117"/>
              <a:gd name="connsiteY9" fmla="*/ 262668 h 506116"/>
              <a:gd name="connsiteX10" fmla="*/ 243448 w 506117"/>
              <a:gd name="connsiteY10" fmla="*/ 416425 h 506116"/>
              <a:gd name="connsiteX11" fmla="*/ 89691 w 506117"/>
              <a:gd name="connsiteY11" fmla="*/ 262668 h 506116"/>
              <a:gd name="connsiteX12" fmla="*/ 243448 w 506117"/>
              <a:gd name="connsiteY12" fmla="*/ 108911 h 506116"/>
              <a:gd name="connsiteX13" fmla="*/ 243449 w 506117"/>
              <a:gd name="connsiteY13" fmla="*/ 19219 h 506116"/>
              <a:gd name="connsiteX14" fmla="*/ 358126 w 506117"/>
              <a:gd name="connsiteY14" fmla="*/ 47408 h 506116"/>
              <a:gd name="connsiteX15" fmla="*/ 353641 w 506117"/>
              <a:gd name="connsiteY15" fmla="*/ 51892 h 506116"/>
              <a:gd name="connsiteX16" fmla="*/ 344672 w 506117"/>
              <a:gd name="connsiteY16" fmla="*/ 60862 h 506116"/>
              <a:gd name="connsiteX17" fmla="*/ 346594 w 506117"/>
              <a:gd name="connsiteY17" fmla="*/ 73675 h 506116"/>
              <a:gd name="connsiteX18" fmla="*/ 347875 w 506117"/>
              <a:gd name="connsiteY18" fmla="*/ 86488 h 506116"/>
              <a:gd name="connsiteX19" fmla="*/ 243449 w 506117"/>
              <a:gd name="connsiteY19" fmla="*/ 57658 h 506116"/>
              <a:gd name="connsiteX20" fmla="*/ 38439 w 506117"/>
              <a:gd name="connsiteY20" fmla="*/ 262668 h 506116"/>
              <a:gd name="connsiteX21" fmla="*/ 243449 w 506117"/>
              <a:gd name="connsiteY21" fmla="*/ 467677 h 506116"/>
              <a:gd name="connsiteX22" fmla="*/ 448458 w 506117"/>
              <a:gd name="connsiteY22" fmla="*/ 262668 h 506116"/>
              <a:gd name="connsiteX23" fmla="*/ 419628 w 506117"/>
              <a:gd name="connsiteY23" fmla="*/ 158241 h 506116"/>
              <a:gd name="connsiteX24" fmla="*/ 433082 w 506117"/>
              <a:gd name="connsiteY24" fmla="*/ 160163 h 506116"/>
              <a:gd name="connsiteX25" fmla="*/ 445255 w 506117"/>
              <a:gd name="connsiteY25" fmla="*/ 161444 h 506116"/>
              <a:gd name="connsiteX26" fmla="*/ 453583 w 506117"/>
              <a:gd name="connsiteY26" fmla="*/ 152475 h 506116"/>
              <a:gd name="connsiteX27" fmla="*/ 458068 w 506117"/>
              <a:gd name="connsiteY27" fmla="*/ 148631 h 506116"/>
              <a:gd name="connsiteX28" fmla="*/ 486897 w 506117"/>
              <a:gd name="connsiteY28" fmla="*/ 262668 h 506116"/>
              <a:gd name="connsiteX29" fmla="*/ 243449 w 506117"/>
              <a:gd name="connsiteY29" fmla="*/ 506116 h 506116"/>
              <a:gd name="connsiteX30" fmla="*/ 0 w 506117"/>
              <a:gd name="connsiteY30" fmla="*/ 262668 h 506116"/>
              <a:gd name="connsiteX31" fmla="*/ 243449 w 506117"/>
              <a:gd name="connsiteY31" fmla="*/ 19219 h 506116"/>
              <a:gd name="connsiteX32" fmla="*/ 442052 w 506117"/>
              <a:gd name="connsiteY32" fmla="*/ 0 h 506116"/>
              <a:gd name="connsiteX33" fmla="*/ 448458 w 506117"/>
              <a:gd name="connsiteY33" fmla="*/ 57659 h 506116"/>
              <a:gd name="connsiteX34" fmla="*/ 506117 w 506117"/>
              <a:gd name="connsiteY34" fmla="*/ 64065 h 506116"/>
              <a:gd name="connsiteX35" fmla="*/ 435645 w 506117"/>
              <a:gd name="connsiteY35" fmla="*/ 134537 h 506116"/>
              <a:gd name="connsiteX36" fmla="*/ 402331 w 506117"/>
              <a:gd name="connsiteY36" fmla="*/ 130693 h 506116"/>
              <a:gd name="connsiteX37" fmla="*/ 299826 w 506117"/>
              <a:gd name="connsiteY37" fmla="*/ 233199 h 506116"/>
              <a:gd name="connsiteX38" fmla="*/ 306873 w 506117"/>
              <a:gd name="connsiteY38" fmla="*/ 262669 h 506116"/>
              <a:gd name="connsiteX39" fmla="*/ 242807 w 506117"/>
              <a:gd name="connsiteY39" fmla="*/ 326735 h 506116"/>
              <a:gd name="connsiteX40" fmla="*/ 178742 w 506117"/>
              <a:gd name="connsiteY40" fmla="*/ 262669 h 506116"/>
              <a:gd name="connsiteX41" fmla="*/ 242807 w 506117"/>
              <a:gd name="connsiteY41" fmla="*/ 198604 h 506116"/>
              <a:gd name="connsiteX42" fmla="*/ 272918 w 506117"/>
              <a:gd name="connsiteY42" fmla="*/ 206292 h 506116"/>
              <a:gd name="connsiteX43" fmla="*/ 375424 w 506117"/>
              <a:gd name="connsiteY43" fmla="*/ 103786 h 506116"/>
              <a:gd name="connsiteX44" fmla="*/ 371580 w 506117"/>
              <a:gd name="connsiteY44" fmla="*/ 70472 h 50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06117" h="506116">
                <a:moveTo>
                  <a:pt x="243448" y="108911"/>
                </a:moveTo>
                <a:cubicBezTo>
                  <a:pt x="269715" y="108911"/>
                  <a:pt x="294060" y="115318"/>
                  <a:pt x="315842" y="126849"/>
                </a:cubicBezTo>
                <a:lnTo>
                  <a:pt x="287012" y="155679"/>
                </a:lnTo>
                <a:cubicBezTo>
                  <a:pt x="273559" y="150554"/>
                  <a:pt x="258824" y="147350"/>
                  <a:pt x="243448" y="147350"/>
                </a:cubicBezTo>
                <a:cubicBezTo>
                  <a:pt x="180023" y="147350"/>
                  <a:pt x="128130" y="199243"/>
                  <a:pt x="128130" y="262668"/>
                </a:cubicBezTo>
                <a:cubicBezTo>
                  <a:pt x="128130" y="326093"/>
                  <a:pt x="180023" y="377986"/>
                  <a:pt x="243448" y="377986"/>
                </a:cubicBezTo>
                <a:cubicBezTo>
                  <a:pt x="306873" y="377986"/>
                  <a:pt x="358766" y="326093"/>
                  <a:pt x="358766" y="262668"/>
                </a:cubicBezTo>
                <a:cubicBezTo>
                  <a:pt x="358766" y="247292"/>
                  <a:pt x="356203" y="232557"/>
                  <a:pt x="350437" y="219104"/>
                </a:cubicBezTo>
                <a:lnTo>
                  <a:pt x="379267" y="190274"/>
                </a:lnTo>
                <a:cubicBezTo>
                  <a:pt x="390798" y="212056"/>
                  <a:pt x="397205" y="236401"/>
                  <a:pt x="397205" y="262668"/>
                </a:cubicBezTo>
                <a:cubicBezTo>
                  <a:pt x="397205" y="347234"/>
                  <a:pt x="328014" y="416425"/>
                  <a:pt x="243448" y="416425"/>
                </a:cubicBezTo>
                <a:cubicBezTo>
                  <a:pt x="158882" y="416425"/>
                  <a:pt x="89691" y="347234"/>
                  <a:pt x="89691" y="262668"/>
                </a:cubicBezTo>
                <a:cubicBezTo>
                  <a:pt x="89691" y="178102"/>
                  <a:pt x="158882" y="108911"/>
                  <a:pt x="243448" y="108911"/>
                </a:cubicBezTo>
                <a:close/>
                <a:moveTo>
                  <a:pt x="243449" y="19219"/>
                </a:moveTo>
                <a:cubicBezTo>
                  <a:pt x="285091" y="19219"/>
                  <a:pt x="323530" y="29469"/>
                  <a:pt x="358126" y="47408"/>
                </a:cubicBezTo>
                <a:lnTo>
                  <a:pt x="353641" y="51892"/>
                </a:lnTo>
                <a:lnTo>
                  <a:pt x="344672" y="60862"/>
                </a:lnTo>
                <a:lnTo>
                  <a:pt x="346594" y="73675"/>
                </a:lnTo>
                <a:lnTo>
                  <a:pt x="347875" y="86488"/>
                </a:lnTo>
                <a:cubicBezTo>
                  <a:pt x="317124" y="67909"/>
                  <a:pt x="281247" y="57658"/>
                  <a:pt x="243449" y="57658"/>
                </a:cubicBezTo>
                <a:cubicBezTo>
                  <a:pt x="130693" y="57658"/>
                  <a:pt x="38439" y="149912"/>
                  <a:pt x="38439" y="262668"/>
                </a:cubicBezTo>
                <a:cubicBezTo>
                  <a:pt x="38439" y="375423"/>
                  <a:pt x="130693" y="467677"/>
                  <a:pt x="243449" y="467677"/>
                </a:cubicBezTo>
                <a:cubicBezTo>
                  <a:pt x="356204" y="467677"/>
                  <a:pt x="448458" y="375423"/>
                  <a:pt x="448458" y="262668"/>
                </a:cubicBezTo>
                <a:cubicBezTo>
                  <a:pt x="448458" y="224228"/>
                  <a:pt x="437567" y="188992"/>
                  <a:pt x="419628" y="158241"/>
                </a:cubicBezTo>
                <a:lnTo>
                  <a:pt x="433082" y="160163"/>
                </a:lnTo>
                <a:lnTo>
                  <a:pt x="445255" y="161444"/>
                </a:lnTo>
                <a:lnTo>
                  <a:pt x="453583" y="152475"/>
                </a:lnTo>
                <a:lnTo>
                  <a:pt x="458068" y="148631"/>
                </a:lnTo>
                <a:cubicBezTo>
                  <a:pt x="476647" y="182586"/>
                  <a:pt x="486897" y="221025"/>
                  <a:pt x="486897" y="262668"/>
                </a:cubicBezTo>
                <a:cubicBezTo>
                  <a:pt x="486897" y="397205"/>
                  <a:pt x="377986" y="506116"/>
                  <a:pt x="243449" y="506116"/>
                </a:cubicBezTo>
                <a:cubicBezTo>
                  <a:pt x="108911" y="506116"/>
                  <a:pt x="0" y="397205"/>
                  <a:pt x="0" y="262668"/>
                </a:cubicBezTo>
                <a:cubicBezTo>
                  <a:pt x="0" y="128130"/>
                  <a:pt x="108911" y="19219"/>
                  <a:pt x="243449" y="19219"/>
                </a:cubicBezTo>
                <a:close/>
                <a:moveTo>
                  <a:pt x="442052" y="0"/>
                </a:moveTo>
                <a:lnTo>
                  <a:pt x="448458" y="57659"/>
                </a:lnTo>
                <a:lnTo>
                  <a:pt x="506117" y="64065"/>
                </a:lnTo>
                <a:lnTo>
                  <a:pt x="435645" y="134537"/>
                </a:lnTo>
                <a:lnTo>
                  <a:pt x="402331" y="130693"/>
                </a:lnTo>
                <a:lnTo>
                  <a:pt x="299826" y="233199"/>
                </a:lnTo>
                <a:cubicBezTo>
                  <a:pt x="304310" y="242168"/>
                  <a:pt x="306873" y="251778"/>
                  <a:pt x="306873" y="262669"/>
                </a:cubicBezTo>
                <a:cubicBezTo>
                  <a:pt x="306873" y="297905"/>
                  <a:pt x="278043" y="326735"/>
                  <a:pt x="242807" y="326735"/>
                </a:cubicBezTo>
                <a:cubicBezTo>
                  <a:pt x="207571" y="326735"/>
                  <a:pt x="178742" y="297905"/>
                  <a:pt x="178742" y="262669"/>
                </a:cubicBezTo>
                <a:cubicBezTo>
                  <a:pt x="178742" y="227433"/>
                  <a:pt x="207571" y="198604"/>
                  <a:pt x="242807" y="198604"/>
                </a:cubicBezTo>
                <a:cubicBezTo>
                  <a:pt x="253699" y="198604"/>
                  <a:pt x="263949" y="201807"/>
                  <a:pt x="272918" y="206292"/>
                </a:cubicBezTo>
                <a:lnTo>
                  <a:pt x="375424" y="103786"/>
                </a:lnTo>
                <a:lnTo>
                  <a:pt x="371580" y="70472"/>
                </a:lnTo>
                <a:close/>
              </a:path>
            </a:pathLst>
          </a:custGeom>
          <a:solidFill>
            <a:schemeClr val="accent3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88" descr="Warning">
            <a:extLst>
              <a:ext uri="{FF2B5EF4-FFF2-40B4-BE49-F238E27FC236}">
                <a16:creationId xmlns:a16="http://schemas.microsoft.com/office/drawing/2014/main" id="{A4CE83C8-5062-47CD-AF01-D883234BD150}"/>
              </a:ext>
            </a:extLst>
          </p:cNvPr>
          <p:cNvSpPr/>
          <p:nvPr/>
        </p:nvSpPr>
        <p:spPr>
          <a:xfrm>
            <a:off x="11279098" y="1643800"/>
            <a:ext cx="550963" cy="486897"/>
          </a:xfrm>
          <a:custGeom>
            <a:avLst/>
            <a:gdLst>
              <a:gd name="connsiteX0" fmla="*/ 549187 w 550962"/>
              <a:gd name="connsiteY0" fmla="*/ 448618 h 486897"/>
              <a:gd name="connsiteX1" fmla="*/ 298692 w 550962"/>
              <a:gd name="connsiteY1" fmla="*/ 12973 h 486897"/>
              <a:gd name="connsiteX2" fmla="*/ 254486 w 550962"/>
              <a:gd name="connsiteY2" fmla="*/ 12973 h 486897"/>
              <a:gd name="connsiteX3" fmla="*/ 3350 w 550962"/>
              <a:gd name="connsiteY3" fmla="*/ 448618 h 486897"/>
              <a:gd name="connsiteX4" fmla="*/ 25773 w 550962"/>
              <a:gd name="connsiteY4" fmla="*/ 487057 h 486897"/>
              <a:gd name="connsiteX5" fmla="*/ 276269 w 550962"/>
              <a:gd name="connsiteY5" fmla="*/ 487057 h 486897"/>
              <a:gd name="connsiteX6" fmla="*/ 526764 w 550962"/>
              <a:gd name="connsiteY6" fmla="*/ 487057 h 486897"/>
              <a:gd name="connsiteX7" fmla="*/ 549187 w 550962"/>
              <a:gd name="connsiteY7" fmla="*/ 448618 h 486897"/>
              <a:gd name="connsiteX8" fmla="*/ 257049 w 550962"/>
              <a:gd name="connsiteY8" fmla="*/ 115478 h 486897"/>
              <a:gd name="connsiteX9" fmla="*/ 295488 w 550962"/>
              <a:gd name="connsiteY9" fmla="*/ 115478 h 486897"/>
              <a:gd name="connsiteX10" fmla="*/ 295488 w 550962"/>
              <a:gd name="connsiteY10" fmla="*/ 339707 h 486897"/>
              <a:gd name="connsiteX11" fmla="*/ 257049 w 550962"/>
              <a:gd name="connsiteY11" fmla="*/ 339707 h 486897"/>
              <a:gd name="connsiteX12" fmla="*/ 257049 w 550962"/>
              <a:gd name="connsiteY12" fmla="*/ 115478 h 486897"/>
              <a:gd name="connsiteX13" fmla="*/ 276269 w 550962"/>
              <a:gd name="connsiteY13" fmla="*/ 429398 h 486897"/>
              <a:gd name="connsiteX14" fmla="*/ 244236 w 550962"/>
              <a:gd name="connsiteY14" fmla="*/ 397366 h 486897"/>
              <a:gd name="connsiteX15" fmla="*/ 276269 w 550962"/>
              <a:gd name="connsiteY15" fmla="*/ 365333 h 486897"/>
              <a:gd name="connsiteX16" fmla="*/ 308301 w 550962"/>
              <a:gd name="connsiteY16" fmla="*/ 397366 h 486897"/>
              <a:gd name="connsiteX17" fmla="*/ 276269 w 550962"/>
              <a:gd name="connsiteY17" fmla="*/ 429398 h 48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50962" h="486897">
                <a:moveTo>
                  <a:pt x="549187" y="448618"/>
                </a:moveTo>
                <a:lnTo>
                  <a:pt x="298692" y="12973"/>
                </a:lnTo>
                <a:cubicBezTo>
                  <a:pt x="289082" y="-4324"/>
                  <a:pt x="264096" y="-4324"/>
                  <a:pt x="254486" y="12973"/>
                </a:cubicBezTo>
                <a:lnTo>
                  <a:pt x="3350" y="448618"/>
                </a:lnTo>
                <a:cubicBezTo>
                  <a:pt x="-6260" y="465916"/>
                  <a:pt x="5913" y="487057"/>
                  <a:pt x="25773" y="487057"/>
                </a:cubicBezTo>
                <a:lnTo>
                  <a:pt x="276269" y="487057"/>
                </a:lnTo>
                <a:lnTo>
                  <a:pt x="526764" y="487057"/>
                </a:lnTo>
                <a:cubicBezTo>
                  <a:pt x="546625" y="487057"/>
                  <a:pt x="558797" y="465916"/>
                  <a:pt x="549187" y="448618"/>
                </a:cubicBezTo>
                <a:close/>
                <a:moveTo>
                  <a:pt x="257049" y="115478"/>
                </a:moveTo>
                <a:lnTo>
                  <a:pt x="295488" y="115478"/>
                </a:lnTo>
                <a:lnTo>
                  <a:pt x="295488" y="339707"/>
                </a:lnTo>
                <a:lnTo>
                  <a:pt x="257049" y="339707"/>
                </a:lnTo>
                <a:lnTo>
                  <a:pt x="257049" y="115478"/>
                </a:lnTo>
                <a:close/>
                <a:moveTo>
                  <a:pt x="276269" y="429398"/>
                </a:moveTo>
                <a:cubicBezTo>
                  <a:pt x="258330" y="429398"/>
                  <a:pt x="244236" y="415304"/>
                  <a:pt x="244236" y="397366"/>
                </a:cubicBezTo>
                <a:cubicBezTo>
                  <a:pt x="244236" y="379427"/>
                  <a:pt x="258330" y="365333"/>
                  <a:pt x="276269" y="365333"/>
                </a:cubicBezTo>
                <a:cubicBezTo>
                  <a:pt x="294207" y="365333"/>
                  <a:pt x="308301" y="379427"/>
                  <a:pt x="308301" y="397366"/>
                </a:cubicBezTo>
                <a:cubicBezTo>
                  <a:pt x="308301" y="415304"/>
                  <a:pt x="294207" y="429398"/>
                  <a:pt x="276269" y="429398"/>
                </a:cubicBezTo>
                <a:close/>
              </a:path>
            </a:pathLst>
          </a:custGeom>
          <a:solidFill>
            <a:schemeClr val="accent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89" descr="Raised Hand">
            <a:extLst>
              <a:ext uri="{FF2B5EF4-FFF2-40B4-BE49-F238E27FC236}">
                <a16:creationId xmlns:a16="http://schemas.microsoft.com/office/drawing/2014/main" id="{BE8C0E12-4145-4BEF-A3AB-D6B561079C53}"/>
              </a:ext>
            </a:extLst>
          </p:cNvPr>
          <p:cNvSpPr/>
          <p:nvPr/>
        </p:nvSpPr>
        <p:spPr>
          <a:xfrm>
            <a:off x="11375984" y="3878288"/>
            <a:ext cx="358766" cy="518930"/>
          </a:xfrm>
          <a:custGeom>
            <a:avLst/>
            <a:gdLst>
              <a:gd name="connsiteX0" fmla="*/ 28829 w 358766"/>
              <a:gd name="connsiteY0" fmla="*/ 102505 h 518929"/>
              <a:gd name="connsiteX1" fmla="*/ 57659 w 358766"/>
              <a:gd name="connsiteY1" fmla="*/ 131334 h 518929"/>
              <a:gd name="connsiteX2" fmla="*/ 57659 w 358766"/>
              <a:gd name="connsiteY2" fmla="*/ 256262 h 518929"/>
              <a:gd name="connsiteX3" fmla="*/ 64065 w 358766"/>
              <a:gd name="connsiteY3" fmla="*/ 262668 h 518929"/>
              <a:gd name="connsiteX4" fmla="*/ 70472 w 358766"/>
              <a:gd name="connsiteY4" fmla="*/ 256262 h 518929"/>
              <a:gd name="connsiteX5" fmla="*/ 70472 w 358766"/>
              <a:gd name="connsiteY5" fmla="*/ 67269 h 518929"/>
              <a:gd name="connsiteX6" fmla="*/ 99301 w 358766"/>
              <a:gd name="connsiteY6" fmla="*/ 38439 h 518929"/>
              <a:gd name="connsiteX7" fmla="*/ 128131 w 358766"/>
              <a:gd name="connsiteY7" fmla="*/ 67269 h 518929"/>
              <a:gd name="connsiteX8" fmla="*/ 128131 w 358766"/>
              <a:gd name="connsiteY8" fmla="*/ 256262 h 518929"/>
              <a:gd name="connsiteX9" fmla="*/ 134537 w 358766"/>
              <a:gd name="connsiteY9" fmla="*/ 262668 h 518929"/>
              <a:gd name="connsiteX10" fmla="*/ 140944 w 358766"/>
              <a:gd name="connsiteY10" fmla="*/ 256262 h 518929"/>
              <a:gd name="connsiteX11" fmla="*/ 140944 w 358766"/>
              <a:gd name="connsiteY11" fmla="*/ 28189 h 518929"/>
              <a:gd name="connsiteX12" fmla="*/ 140944 w 358766"/>
              <a:gd name="connsiteY12" fmla="*/ 28189 h 518929"/>
              <a:gd name="connsiteX13" fmla="*/ 169773 w 358766"/>
              <a:gd name="connsiteY13" fmla="*/ 0 h 518929"/>
              <a:gd name="connsiteX14" fmla="*/ 198603 w 358766"/>
              <a:gd name="connsiteY14" fmla="*/ 28189 h 518929"/>
              <a:gd name="connsiteX15" fmla="*/ 198603 w 358766"/>
              <a:gd name="connsiteY15" fmla="*/ 28189 h 518929"/>
              <a:gd name="connsiteX16" fmla="*/ 198603 w 358766"/>
              <a:gd name="connsiteY16" fmla="*/ 256262 h 518929"/>
              <a:gd name="connsiteX17" fmla="*/ 205009 w 358766"/>
              <a:gd name="connsiteY17" fmla="*/ 262668 h 518929"/>
              <a:gd name="connsiteX18" fmla="*/ 211416 w 358766"/>
              <a:gd name="connsiteY18" fmla="*/ 256262 h 518929"/>
              <a:gd name="connsiteX19" fmla="*/ 211416 w 358766"/>
              <a:gd name="connsiteY19" fmla="*/ 67269 h 518929"/>
              <a:gd name="connsiteX20" fmla="*/ 240245 w 358766"/>
              <a:gd name="connsiteY20" fmla="*/ 38439 h 518929"/>
              <a:gd name="connsiteX21" fmla="*/ 269075 w 358766"/>
              <a:gd name="connsiteY21" fmla="*/ 67269 h 518929"/>
              <a:gd name="connsiteX22" fmla="*/ 269075 w 358766"/>
              <a:gd name="connsiteY22" fmla="*/ 256262 h 518929"/>
              <a:gd name="connsiteX23" fmla="*/ 269075 w 358766"/>
              <a:gd name="connsiteY23" fmla="*/ 329937 h 518929"/>
              <a:gd name="connsiteX24" fmla="*/ 295342 w 358766"/>
              <a:gd name="connsiteY24" fmla="*/ 211416 h 518929"/>
              <a:gd name="connsiteX25" fmla="*/ 333781 w 358766"/>
              <a:gd name="connsiteY25" fmla="*/ 187071 h 518929"/>
              <a:gd name="connsiteX26" fmla="*/ 358126 w 358766"/>
              <a:gd name="connsiteY26" fmla="*/ 225510 h 518929"/>
              <a:gd name="connsiteX27" fmla="*/ 319686 w 358766"/>
              <a:gd name="connsiteY27" fmla="*/ 398487 h 518929"/>
              <a:gd name="connsiteX28" fmla="*/ 307514 w 358766"/>
              <a:gd name="connsiteY28" fmla="*/ 416425 h 518929"/>
              <a:gd name="connsiteX29" fmla="*/ 237042 w 358766"/>
              <a:gd name="connsiteY29" fmla="*/ 470881 h 518929"/>
              <a:gd name="connsiteX30" fmla="*/ 237042 w 358766"/>
              <a:gd name="connsiteY30" fmla="*/ 518930 h 518929"/>
              <a:gd name="connsiteX31" fmla="*/ 51252 w 358766"/>
              <a:gd name="connsiteY31" fmla="*/ 518930 h 518929"/>
              <a:gd name="connsiteX32" fmla="*/ 51252 w 358766"/>
              <a:gd name="connsiteY32" fmla="*/ 486897 h 518929"/>
              <a:gd name="connsiteX33" fmla="*/ 0 w 358766"/>
              <a:gd name="connsiteY33" fmla="*/ 352360 h 518929"/>
              <a:gd name="connsiteX34" fmla="*/ 0 w 358766"/>
              <a:gd name="connsiteY34" fmla="*/ 131334 h 518929"/>
              <a:gd name="connsiteX35" fmla="*/ 28829 w 358766"/>
              <a:gd name="connsiteY35" fmla="*/ 102505 h 518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58766" h="518929">
                <a:moveTo>
                  <a:pt x="28829" y="102505"/>
                </a:moveTo>
                <a:cubicBezTo>
                  <a:pt x="44846" y="102505"/>
                  <a:pt x="57659" y="115318"/>
                  <a:pt x="57659" y="131334"/>
                </a:cubicBezTo>
                <a:lnTo>
                  <a:pt x="57659" y="256262"/>
                </a:lnTo>
                <a:cubicBezTo>
                  <a:pt x="57659" y="259465"/>
                  <a:pt x="60862" y="262668"/>
                  <a:pt x="64065" y="262668"/>
                </a:cubicBezTo>
                <a:cubicBezTo>
                  <a:pt x="67269" y="262668"/>
                  <a:pt x="70472" y="259465"/>
                  <a:pt x="70472" y="256262"/>
                </a:cubicBezTo>
                <a:lnTo>
                  <a:pt x="70472" y="67269"/>
                </a:lnTo>
                <a:cubicBezTo>
                  <a:pt x="70472" y="51252"/>
                  <a:pt x="83285" y="38439"/>
                  <a:pt x="99301" y="38439"/>
                </a:cubicBezTo>
                <a:cubicBezTo>
                  <a:pt x="115318" y="38439"/>
                  <a:pt x="128131" y="51252"/>
                  <a:pt x="128131" y="67269"/>
                </a:cubicBezTo>
                <a:lnTo>
                  <a:pt x="128131" y="256262"/>
                </a:lnTo>
                <a:cubicBezTo>
                  <a:pt x="128131" y="259465"/>
                  <a:pt x="131334" y="262668"/>
                  <a:pt x="134537" y="262668"/>
                </a:cubicBezTo>
                <a:cubicBezTo>
                  <a:pt x="137741" y="262668"/>
                  <a:pt x="140944" y="259465"/>
                  <a:pt x="140944" y="256262"/>
                </a:cubicBezTo>
                <a:lnTo>
                  <a:pt x="140944" y="28189"/>
                </a:lnTo>
                <a:lnTo>
                  <a:pt x="140944" y="28189"/>
                </a:lnTo>
                <a:cubicBezTo>
                  <a:pt x="140944" y="12813"/>
                  <a:pt x="153757" y="0"/>
                  <a:pt x="169773" y="0"/>
                </a:cubicBezTo>
                <a:cubicBezTo>
                  <a:pt x="185790" y="0"/>
                  <a:pt x="198603" y="12813"/>
                  <a:pt x="198603" y="28189"/>
                </a:cubicBezTo>
                <a:lnTo>
                  <a:pt x="198603" y="28189"/>
                </a:lnTo>
                <a:lnTo>
                  <a:pt x="198603" y="256262"/>
                </a:lnTo>
                <a:cubicBezTo>
                  <a:pt x="198603" y="259465"/>
                  <a:pt x="201806" y="262668"/>
                  <a:pt x="205009" y="262668"/>
                </a:cubicBezTo>
                <a:cubicBezTo>
                  <a:pt x="208213" y="262668"/>
                  <a:pt x="211416" y="259465"/>
                  <a:pt x="211416" y="256262"/>
                </a:cubicBezTo>
                <a:lnTo>
                  <a:pt x="211416" y="67269"/>
                </a:lnTo>
                <a:cubicBezTo>
                  <a:pt x="211416" y="51252"/>
                  <a:pt x="224229" y="38439"/>
                  <a:pt x="240245" y="38439"/>
                </a:cubicBezTo>
                <a:cubicBezTo>
                  <a:pt x="256262" y="38439"/>
                  <a:pt x="269075" y="51252"/>
                  <a:pt x="269075" y="67269"/>
                </a:cubicBezTo>
                <a:lnTo>
                  <a:pt x="269075" y="256262"/>
                </a:lnTo>
                <a:lnTo>
                  <a:pt x="269075" y="329937"/>
                </a:lnTo>
                <a:lnTo>
                  <a:pt x="295342" y="211416"/>
                </a:lnTo>
                <a:cubicBezTo>
                  <a:pt x="299185" y="194118"/>
                  <a:pt x="316483" y="183227"/>
                  <a:pt x="333781" y="187071"/>
                </a:cubicBezTo>
                <a:cubicBezTo>
                  <a:pt x="351079" y="190915"/>
                  <a:pt x="361970" y="208213"/>
                  <a:pt x="358126" y="225510"/>
                </a:cubicBezTo>
                <a:lnTo>
                  <a:pt x="319686" y="398487"/>
                </a:lnTo>
                <a:cubicBezTo>
                  <a:pt x="317764" y="404893"/>
                  <a:pt x="313921" y="411300"/>
                  <a:pt x="307514" y="416425"/>
                </a:cubicBezTo>
                <a:lnTo>
                  <a:pt x="237042" y="470881"/>
                </a:lnTo>
                <a:lnTo>
                  <a:pt x="237042" y="518930"/>
                </a:lnTo>
                <a:lnTo>
                  <a:pt x="51252" y="518930"/>
                </a:lnTo>
                <a:lnTo>
                  <a:pt x="51252" y="486897"/>
                </a:lnTo>
                <a:cubicBezTo>
                  <a:pt x="51252" y="441411"/>
                  <a:pt x="0" y="438207"/>
                  <a:pt x="0" y="352360"/>
                </a:cubicBezTo>
                <a:cubicBezTo>
                  <a:pt x="0" y="349157"/>
                  <a:pt x="0" y="131334"/>
                  <a:pt x="0" y="131334"/>
                </a:cubicBezTo>
                <a:cubicBezTo>
                  <a:pt x="0" y="115318"/>
                  <a:pt x="12813" y="102505"/>
                  <a:pt x="28829" y="102505"/>
                </a:cubicBezTo>
                <a:close/>
              </a:path>
            </a:pathLst>
          </a:custGeom>
          <a:solidFill>
            <a:schemeClr val="accent5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62" name="Graphic 61" descr="Bullseye">
            <a:extLst>
              <a:ext uri="{FF2B5EF4-FFF2-40B4-BE49-F238E27FC236}">
                <a16:creationId xmlns:a16="http://schemas.microsoft.com/office/drawing/2014/main" id="{EEE916B8-9986-44C2-8E49-2CFB8F962A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67365" y="3383069"/>
            <a:ext cx="533576" cy="533576"/>
          </a:xfrm>
          <a:prstGeom prst="rect">
            <a:avLst/>
          </a:prstGeom>
        </p:spPr>
      </p:pic>
      <p:pic>
        <p:nvPicPr>
          <p:cNvPr id="63" name="Graphic 62" descr="Warning">
            <a:extLst>
              <a:ext uri="{FF2B5EF4-FFF2-40B4-BE49-F238E27FC236}">
                <a16:creationId xmlns:a16="http://schemas.microsoft.com/office/drawing/2014/main" id="{CDDEAD6A-72A3-483B-8C6C-86FBDB63E7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35665" y="2950144"/>
            <a:ext cx="533576" cy="533576"/>
          </a:xfrm>
          <a:prstGeom prst="rect">
            <a:avLst/>
          </a:prstGeom>
        </p:spPr>
      </p:pic>
      <p:pic>
        <p:nvPicPr>
          <p:cNvPr id="64" name="Graphic 63" descr="Raised Hand">
            <a:extLst>
              <a:ext uri="{FF2B5EF4-FFF2-40B4-BE49-F238E27FC236}">
                <a16:creationId xmlns:a16="http://schemas.microsoft.com/office/drawing/2014/main" id="{7B4A0BF8-16B0-4638-ABD4-A7EF4075AF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09563" y="3835046"/>
            <a:ext cx="533576" cy="533576"/>
          </a:xfrm>
          <a:prstGeom prst="rect">
            <a:avLst/>
          </a:prstGeom>
        </p:spPr>
      </p:pic>
      <p:pic>
        <p:nvPicPr>
          <p:cNvPr id="65" name="Graphic 64" descr="Stopwatch">
            <a:extLst>
              <a:ext uri="{FF2B5EF4-FFF2-40B4-BE49-F238E27FC236}">
                <a16:creationId xmlns:a16="http://schemas.microsoft.com/office/drawing/2014/main" id="{2CF2A2C8-866C-4F0E-94B2-FC6C7A1283E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94599" y="4401056"/>
            <a:ext cx="533576" cy="53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81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8471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Wired Mouse Matrix – Slide Template</vt:lpstr>
      <vt:lpstr>Wired Mouse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Wired Mouse Matrix</dc:title>
  <dc:creator>PresentationGO.com</dc:creator>
  <dc:description>© Copyright PresentationGO.com</dc:description>
  <dcterms:created xsi:type="dcterms:W3CDTF">2014-11-26T05:14:11Z</dcterms:created>
  <dcterms:modified xsi:type="dcterms:W3CDTF">2019-08-08T03:53:29Z</dcterms:modified>
  <cp:category>Graphics &amp; Metaphors</cp:category>
</cp:coreProperties>
</file>