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1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26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Wireframe Globe – Slide Template</a:t>
            </a:r>
          </a:p>
        </p:txBody>
      </p:sp>
      <p:sp>
        <p:nvSpPr>
          <p:cNvPr id="15" name="Rounded Rectangle 21">
            <a:extLst>
              <a:ext uri="{FF2B5EF4-FFF2-40B4-BE49-F238E27FC236}">
                <a16:creationId xmlns:a16="http://schemas.microsoft.com/office/drawing/2014/main" id="{BFFE4C94-77CF-4347-AEAF-28AD76AC3FB4}"/>
              </a:ext>
            </a:extLst>
          </p:cNvPr>
          <p:cNvSpPr/>
          <p:nvPr/>
        </p:nvSpPr>
        <p:spPr>
          <a:xfrm>
            <a:off x="5575312" y="1504545"/>
            <a:ext cx="34289" cy="126187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6" name="Rounded Rectangle 22">
            <a:extLst>
              <a:ext uri="{FF2B5EF4-FFF2-40B4-BE49-F238E27FC236}">
                <a16:creationId xmlns:a16="http://schemas.microsoft.com/office/drawing/2014/main" id="{E2F9BDBF-F05C-2349-B850-94C0D03C8F3D}"/>
              </a:ext>
            </a:extLst>
          </p:cNvPr>
          <p:cNvSpPr/>
          <p:nvPr/>
        </p:nvSpPr>
        <p:spPr>
          <a:xfrm>
            <a:off x="5575312" y="2948843"/>
            <a:ext cx="34289" cy="126187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7" name="Rounded Rectangle 23">
            <a:extLst>
              <a:ext uri="{FF2B5EF4-FFF2-40B4-BE49-F238E27FC236}">
                <a16:creationId xmlns:a16="http://schemas.microsoft.com/office/drawing/2014/main" id="{03C585CE-57D2-F949-9EC3-180D8D27E9BC}"/>
              </a:ext>
            </a:extLst>
          </p:cNvPr>
          <p:cNvSpPr/>
          <p:nvPr/>
        </p:nvSpPr>
        <p:spPr>
          <a:xfrm>
            <a:off x="5575312" y="4393141"/>
            <a:ext cx="34289" cy="126187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4CF66DD-A19B-4449-9AAD-83F161AA78E6}"/>
              </a:ext>
            </a:extLst>
          </p:cNvPr>
          <p:cNvGrpSpPr/>
          <p:nvPr/>
        </p:nvGrpSpPr>
        <p:grpSpPr>
          <a:xfrm>
            <a:off x="5858153" y="2949777"/>
            <a:ext cx="2194560" cy="1260003"/>
            <a:chOff x="8921977" y="1394910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993D122-3ED8-454B-9923-178056EBB8D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2A90E2B-9D80-4BFB-B441-611CE4E365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B25838F-FA17-418A-8A58-7342DB8005EF}"/>
              </a:ext>
            </a:extLst>
          </p:cNvPr>
          <p:cNvGrpSpPr/>
          <p:nvPr/>
        </p:nvGrpSpPr>
        <p:grpSpPr>
          <a:xfrm>
            <a:off x="5858153" y="4395010"/>
            <a:ext cx="2194560" cy="1260003"/>
            <a:chOff x="8921977" y="400157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1F05CE-BE1A-49E4-909D-F34644F58B6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72BAE3-9563-4013-A3B7-40467E3EB5F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E9A360A-3BE2-471B-9B72-E95BA34F66D5}"/>
              </a:ext>
            </a:extLst>
          </p:cNvPr>
          <p:cNvGrpSpPr/>
          <p:nvPr/>
        </p:nvGrpSpPr>
        <p:grpSpPr>
          <a:xfrm>
            <a:off x="5858153" y="1504545"/>
            <a:ext cx="2194560" cy="1260003"/>
            <a:chOff x="8921977" y="1394910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D3E35C7-E344-42CF-8AA4-4AEF75CD218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2AB8B6E-19E6-4CDA-BB3C-EBAC2931425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28061B7E-7313-5046-96EA-AD9027D99ECE}"/>
              </a:ext>
            </a:extLst>
          </p:cNvPr>
          <p:cNvSpPr/>
          <p:nvPr/>
        </p:nvSpPr>
        <p:spPr>
          <a:xfrm>
            <a:off x="655126" y="1504545"/>
            <a:ext cx="4150581" cy="4150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0703" y="6509"/>
                </a:moveTo>
                <a:lnTo>
                  <a:pt x="20703" y="6460"/>
                </a:lnTo>
                <a:lnTo>
                  <a:pt x="20687" y="6460"/>
                </a:lnTo>
                <a:cubicBezTo>
                  <a:pt x="19008" y="2659"/>
                  <a:pt x="15210" y="0"/>
                  <a:pt x="10808" y="0"/>
                </a:cubicBezTo>
                <a:cubicBezTo>
                  <a:pt x="6407" y="0"/>
                  <a:pt x="2608" y="2659"/>
                  <a:pt x="929" y="6460"/>
                </a:cubicBezTo>
                <a:lnTo>
                  <a:pt x="913" y="6460"/>
                </a:lnTo>
                <a:lnTo>
                  <a:pt x="913" y="6477"/>
                </a:lnTo>
                <a:cubicBezTo>
                  <a:pt x="326" y="7798"/>
                  <a:pt x="0" y="9266"/>
                  <a:pt x="0" y="10800"/>
                </a:cubicBezTo>
                <a:cubicBezTo>
                  <a:pt x="0" y="16755"/>
                  <a:pt x="4842" y="21600"/>
                  <a:pt x="10792" y="21600"/>
                </a:cubicBezTo>
                <a:cubicBezTo>
                  <a:pt x="16742" y="21600"/>
                  <a:pt x="21584" y="16755"/>
                  <a:pt x="21584" y="10800"/>
                </a:cubicBezTo>
                <a:cubicBezTo>
                  <a:pt x="21600" y="9283"/>
                  <a:pt x="21290" y="7815"/>
                  <a:pt x="20703" y="6509"/>
                </a:cubicBezTo>
                <a:close/>
                <a:moveTo>
                  <a:pt x="1011" y="15156"/>
                </a:moveTo>
                <a:lnTo>
                  <a:pt x="2885" y="15156"/>
                </a:lnTo>
                <a:cubicBezTo>
                  <a:pt x="3146" y="15890"/>
                  <a:pt x="3472" y="16592"/>
                  <a:pt x="3847" y="17228"/>
                </a:cubicBezTo>
                <a:lnTo>
                  <a:pt x="2217" y="17228"/>
                </a:lnTo>
                <a:cubicBezTo>
                  <a:pt x="1744" y="16592"/>
                  <a:pt x="1337" y="15890"/>
                  <a:pt x="1011" y="15156"/>
                </a:cubicBezTo>
                <a:close/>
                <a:moveTo>
                  <a:pt x="19187" y="8614"/>
                </a:moveTo>
                <a:lnTo>
                  <a:pt x="17166" y="8614"/>
                </a:lnTo>
                <a:cubicBezTo>
                  <a:pt x="17084" y="7896"/>
                  <a:pt x="16938" y="7195"/>
                  <a:pt x="16775" y="6542"/>
                </a:cubicBezTo>
                <a:lnTo>
                  <a:pt x="18666" y="6542"/>
                </a:lnTo>
                <a:cubicBezTo>
                  <a:pt x="18894" y="7195"/>
                  <a:pt x="19073" y="7896"/>
                  <a:pt x="19187" y="8614"/>
                </a:cubicBezTo>
                <a:close/>
                <a:moveTo>
                  <a:pt x="18747" y="6542"/>
                </a:moveTo>
                <a:lnTo>
                  <a:pt x="20638" y="6542"/>
                </a:lnTo>
                <a:cubicBezTo>
                  <a:pt x="20932" y="7195"/>
                  <a:pt x="21144" y="7896"/>
                  <a:pt x="21290" y="8614"/>
                </a:cubicBezTo>
                <a:lnTo>
                  <a:pt x="19269" y="8614"/>
                </a:lnTo>
                <a:cubicBezTo>
                  <a:pt x="19155" y="7896"/>
                  <a:pt x="18975" y="7195"/>
                  <a:pt x="18747" y="6542"/>
                </a:cubicBezTo>
                <a:close/>
                <a:moveTo>
                  <a:pt x="6456" y="10849"/>
                </a:moveTo>
                <a:cubicBezTo>
                  <a:pt x="6456" y="11550"/>
                  <a:pt x="6488" y="12252"/>
                  <a:pt x="6537" y="12921"/>
                </a:cubicBezTo>
                <a:lnTo>
                  <a:pt x="4516" y="12921"/>
                </a:lnTo>
                <a:cubicBezTo>
                  <a:pt x="4434" y="12252"/>
                  <a:pt x="4385" y="11550"/>
                  <a:pt x="4385" y="10849"/>
                </a:cubicBezTo>
                <a:lnTo>
                  <a:pt x="6456" y="10849"/>
                </a:lnTo>
                <a:close/>
                <a:moveTo>
                  <a:pt x="12993" y="10767"/>
                </a:moveTo>
                <a:cubicBezTo>
                  <a:pt x="12993" y="10050"/>
                  <a:pt x="12976" y="9364"/>
                  <a:pt x="12960" y="8695"/>
                </a:cubicBezTo>
                <a:lnTo>
                  <a:pt x="14981" y="8695"/>
                </a:lnTo>
                <a:cubicBezTo>
                  <a:pt x="15030" y="9364"/>
                  <a:pt x="15063" y="10066"/>
                  <a:pt x="15063" y="10767"/>
                </a:cubicBezTo>
                <a:lnTo>
                  <a:pt x="12993" y="10767"/>
                </a:lnTo>
                <a:close/>
                <a:moveTo>
                  <a:pt x="10841" y="6460"/>
                </a:moveTo>
                <a:lnTo>
                  <a:pt x="10841" y="4389"/>
                </a:lnTo>
                <a:lnTo>
                  <a:pt x="12487" y="4389"/>
                </a:lnTo>
                <a:cubicBezTo>
                  <a:pt x="12585" y="5025"/>
                  <a:pt x="12667" y="5726"/>
                  <a:pt x="12732" y="6460"/>
                </a:cubicBezTo>
                <a:lnTo>
                  <a:pt x="10841" y="6460"/>
                </a:lnTo>
                <a:close/>
                <a:moveTo>
                  <a:pt x="12748" y="6542"/>
                </a:moveTo>
                <a:cubicBezTo>
                  <a:pt x="12797" y="7195"/>
                  <a:pt x="12846" y="7896"/>
                  <a:pt x="12879" y="8614"/>
                </a:cubicBezTo>
                <a:lnTo>
                  <a:pt x="10857" y="8614"/>
                </a:lnTo>
                <a:lnTo>
                  <a:pt x="10857" y="6542"/>
                </a:lnTo>
                <a:lnTo>
                  <a:pt x="12748" y="6542"/>
                </a:lnTo>
                <a:close/>
                <a:moveTo>
                  <a:pt x="10841" y="4307"/>
                </a:moveTo>
                <a:lnTo>
                  <a:pt x="10841" y="2235"/>
                </a:lnTo>
                <a:lnTo>
                  <a:pt x="12063" y="2235"/>
                </a:lnTo>
                <a:cubicBezTo>
                  <a:pt x="12210" y="2822"/>
                  <a:pt x="12357" y="3524"/>
                  <a:pt x="12471" y="4307"/>
                </a:cubicBezTo>
                <a:lnTo>
                  <a:pt x="10841" y="4307"/>
                </a:lnTo>
                <a:close/>
                <a:moveTo>
                  <a:pt x="10759" y="4307"/>
                </a:moveTo>
                <a:lnTo>
                  <a:pt x="9129" y="4307"/>
                </a:lnTo>
                <a:cubicBezTo>
                  <a:pt x="9243" y="3524"/>
                  <a:pt x="9390" y="2822"/>
                  <a:pt x="9537" y="2235"/>
                </a:cubicBezTo>
                <a:lnTo>
                  <a:pt x="10759" y="2235"/>
                </a:lnTo>
                <a:lnTo>
                  <a:pt x="10759" y="4307"/>
                </a:lnTo>
                <a:close/>
                <a:moveTo>
                  <a:pt x="10759" y="4389"/>
                </a:moveTo>
                <a:lnTo>
                  <a:pt x="10759" y="6460"/>
                </a:lnTo>
                <a:lnTo>
                  <a:pt x="8868" y="6460"/>
                </a:lnTo>
                <a:cubicBezTo>
                  <a:pt x="8933" y="5726"/>
                  <a:pt x="9015" y="5025"/>
                  <a:pt x="9113" y="4389"/>
                </a:cubicBezTo>
                <a:lnTo>
                  <a:pt x="10759" y="4389"/>
                </a:lnTo>
                <a:close/>
                <a:moveTo>
                  <a:pt x="10759" y="6542"/>
                </a:moveTo>
                <a:lnTo>
                  <a:pt x="10759" y="8614"/>
                </a:lnTo>
                <a:lnTo>
                  <a:pt x="8738" y="8614"/>
                </a:lnTo>
                <a:cubicBezTo>
                  <a:pt x="8770" y="7896"/>
                  <a:pt x="8819" y="7195"/>
                  <a:pt x="8868" y="6542"/>
                </a:cubicBezTo>
                <a:lnTo>
                  <a:pt x="10759" y="6542"/>
                </a:lnTo>
                <a:close/>
                <a:moveTo>
                  <a:pt x="10759" y="8695"/>
                </a:moveTo>
                <a:lnTo>
                  <a:pt x="10759" y="10767"/>
                </a:lnTo>
                <a:lnTo>
                  <a:pt x="8689" y="10767"/>
                </a:lnTo>
                <a:cubicBezTo>
                  <a:pt x="8689" y="10066"/>
                  <a:pt x="8705" y="9364"/>
                  <a:pt x="8738" y="8695"/>
                </a:cubicBezTo>
                <a:lnTo>
                  <a:pt x="10759" y="8695"/>
                </a:lnTo>
                <a:close/>
                <a:moveTo>
                  <a:pt x="10759" y="10849"/>
                </a:moveTo>
                <a:lnTo>
                  <a:pt x="10759" y="12921"/>
                </a:lnTo>
                <a:lnTo>
                  <a:pt x="8738" y="12921"/>
                </a:lnTo>
                <a:cubicBezTo>
                  <a:pt x="8705" y="12252"/>
                  <a:pt x="8705" y="11550"/>
                  <a:pt x="8689" y="10849"/>
                </a:cubicBezTo>
                <a:lnTo>
                  <a:pt x="10759" y="10849"/>
                </a:lnTo>
                <a:close/>
                <a:moveTo>
                  <a:pt x="10759" y="13002"/>
                </a:moveTo>
                <a:lnTo>
                  <a:pt x="10759" y="15074"/>
                </a:lnTo>
                <a:lnTo>
                  <a:pt x="8868" y="15074"/>
                </a:lnTo>
                <a:cubicBezTo>
                  <a:pt x="8819" y="14422"/>
                  <a:pt x="8770" y="13720"/>
                  <a:pt x="8738" y="13002"/>
                </a:cubicBezTo>
                <a:lnTo>
                  <a:pt x="10759" y="13002"/>
                </a:lnTo>
                <a:close/>
                <a:moveTo>
                  <a:pt x="10759" y="15156"/>
                </a:moveTo>
                <a:lnTo>
                  <a:pt x="10759" y="17228"/>
                </a:lnTo>
                <a:lnTo>
                  <a:pt x="9113" y="17228"/>
                </a:lnTo>
                <a:cubicBezTo>
                  <a:pt x="9015" y="16592"/>
                  <a:pt x="8933" y="15890"/>
                  <a:pt x="8868" y="15156"/>
                </a:cubicBezTo>
                <a:lnTo>
                  <a:pt x="10759" y="15156"/>
                </a:lnTo>
                <a:close/>
                <a:moveTo>
                  <a:pt x="10759" y="17309"/>
                </a:moveTo>
                <a:lnTo>
                  <a:pt x="10759" y="19381"/>
                </a:lnTo>
                <a:lnTo>
                  <a:pt x="9537" y="19381"/>
                </a:lnTo>
                <a:cubicBezTo>
                  <a:pt x="9390" y="18794"/>
                  <a:pt x="9243" y="18092"/>
                  <a:pt x="9129" y="17309"/>
                </a:cubicBezTo>
                <a:lnTo>
                  <a:pt x="10759" y="17309"/>
                </a:lnTo>
                <a:close/>
                <a:moveTo>
                  <a:pt x="10841" y="17309"/>
                </a:moveTo>
                <a:lnTo>
                  <a:pt x="12471" y="17309"/>
                </a:lnTo>
                <a:cubicBezTo>
                  <a:pt x="12357" y="18092"/>
                  <a:pt x="12210" y="18794"/>
                  <a:pt x="12063" y="19381"/>
                </a:cubicBezTo>
                <a:lnTo>
                  <a:pt x="10841" y="19381"/>
                </a:lnTo>
                <a:lnTo>
                  <a:pt x="10841" y="17309"/>
                </a:lnTo>
                <a:close/>
                <a:moveTo>
                  <a:pt x="10841" y="17228"/>
                </a:moveTo>
                <a:lnTo>
                  <a:pt x="10841" y="15156"/>
                </a:lnTo>
                <a:lnTo>
                  <a:pt x="12732" y="15156"/>
                </a:lnTo>
                <a:cubicBezTo>
                  <a:pt x="12667" y="15890"/>
                  <a:pt x="12585" y="16592"/>
                  <a:pt x="12487" y="17228"/>
                </a:cubicBezTo>
                <a:lnTo>
                  <a:pt x="10841" y="17228"/>
                </a:lnTo>
                <a:close/>
                <a:moveTo>
                  <a:pt x="10841" y="15074"/>
                </a:moveTo>
                <a:lnTo>
                  <a:pt x="10841" y="13002"/>
                </a:lnTo>
                <a:lnTo>
                  <a:pt x="12862" y="13002"/>
                </a:lnTo>
                <a:cubicBezTo>
                  <a:pt x="12830" y="13720"/>
                  <a:pt x="12781" y="14422"/>
                  <a:pt x="12732" y="15074"/>
                </a:cubicBezTo>
                <a:lnTo>
                  <a:pt x="10841" y="15074"/>
                </a:lnTo>
                <a:close/>
                <a:moveTo>
                  <a:pt x="10841" y="12921"/>
                </a:moveTo>
                <a:lnTo>
                  <a:pt x="10841" y="10849"/>
                </a:lnTo>
                <a:lnTo>
                  <a:pt x="12911" y="10849"/>
                </a:lnTo>
                <a:cubicBezTo>
                  <a:pt x="12911" y="11550"/>
                  <a:pt x="12895" y="12252"/>
                  <a:pt x="12862" y="12921"/>
                </a:cubicBezTo>
                <a:lnTo>
                  <a:pt x="10841" y="12921"/>
                </a:lnTo>
                <a:close/>
                <a:moveTo>
                  <a:pt x="10841" y="10767"/>
                </a:moveTo>
                <a:lnTo>
                  <a:pt x="10841" y="8695"/>
                </a:lnTo>
                <a:lnTo>
                  <a:pt x="12862" y="8695"/>
                </a:lnTo>
                <a:cubicBezTo>
                  <a:pt x="12895" y="9364"/>
                  <a:pt x="12895" y="10066"/>
                  <a:pt x="12911" y="10767"/>
                </a:cubicBezTo>
                <a:lnTo>
                  <a:pt x="10841" y="10767"/>
                </a:lnTo>
                <a:close/>
                <a:moveTo>
                  <a:pt x="12960" y="8614"/>
                </a:moveTo>
                <a:cubicBezTo>
                  <a:pt x="12927" y="7896"/>
                  <a:pt x="12895" y="7195"/>
                  <a:pt x="12830" y="6542"/>
                </a:cubicBezTo>
                <a:lnTo>
                  <a:pt x="14721" y="6542"/>
                </a:lnTo>
                <a:cubicBezTo>
                  <a:pt x="14835" y="7195"/>
                  <a:pt x="14916" y="7896"/>
                  <a:pt x="14981" y="8614"/>
                </a:cubicBezTo>
                <a:lnTo>
                  <a:pt x="12960" y="8614"/>
                </a:lnTo>
                <a:close/>
                <a:moveTo>
                  <a:pt x="12813" y="6460"/>
                </a:moveTo>
                <a:cubicBezTo>
                  <a:pt x="12748" y="5726"/>
                  <a:pt x="12667" y="5025"/>
                  <a:pt x="12569" y="4389"/>
                </a:cubicBezTo>
                <a:lnTo>
                  <a:pt x="14199" y="4389"/>
                </a:lnTo>
                <a:cubicBezTo>
                  <a:pt x="14395" y="5025"/>
                  <a:pt x="14558" y="5726"/>
                  <a:pt x="14688" y="6460"/>
                </a:cubicBezTo>
                <a:lnTo>
                  <a:pt x="12813" y="6460"/>
                </a:lnTo>
                <a:close/>
                <a:moveTo>
                  <a:pt x="12569" y="4307"/>
                </a:moveTo>
                <a:cubicBezTo>
                  <a:pt x="12455" y="3524"/>
                  <a:pt x="12308" y="2822"/>
                  <a:pt x="12161" y="2235"/>
                </a:cubicBezTo>
                <a:lnTo>
                  <a:pt x="13368" y="2235"/>
                </a:lnTo>
                <a:cubicBezTo>
                  <a:pt x="13677" y="2822"/>
                  <a:pt x="13954" y="3524"/>
                  <a:pt x="14199" y="4307"/>
                </a:cubicBezTo>
                <a:lnTo>
                  <a:pt x="12569" y="4307"/>
                </a:lnTo>
                <a:close/>
                <a:moveTo>
                  <a:pt x="12129" y="2153"/>
                </a:moveTo>
                <a:cubicBezTo>
                  <a:pt x="11851" y="1093"/>
                  <a:pt x="11509" y="392"/>
                  <a:pt x="11134" y="114"/>
                </a:cubicBezTo>
                <a:cubicBezTo>
                  <a:pt x="11949" y="277"/>
                  <a:pt x="12699" y="995"/>
                  <a:pt x="13319" y="2153"/>
                </a:cubicBezTo>
                <a:lnTo>
                  <a:pt x="12129" y="2153"/>
                </a:lnTo>
                <a:close/>
                <a:moveTo>
                  <a:pt x="12047" y="2153"/>
                </a:moveTo>
                <a:lnTo>
                  <a:pt x="10841" y="2153"/>
                </a:lnTo>
                <a:lnTo>
                  <a:pt x="10841" y="82"/>
                </a:lnTo>
                <a:cubicBezTo>
                  <a:pt x="11297" y="131"/>
                  <a:pt x="11705" y="897"/>
                  <a:pt x="12047" y="2153"/>
                </a:cubicBezTo>
                <a:close/>
                <a:moveTo>
                  <a:pt x="9569" y="2153"/>
                </a:moveTo>
                <a:cubicBezTo>
                  <a:pt x="9912" y="897"/>
                  <a:pt x="10319" y="131"/>
                  <a:pt x="10776" y="82"/>
                </a:cubicBezTo>
                <a:lnTo>
                  <a:pt x="10776" y="2153"/>
                </a:lnTo>
                <a:lnTo>
                  <a:pt x="9569" y="2153"/>
                </a:lnTo>
                <a:close/>
                <a:moveTo>
                  <a:pt x="9471" y="2153"/>
                </a:moveTo>
                <a:lnTo>
                  <a:pt x="8281" y="2153"/>
                </a:lnTo>
                <a:cubicBezTo>
                  <a:pt x="8901" y="1011"/>
                  <a:pt x="9651" y="277"/>
                  <a:pt x="10466" y="114"/>
                </a:cubicBezTo>
                <a:cubicBezTo>
                  <a:pt x="10107" y="392"/>
                  <a:pt x="9765" y="1093"/>
                  <a:pt x="9471" y="2153"/>
                </a:cubicBezTo>
                <a:close/>
                <a:moveTo>
                  <a:pt x="9455" y="2235"/>
                </a:moveTo>
                <a:cubicBezTo>
                  <a:pt x="9292" y="2822"/>
                  <a:pt x="9162" y="3524"/>
                  <a:pt x="9048" y="4307"/>
                </a:cubicBezTo>
                <a:lnTo>
                  <a:pt x="7417" y="4307"/>
                </a:lnTo>
                <a:cubicBezTo>
                  <a:pt x="7662" y="3524"/>
                  <a:pt x="7939" y="2822"/>
                  <a:pt x="8249" y="2235"/>
                </a:cubicBezTo>
                <a:lnTo>
                  <a:pt x="9455" y="2235"/>
                </a:lnTo>
                <a:close/>
                <a:moveTo>
                  <a:pt x="9031" y="4389"/>
                </a:moveTo>
                <a:cubicBezTo>
                  <a:pt x="8933" y="5025"/>
                  <a:pt x="8852" y="5726"/>
                  <a:pt x="8787" y="6460"/>
                </a:cubicBezTo>
                <a:lnTo>
                  <a:pt x="6912" y="6460"/>
                </a:lnTo>
                <a:cubicBezTo>
                  <a:pt x="7042" y="5726"/>
                  <a:pt x="7205" y="5025"/>
                  <a:pt x="7401" y="4389"/>
                </a:cubicBezTo>
                <a:lnTo>
                  <a:pt x="9031" y="4389"/>
                </a:lnTo>
                <a:close/>
                <a:moveTo>
                  <a:pt x="8787" y="6542"/>
                </a:moveTo>
                <a:cubicBezTo>
                  <a:pt x="8738" y="7195"/>
                  <a:pt x="8689" y="7896"/>
                  <a:pt x="8656" y="8614"/>
                </a:cubicBezTo>
                <a:lnTo>
                  <a:pt x="6635" y="8614"/>
                </a:lnTo>
                <a:cubicBezTo>
                  <a:pt x="6700" y="7896"/>
                  <a:pt x="6782" y="7195"/>
                  <a:pt x="6896" y="6542"/>
                </a:cubicBezTo>
                <a:lnTo>
                  <a:pt x="8787" y="6542"/>
                </a:lnTo>
                <a:close/>
                <a:moveTo>
                  <a:pt x="8656" y="8695"/>
                </a:moveTo>
                <a:cubicBezTo>
                  <a:pt x="8624" y="9364"/>
                  <a:pt x="8624" y="10050"/>
                  <a:pt x="8624" y="10767"/>
                </a:cubicBezTo>
                <a:lnTo>
                  <a:pt x="6553" y="10767"/>
                </a:lnTo>
                <a:cubicBezTo>
                  <a:pt x="6553" y="10066"/>
                  <a:pt x="6586" y="9364"/>
                  <a:pt x="6635" y="8695"/>
                </a:cubicBezTo>
                <a:lnTo>
                  <a:pt x="8656" y="8695"/>
                </a:lnTo>
                <a:close/>
                <a:moveTo>
                  <a:pt x="6537" y="10849"/>
                </a:moveTo>
                <a:lnTo>
                  <a:pt x="8607" y="10849"/>
                </a:lnTo>
                <a:cubicBezTo>
                  <a:pt x="8607" y="11567"/>
                  <a:pt x="8624" y="12252"/>
                  <a:pt x="8640" y="12921"/>
                </a:cubicBezTo>
                <a:lnTo>
                  <a:pt x="6619" y="12921"/>
                </a:lnTo>
                <a:cubicBezTo>
                  <a:pt x="6570" y="12252"/>
                  <a:pt x="6553" y="11550"/>
                  <a:pt x="6537" y="10849"/>
                </a:cubicBezTo>
                <a:close/>
                <a:moveTo>
                  <a:pt x="8656" y="13002"/>
                </a:moveTo>
                <a:cubicBezTo>
                  <a:pt x="8689" y="13720"/>
                  <a:pt x="8722" y="14422"/>
                  <a:pt x="8787" y="15074"/>
                </a:cubicBezTo>
                <a:lnTo>
                  <a:pt x="6896" y="15074"/>
                </a:lnTo>
                <a:cubicBezTo>
                  <a:pt x="6782" y="14422"/>
                  <a:pt x="6700" y="13720"/>
                  <a:pt x="6635" y="13002"/>
                </a:cubicBezTo>
                <a:lnTo>
                  <a:pt x="8656" y="13002"/>
                </a:lnTo>
                <a:close/>
                <a:moveTo>
                  <a:pt x="8787" y="15156"/>
                </a:moveTo>
                <a:cubicBezTo>
                  <a:pt x="8852" y="15890"/>
                  <a:pt x="8933" y="16592"/>
                  <a:pt x="9031" y="17228"/>
                </a:cubicBezTo>
                <a:lnTo>
                  <a:pt x="7401" y="17228"/>
                </a:lnTo>
                <a:cubicBezTo>
                  <a:pt x="7205" y="16592"/>
                  <a:pt x="7042" y="15890"/>
                  <a:pt x="6912" y="15156"/>
                </a:cubicBezTo>
                <a:lnTo>
                  <a:pt x="8787" y="15156"/>
                </a:lnTo>
                <a:close/>
                <a:moveTo>
                  <a:pt x="9048" y="17309"/>
                </a:moveTo>
                <a:cubicBezTo>
                  <a:pt x="9162" y="18092"/>
                  <a:pt x="9308" y="18794"/>
                  <a:pt x="9455" y="19381"/>
                </a:cubicBezTo>
                <a:lnTo>
                  <a:pt x="8249" y="19381"/>
                </a:lnTo>
                <a:cubicBezTo>
                  <a:pt x="7939" y="18794"/>
                  <a:pt x="7662" y="18092"/>
                  <a:pt x="7417" y="17309"/>
                </a:cubicBezTo>
                <a:lnTo>
                  <a:pt x="9048" y="17309"/>
                </a:lnTo>
                <a:close/>
                <a:moveTo>
                  <a:pt x="9471" y="19463"/>
                </a:moveTo>
                <a:cubicBezTo>
                  <a:pt x="9749" y="20523"/>
                  <a:pt x="10091" y="21225"/>
                  <a:pt x="10466" y="21502"/>
                </a:cubicBezTo>
                <a:cubicBezTo>
                  <a:pt x="9651" y="21339"/>
                  <a:pt x="8901" y="20621"/>
                  <a:pt x="8281" y="19463"/>
                </a:cubicBezTo>
                <a:lnTo>
                  <a:pt x="9471" y="19463"/>
                </a:lnTo>
                <a:close/>
                <a:moveTo>
                  <a:pt x="9569" y="19463"/>
                </a:moveTo>
                <a:lnTo>
                  <a:pt x="10776" y="19463"/>
                </a:lnTo>
                <a:lnTo>
                  <a:pt x="10776" y="21535"/>
                </a:lnTo>
                <a:cubicBezTo>
                  <a:pt x="10319" y="21486"/>
                  <a:pt x="9895" y="20719"/>
                  <a:pt x="9569" y="19463"/>
                </a:cubicBezTo>
                <a:close/>
                <a:moveTo>
                  <a:pt x="12047" y="19463"/>
                </a:moveTo>
                <a:cubicBezTo>
                  <a:pt x="11705" y="20719"/>
                  <a:pt x="11297" y="21486"/>
                  <a:pt x="10841" y="21535"/>
                </a:cubicBezTo>
                <a:lnTo>
                  <a:pt x="10841" y="19463"/>
                </a:lnTo>
                <a:lnTo>
                  <a:pt x="12047" y="19463"/>
                </a:lnTo>
                <a:close/>
                <a:moveTo>
                  <a:pt x="12129" y="19463"/>
                </a:moveTo>
                <a:lnTo>
                  <a:pt x="13319" y="19463"/>
                </a:lnTo>
                <a:cubicBezTo>
                  <a:pt x="12699" y="20605"/>
                  <a:pt x="11949" y="21339"/>
                  <a:pt x="11134" y="21502"/>
                </a:cubicBezTo>
                <a:cubicBezTo>
                  <a:pt x="11509" y="21225"/>
                  <a:pt x="11851" y="20507"/>
                  <a:pt x="12129" y="19463"/>
                </a:cubicBezTo>
                <a:close/>
                <a:moveTo>
                  <a:pt x="12161" y="19381"/>
                </a:moveTo>
                <a:cubicBezTo>
                  <a:pt x="12324" y="18794"/>
                  <a:pt x="12455" y="18092"/>
                  <a:pt x="12569" y="17309"/>
                </a:cubicBezTo>
                <a:lnTo>
                  <a:pt x="14199" y="17309"/>
                </a:lnTo>
                <a:cubicBezTo>
                  <a:pt x="13954" y="18092"/>
                  <a:pt x="13677" y="18794"/>
                  <a:pt x="13368" y="19381"/>
                </a:cubicBezTo>
                <a:lnTo>
                  <a:pt x="12161" y="19381"/>
                </a:lnTo>
                <a:close/>
                <a:moveTo>
                  <a:pt x="12585" y="17228"/>
                </a:moveTo>
                <a:cubicBezTo>
                  <a:pt x="12683" y="16592"/>
                  <a:pt x="12764" y="15890"/>
                  <a:pt x="12830" y="15156"/>
                </a:cubicBezTo>
                <a:lnTo>
                  <a:pt x="14704" y="15156"/>
                </a:lnTo>
                <a:cubicBezTo>
                  <a:pt x="14574" y="15890"/>
                  <a:pt x="14411" y="16592"/>
                  <a:pt x="14215" y="17228"/>
                </a:cubicBezTo>
                <a:lnTo>
                  <a:pt x="12585" y="17228"/>
                </a:lnTo>
                <a:close/>
                <a:moveTo>
                  <a:pt x="12830" y="15074"/>
                </a:moveTo>
                <a:cubicBezTo>
                  <a:pt x="12879" y="14422"/>
                  <a:pt x="12927" y="13720"/>
                  <a:pt x="12960" y="13002"/>
                </a:cubicBezTo>
                <a:lnTo>
                  <a:pt x="14981" y="13002"/>
                </a:lnTo>
                <a:cubicBezTo>
                  <a:pt x="14916" y="13720"/>
                  <a:pt x="14835" y="14422"/>
                  <a:pt x="14721" y="15074"/>
                </a:cubicBezTo>
                <a:lnTo>
                  <a:pt x="12830" y="15074"/>
                </a:lnTo>
                <a:close/>
                <a:moveTo>
                  <a:pt x="12960" y="12921"/>
                </a:moveTo>
                <a:cubicBezTo>
                  <a:pt x="12993" y="12252"/>
                  <a:pt x="12993" y="11567"/>
                  <a:pt x="12993" y="10849"/>
                </a:cubicBezTo>
                <a:lnTo>
                  <a:pt x="15063" y="10849"/>
                </a:lnTo>
                <a:cubicBezTo>
                  <a:pt x="15063" y="11550"/>
                  <a:pt x="15030" y="12252"/>
                  <a:pt x="14981" y="12921"/>
                </a:cubicBezTo>
                <a:lnTo>
                  <a:pt x="12960" y="12921"/>
                </a:lnTo>
                <a:close/>
                <a:moveTo>
                  <a:pt x="15144" y="10849"/>
                </a:moveTo>
                <a:lnTo>
                  <a:pt x="17215" y="10849"/>
                </a:lnTo>
                <a:cubicBezTo>
                  <a:pt x="17215" y="11550"/>
                  <a:pt x="17166" y="12252"/>
                  <a:pt x="17084" y="12921"/>
                </a:cubicBezTo>
                <a:lnTo>
                  <a:pt x="15063" y="12921"/>
                </a:lnTo>
                <a:cubicBezTo>
                  <a:pt x="15112" y="12252"/>
                  <a:pt x="15144" y="11550"/>
                  <a:pt x="15144" y="10849"/>
                </a:cubicBezTo>
                <a:close/>
                <a:moveTo>
                  <a:pt x="15144" y="10767"/>
                </a:moveTo>
                <a:cubicBezTo>
                  <a:pt x="15144" y="10066"/>
                  <a:pt x="15112" y="9364"/>
                  <a:pt x="15063" y="8695"/>
                </a:cubicBezTo>
                <a:lnTo>
                  <a:pt x="17084" y="8695"/>
                </a:lnTo>
                <a:cubicBezTo>
                  <a:pt x="17166" y="9364"/>
                  <a:pt x="17215" y="10066"/>
                  <a:pt x="17215" y="10767"/>
                </a:cubicBezTo>
                <a:lnTo>
                  <a:pt x="15144" y="10767"/>
                </a:lnTo>
                <a:close/>
                <a:moveTo>
                  <a:pt x="15063" y="8614"/>
                </a:moveTo>
                <a:cubicBezTo>
                  <a:pt x="14998" y="7896"/>
                  <a:pt x="14916" y="7195"/>
                  <a:pt x="14802" y="6542"/>
                </a:cubicBezTo>
                <a:lnTo>
                  <a:pt x="16693" y="6542"/>
                </a:lnTo>
                <a:cubicBezTo>
                  <a:pt x="16872" y="7195"/>
                  <a:pt x="17003" y="7896"/>
                  <a:pt x="17084" y="8614"/>
                </a:cubicBezTo>
                <a:lnTo>
                  <a:pt x="15063" y="8614"/>
                </a:lnTo>
                <a:close/>
                <a:moveTo>
                  <a:pt x="14786" y="6460"/>
                </a:moveTo>
                <a:cubicBezTo>
                  <a:pt x="14655" y="5726"/>
                  <a:pt x="14492" y="5025"/>
                  <a:pt x="14297" y="4389"/>
                </a:cubicBezTo>
                <a:lnTo>
                  <a:pt x="15943" y="4389"/>
                </a:lnTo>
                <a:cubicBezTo>
                  <a:pt x="16237" y="5025"/>
                  <a:pt x="16465" y="5726"/>
                  <a:pt x="16677" y="6460"/>
                </a:cubicBezTo>
                <a:lnTo>
                  <a:pt x="14786" y="6460"/>
                </a:lnTo>
                <a:close/>
                <a:moveTo>
                  <a:pt x="14280" y="4307"/>
                </a:moveTo>
                <a:cubicBezTo>
                  <a:pt x="14036" y="3524"/>
                  <a:pt x="13759" y="2839"/>
                  <a:pt x="13449" y="2235"/>
                </a:cubicBezTo>
                <a:lnTo>
                  <a:pt x="14655" y="2235"/>
                </a:lnTo>
                <a:cubicBezTo>
                  <a:pt x="15128" y="2822"/>
                  <a:pt x="15552" y="3524"/>
                  <a:pt x="15894" y="4307"/>
                </a:cubicBezTo>
                <a:lnTo>
                  <a:pt x="14280" y="4307"/>
                </a:lnTo>
                <a:close/>
                <a:moveTo>
                  <a:pt x="13400" y="2153"/>
                </a:moveTo>
                <a:cubicBezTo>
                  <a:pt x="12862" y="1142"/>
                  <a:pt x="12210" y="440"/>
                  <a:pt x="11525" y="147"/>
                </a:cubicBezTo>
                <a:cubicBezTo>
                  <a:pt x="12667" y="359"/>
                  <a:pt x="13710" y="1077"/>
                  <a:pt x="14590" y="2153"/>
                </a:cubicBezTo>
                <a:lnTo>
                  <a:pt x="13400" y="2153"/>
                </a:lnTo>
                <a:close/>
                <a:moveTo>
                  <a:pt x="8200" y="2153"/>
                </a:moveTo>
                <a:lnTo>
                  <a:pt x="7010" y="2153"/>
                </a:lnTo>
                <a:cubicBezTo>
                  <a:pt x="7890" y="1077"/>
                  <a:pt x="8933" y="359"/>
                  <a:pt x="10075" y="147"/>
                </a:cubicBezTo>
                <a:cubicBezTo>
                  <a:pt x="9390" y="440"/>
                  <a:pt x="8754" y="1142"/>
                  <a:pt x="8200" y="2153"/>
                </a:cubicBezTo>
                <a:close/>
                <a:moveTo>
                  <a:pt x="8167" y="2235"/>
                </a:moveTo>
                <a:cubicBezTo>
                  <a:pt x="7858" y="2822"/>
                  <a:pt x="7580" y="3524"/>
                  <a:pt x="7336" y="4307"/>
                </a:cubicBezTo>
                <a:lnTo>
                  <a:pt x="5706" y="4307"/>
                </a:lnTo>
                <a:cubicBezTo>
                  <a:pt x="6064" y="3524"/>
                  <a:pt x="6488" y="2822"/>
                  <a:pt x="6945" y="2235"/>
                </a:cubicBezTo>
                <a:lnTo>
                  <a:pt x="8167" y="2235"/>
                </a:lnTo>
                <a:close/>
                <a:moveTo>
                  <a:pt x="7320" y="4389"/>
                </a:moveTo>
                <a:cubicBezTo>
                  <a:pt x="7124" y="5025"/>
                  <a:pt x="6961" y="5726"/>
                  <a:pt x="6831" y="6460"/>
                </a:cubicBezTo>
                <a:lnTo>
                  <a:pt x="4940" y="6460"/>
                </a:lnTo>
                <a:cubicBezTo>
                  <a:pt x="5135" y="5726"/>
                  <a:pt x="5380" y="5025"/>
                  <a:pt x="5673" y="4389"/>
                </a:cubicBezTo>
                <a:lnTo>
                  <a:pt x="7320" y="4389"/>
                </a:lnTo>
                <a:close/>
                <a:moveTo>
                  <a:pt x="6814" y="6542"/>
                </a:moveTo>
                <a:cubicBezTo>
                  <a:pt x="6700" y="7195"/>
                  <a:pt x="6619" y="7896"/>
                  <a:pt x="6553" y="8614"/>
                </a:cubicBezTo>
                <a:lnTo>
                  <a:pt x="4532" y="8614"/>
                </a:lnTo>
                <a:cubicBezTo>
                  <a:pt x="4630" y="7896"/>
                  <a:pt x="4760" y="7195"/>
                  <a:pt x="4923" y="6542"/>
                </a:cubicBezTo>
                <a:lnTo>
                  <a:pt x="6814" y="6542"/>
                </a:lnTo>
                <a:close/>
                <a:moveTo>
                  <a:pt x="6553" y="8695"/>
                </a:moveTo>
                <a:cubicBezTo>
                  <a:pt x="6504" y="9364"/>
                  <a:pt x="6472" y="10066"/>
                  <a:pt x="6472" y="10767"/>
                </a:cubicBezTo>
                <a:lnTo>
                  <a:pt x="4402" y="10767"/>
                </a:lnTo>
                <a:cubicBezTo>
                  <a:pt x="4402" y="10066"/>
                  <a:pt x="4450" y="9364"/>
                  <a:pt x="4532" y="8695"/>
                </a:cubicBezTo>
                <a:lnTo>
                  <a:pt x="6553" y="8695"/>
                </a:lnTo>
                <a:close/>
                <a:moveTo>
                  <a:pt x="4320" y="10767"/>
                </a:moveTo>
                <a:lnTo>
                  <a:pt x="2250" y="10767"/>
                </a:lnTo>
                <a:cubicBezTo>
                  <a:pt x="2250" y="10066"/>
                  <a:pt x="2315" y="9364"/>
                  <a:pt x="2413" y="8695"/>
                </a:cubicBezTo>
                <a:lnTo>
                  <a:pt x="4434" y="8695"/>
                </a:lnTo>
                <a:cubicBezTo>
                  <a:pt x="4353" y="9364"/>
                  <a:pt x="4320" y="10066"/>
                  <a:pt x="4320" y="10767"/>
                </a:cubicBezTo>
                <a:close/>
                <a:moveTo>
                  <a:pt x="4320" y="10849"/>
                </a:moveTo>
                <a:cubicBezTo>
                  <a:pt x="4320" y="11550"/>
                  <a:pt x="4369" y="12252"/>
                  <a:pt x="4450" y="12921"/>
                </a:cubicBezTo>
                <a:lnTo>
                  <a:pt x="2429" y="12921"/>
                </a:lnTo>
                <a:cubicBezTo>
                  <a:pt x="2315" y="12252"/>
                  <a:pt x="2266" y="11550"/>
                  <a:pt x="2266" y="10849"/>
                </a:cubicBezTo>
                <a:lnTo>
                  <a:pt x="4320" y="10849"/>
                </a:lnTo>
                <a:close/>
                <a:moveTo>
                  <a:pt x="4450" y="13002"/>
                </a:moveTo>
                <a:cubicBezTo>
                  <a:pt x="4532" y="13720"/>
                  <a:pt x="4679" y="14422"/>
                  <a:pt x="4842" y="15074"/>
                </a:cubicBezTo>
                <a:lnTo>
                  <a:pt x="2951" y="15074"/>
                </a:lnTo>
                <a:cubicBezTo>
                  <a:pt x="2722" y="14422"/>
                  <a:pt x="2543" y="13720"/>
                  <a:pt x="2429" y="13002"/>
                </a:cubicBezTo>
                <a:lnTo>
                  <a:pt x="4450" y="13002"/>
                </a:lnTo>
                <a:close/>
                <a:moveTo>
                  <a:pt x="4532" y="13002"/>
                </a:moveTo>
                <a:lnTo>
                  <a:pt x="6553" y="13002"/>
                </a:lnTo>
                <a:cubicBezTo>
                  <a:pt x="6619" y="13720"/>
                  <a:pt x="6700" y="14422"/>
                  <a:pt x="6814" y="15074"/>
                </a:cubicBezTo>
                <a:lnTo>
                  <a:pt x="4923" y="15074"/>
                </a:lnTo>
                <a:cubicBezTo>
                  <a:pt x="4760" y="14405"/>
                  <a:pt x="4614" y="13720"/>
                  <a:pt x="4532" y="13002"/>
                </a:cubicBezTo>
                <a:close/>
                <a:moveTo>
                  <a:pt x="6831" y="15156"/>
                </a:moveTo>
                <a:cubicBezTo>
                  <a:pt x="6961" y="15890"/>
                  <a:pt x="7124" y="16592"/>
                  <a:pt x="7320" y="17228"/>
                </a:cubicBezTo>
                <a:lnTo>
                  <a:pt x="5673" y="17228"/>
                </a:lnTo>
                <a:cubicBezTo>
                  <a:pt x="5380" y="16592"/>
                  <a:pt x="5151" y="15890"/>
                  <a:pt x="4940" y="15156"/>
                </a:cubicBezTo>
                <a:lnTo>
                  <a:pt x="6831" y="15156"/>
                </a:lnTo>
                <a:close/>
                <a:moveTo>
                  <a:pt x="7336" y="17309"/>
                </a:moveTo>
                <a:cubicBezTo>
                  <a:pt x="7580" y="18092"/>
                  <a:pt x="7858" y="18778"/>
                  <a:pt x="8167" y="19381"/>
                </a:cubicBezTo>
                <a:lnTo>
                  <a:pt x="6961" y="19381"/>
                </a:lnTo>
                <a:cubicBezTo>
                  <a:pt x="6488" y="18794"/>
                  <a:pt x="6064" y="18092"/>
                  <a:pt x="5722" y="17309"/>
                </a:cubicBezTo>
                <a:lnTo>
                  <a:pt x="7336" y="17309"/>
                </a:lnTo>
                <a:close/>
                <a:moveTo>
                  <a:pt x="8200" y="19463"/>
                </a:moveTo>
                <a:cubicBezTo>
                  <a:pt x="8738" y="20474"/>
                  <a:pt x="9390" y="21176"/>
                  <a:pt x="10075" y="21469"/>
                </a:cubicBezTo>
                <a:cubicBezTo>
                  <a:pt x="8933" y="21257"/>
                  <a:pt x="7890" y="20540"/>
                  <a:pt x="7010" y="19463"/>
                </a:cubicBezTo>
                <a:lnTo>
                  <a:pt x="8200" y="19463"/>
                </a:lnTo>
                <a:close/>
                <a:moveTo>
                  <a:pt x="13400" y="19463"/>
                </a:moveTo>
                <a:lnTo>
                  <a:pt x="14590" y="19463"/>
                </a:lnTo>
                <a:cubicBezTo>
                  <a:pt x="13710" y="20540"/>
                  <a:pt x="12667" y="21257"/>
                  <a:pt x="11525" y="21469"/>
                </a:cubicBezTo>
                <a:cubicBezTo>
                  <a:pt x="12226" y="21176"/>
                  <a:pt x="12862" y="20474"/>
                  <a:pt x="13400" y="19463"/>
                </a:cubicBezTo>
                <a:close/>
                <a:moveTo>
                  <a:pt x="13449" y="19381"/>
                </a:moveTo>
                <a:cubicBezTo>
                  <a:pt x="13759" y="18794"/>
                  <a:pt x="14036" y="18092"/>
                  <a:pt x="14280" y="17309"/>
                </a:cubicBezTo>
                <a:lnTo>
                  <a:pt x="15911" y="17309"/>
                </a:lnTo>
                <a:cubicBezTo>
                  <a:pt x="15552" y="18092"/>
                  <a:pt x="15128" y="18794"/>
                  <a:pt x="14672" y="19381"/>
                </a:cubicBezTo>
                <a:lnTo>
                  <a:pt x="13449" y="19381"/>
                </a:lnTo>
                <a:close/>
                <a:moveTo>
                  <a:pt x="14297" y="17228"/>
                </a:moveTo>
                <a:cubicBezTo>
                  <a:pt x="14492" y="16592"/>
                  <a:pt x="14655" y="15890"/>
                  <a:pt x="14786" y="15156"/>
                </a:cubicBezTo>
                <a:lnTo>
                  <a:pt x="16677" y="15156"/>
                </a:lnTo>
                <a:cubicBezTo>
                  <a:pt x="16481" y="15890"/>
                  <a:pt x="16237" y="16592"/>
                  <a:pt x="15943" y="17228"/>
                </a:cubicBezTo>
                <a:lnTo>
                  <a:pt x="14297" y="17228"/>
                </a:lnTo>
                <a:close/>
                <a:moveTo>
                  <a:pt x="14802" y="15074"/>
                </a:moveTo>
                <a:cubicBezTo>
                  <a:pt x="14916" y="14422"/>
                  <a:pt x="14998" y="13720"/>
                  <a:pt x="15063" y="13002"/>
                </a:cubicBezTo>
                <a:lnTo>
                  <a:pt x="17084" y="13002"/>
                </a:lnTo>
                <a:cubicBezTo>
                  <a:pt x="16987" y="13720"/>
                  <a:pt x="16856" y="14422"/>
                  <a:pt x="16693" y="15074"/>
                </a:cubicBezTo>
                <a:lnTo>
                  <a:pt x="14802" y="15074"/>
                </a:lnTo>
                <a:close/>
                <a:moveTo>
                  <a:pt x="17166" y="13002"/>
                </a:moveTo>
                <a:lnTo>
                  <a:pt x="19187" y="13002"/>
                </a:lnTo>
                <a:cubicBezTo>
                  <a:pt x="19073" y="13720"/>
                  <a:pt x="18894" y="14422"/>
                  <a:pt x="18666" y="15074"/>
                </a:cubicBezTo>
                <a:lnTo>
                  <a:pt x="16775" y="15074"/>
                </a:lnTo>
                <a:cubicBezTo>
                  <a:pt x="16938" y="14405"/>
                  <a:pt x="17084" y="13720"/>
                  <a:pt x="17166" y="13002"/>
                </a:cubicBezTo>
                <a:close/>
                <a:moveTo>
                  <a:pt x="17182" y="12921"/>
                </a:moveTo>
                <a:cubicBezTo>
                  <a:pt x="17264" y="12252"/>
                  <a:pt x="17313" y="11550"/>
                  <a:pt x="17313" y="10849"/>
                </a:cubicBezTo>
                <a:lnTo>
                  <a:pt x="19383" y="10849"/>
                </a:lnTo>
                <a:cubicBezTo>
                  <a:pt x="19383" y="11550"/>
                  <a:pt x="19318" y="12252"/>
                  <a:pt x="19220" y="12921"/>
                </a:cubicBezTo>
                <a:lnTo>
                  <a:pt x="17182" y="12921"/>
                </a:lnTo>
                <a:close/>
                <a:moveTo>
                  <a:pt x="17296" y="10767"/>
                </a:moveTo>
                <a:cubicBezTo>
                  <a:pt x="17296" y="10066"/>
                  <a:pt x="17247" y="9364"/>
                  <a:pt x="17166" y="8695"/>
                </a:cubicBezTo>
                <a:lnTo>
                  <a:pt x="19187" y="8695"/>
                </a:lnTo>
                <a:cubicBezTo>
                  <a:pt x="19301" y="9364"/>
                  <a:pt x="19350" y="10066"/>
                  <a:pt x="19350" y="10767"/>
                </a:cubicBezTo>
                <a:lnTo>
                  <a:pt x="17296" y="10767"/>
                </a:lnTo>
                <a:close/>
                <a:moveTo>
                  <a:pt x="16758" y="6460"/>
                </a:moveTo>
                <a:cubicBezTo>
                  <a:pt x="16563" y="5726"/>
                  <a:pt x="16318" y="5025"/>
                  <a:pt x="16041" y="4389"/>
                </a:cubicBezTo>
                <a:lnTo>
                  <a:pt x="17671" y="4389"/>
                </a:lnTo>
                <a:cubicBezTo>
                  <a:pt x="18046" y="5025"/>
                  <a:pt x="18372" y="5726"/>
                  <a:pt x="18633" y="6460"/>
                </a:cubicBezTo>
                <a:lnTo>
                  <a:pt x="16758" y="6460"/>
                </a:lnTo>
                <a:close/>
                <a:moveTo>
                  <a:pt x="15992" y="4307"/>
                </a:moveTo>
                <a:cubicBezTo>
                  <a:pt x="15634" y="3524"/>
                  <a:pt x="15226" y="2839"/>
                  <a:pt x="14753" y="2235"/>
                </a:cubicBezTo>
                <a:lnTo>
                  <a:pt x="15943" y="2235"/>
                </a:lnTo>
                <a:cubicBezTo>
                  <a:pt x="16579" y="2822"/>
                  <a:pt x="17133" y="3524"/>
                  <a:pt x="17606" y="4307"/>
                </a:cubicBezTo>
                <a:lnTo>
                  <a:pt x="15992" y="4307"/>
                </a:lnTo>
                <a:close/>
                <a:moveTo>
                  <a:pt x="14688" y="2153"/>
                </a:moveTo>
                <a:cubicBezTo>
                  <a:pt x="13906" y="1191"/>
                  <a:pt x="12993" y="506"/>
                  <a:pt x="12015" y="196"/>
                </a:cubicBezTo>
                <a:cubicBezTo>
                  <a:pt x="13433" y="440"/>
                  <a:pt x="14753" y="1142"/>
                  <a:pt x="15862" y="2153"/>
                </a:cubicBezTo>
                <a:lnTo>
                  <a:pt x="14688" y="2153"/>
                </a:lnTo>
                <a:close/>
                <a:moveTo>
                  <a:pt x="6928" y="2153"/>
                </a:moveTo>
                <a:lnTo>
                  <a:pt x="5755" y="2153"/>
                </a:lnTo>
                <a:cubicBezTo>
                  <a:pt x="6863" y="1142"/>
                  <a:pt x="8184" y="440"/>
                  <a:pt x="9602" y="196"/>
                </a:cubicBezTo>
                <a:cubicBezTo>
                  <a:pt x="8607" y="506"/>
                  <a:pt x="7695" y="1191"/>
                  <a:pt x="6928" y="2153"/>
                </a:cubicBezTo>
                <a:close/>
                <a:moveTo>
                  <a:pt x="6863" y="2235"/>
                </a:moveTo>
                <a:cubicBezTo>
                  <a:pt x="6390" y="2822"/>
                  <a:pt x="5983" y="3524"/>
                  <a:pt x="5624" y="4307"/>
                </a:cubicBezTo>
                <a:lnTo>
                  <a:pt x="4010" y="4307"/>
                </a:lnTo>
                <a:cubicBezTo>
                  <a:pt x="4483" y="3524"/>
                  <a:pt x="5054" y="2822"/>
                  <a:pt x="5673" y="2235"/>
                </a:cubicBezTo>
                <a:lnTo>
                  <a:pt x="6863" y="2235"/>
                </a:lnTo>
                <a:close/>
                <a:moveTo>
                  <a:pt x="5592" y="4389"/>
                </a:moveTo>
                <a:cubicBezTo>
                  <a:pt x="5314" y="5025"/>
                  <a:pt x="5070" y="5726"/>
                  <a:pt x="4874" y="6460"/>
                </a:cubicBezTo>
                <a:lnTo>
                  <a:pt x="3000" y="6460"/>
                </a:lnTo>
                <a:cubicBezTo>
                  <a:pt x="3260" y="5726"/>
                  <a:pt x="3587" y="5025"/>
                  <a:pt x="3961" y="4389"/>
                </a:cubicBezTo>
                <a:lnTo>
                  <a:pt x="5592" y="4389"/>
                </a:lnTo>
                <a:close/>
                <a:moveTo>
                  <a:pt x="4842" y="6542"/>
                </a:moveTo>
                <a:cubicBezTo>
                  <a:pt x="4679" y="7195"/>
                  <a:pt x="4532" y="7896"/>
                  <a:pt x="4450" y="8614"/>
                </a:cubicBezTo>
                <a:lnTo>
                  <a:pt x="2429" y="8614"/>
                </a:lnTo>
                <a:cubicBezTo>
                  <a:pt x="2543" y="7896"/>
                  <a:pt x="2723" y="7195"/>
                  <a:pt x="2951" y="6542"/>
                </a:cubicBezTo>
                <a:lnTo>
                  <a:pt x="4842" y="6542"/>
                </a:lnTo>
                <a:close/>
                <a:moveTo>
                  <a:pt x="2348" y="8614"/>
                </a:moveTo>
                <a:lnTo>
                  <a:pt x="326" y="8614"/>
                </a:lnTo>
                <a:cubicBezTo>
                  <a:pt x="473" y="7896"/>
                  <a:pt x="701" y="7195"/>
                  <a:pt x="978" y="6542"/>
                </a:cubicBezTo>
                <a:lnTo>
                  <a:pt x="2869" y="6542"/>
                </a:lnTo>
                <a:cubicBezTo>
                  <a:pt x="2641" y="7195"/>
                  <a:pt x="2462" y="7896"/>
                  <a:pt x="2348" y="8614"/>
                </a:cubicBezTo>
                <a:close/>
                <a:moveTo>
                  <a:pt x="2331" y="8695"/>
                </a:moveTo>
                <a:cubicBezTo>
                  <a:pt x="2217" y="9364"/>
                  <a:pt x="2168" y="10066"/>
                  <a:pt x="2168" y="10767"/>
                </a:cubicBezTo>
                <a:lnTo>
                  <a:pt x="98" y="10767"/>
                </a:lnTo>
                <a:cubicBezTo>
                  <a:pt x="98" y="10066"/>
                  <a:pt x="179" y="9364"/>
                  <a:pt x="310" y="8695"/>
                </a:cubicBezTo>
                <a:lnTo>
                  <a:pt x="2331" y="8695"/>
                </a:lnTo>
                <a:close/>
                <a:moveTo>
                  <a:pt x="2168" y="10849"/>
                </a:moveTo>
                <a:cubicBezTo>
                  <a:pt x="2168" y="11550"/>
                  <a:pt x="2233" y="12252"/>
                  <a:pt x="2331" y="12921"/>
                </a:cubicBezTo>
                <a:lnTo>
                  <a:pt x="310" y="12921"/>
                </a:lnTo>
                <a:cubicBezTo>
                  <a:pt x="179" y="12252"/>
                  <a:pt x="98" y="11550"/>
                  <a:pt x="98" y="10849"/>
                </a:cubicBezTo>
                <a:lnTo>
                  <a:pt x="2168" y="10849"/>
                </a:lnTo>
                <a:close/>
                <a:moveTo>
                  <a:pt x="2348" y="13002"/>
                </a:moveTo>
                <a:cubicBezTo>
                  <a:pt x="2462" y="13720"/>
                  <a:pt x="2641" y="14422"/>
                  <a:pt x="2869" y="15074"/>
                </a:cubicBezTo>
                <a:lnTo>
                  <a:pt x="978" y="15074"/>
                </a:lnTo>
                <a:lnTo>
                  <a:pt x="978" y="15074"/>
                </a:lnTo>
                <a:cubicBezTo>
                  <a:pt x="685" y="14405"/>
                  <a:pt x="473" y="13720"/>
                  <a:pt x="310" y="13002"/>
                </a:cubicBezTo>
                <a:lnTo>
                  <a:pt x="2348" y="13002"/>
                </a:lnTo>
                <a:close/>
                <a:moveTo>
                  <a:pt x="2983" y="15156"/>
                </a:moveTo>
                <a:lnTo>
                  <a:pt x="4858" y="15156"/>
                </a:lnTo>
                <a:cubicBezTo>
                  <a:pt x="5054" y="15890"/>
                  <a:pt x="5298" y="16592"/>
                  <a:pt x="5575" y="17228"/>
                </a:cubicBezTo>
                <a:lnTo>
                  <a:pt x="3945" y="17228"/>
                </a:lnTo>
                <a:cubicBezTo>
                  <a:pt x="3570" y="16592"/>
                  <a:pt x="3244" y="15890"/>
                  <a:pt x="2983" y="15156"/>
                </a:cubicBezTo>
                <a:close/>
                <a:moveTo>
                  <a:pt x="5624" y="17309"/>
                </a:moveTo>
                <a:cubicBezTo>
                  <a:pt x="5983" y="18092"/>
                  <a:pt x="6390" y="18778"/>
                  <a:pt x="6863" y="19381"/>
                </a:cubicBezTo>
                <a:lnTo>
                  <a:pt x="5673" y="19381"/>
                </a:lnTo>
                <a:cubicBezTo>
                  <a:pt x="5037" y="18794"/>
                  <a:pt x="4483" y="18092"/>
                  <a:pt x="4010" y="17309"/>
                </a:cubicBezTo>
                <a:lnTo>
                  <a:pt x="5624" y="17309"/>
                </a:lnTo>
                <a:close/>
                <a:moveTo>
                  <a:pt x="6928" y="19463"/>
                </a:moveTo>
                <a:cubicBezTo>
                  <a:pt x="7711" y="20425"/>
                  <a:pt x="8624" y="21111"/>
                  <a:pt x="9602" y="21421"/>
                </a:cubicBezTo>
                <a:cubicBezTo>
                  <a:pt x="8184" y="21176"/>
                  <a:pt x="6863" y="20474"/>
                  <a:pt x="5755" y="19463"/>
                </a:cubicBezTo>
                <a:lnTo>
                  <a:pt x="6928" y="19463"/>
                </a:lnTo>
                <a:close/>
                <a:moveTo>
                  <a:pt x="14688" y="19463"/>
                </a:moveTo>
                <a:lnTo>
                  <a:pt x="15845" y="19463"/>
                </a:lnTo>
                <a:cubicBezTo>
                  <a:pt x="14737" y="20474"/>
                  <a:pt x="13416" y="21176"/>
                  <a:pt x="11998" y="21421"/>
                </a:cubicBezTo>
                <a:cubicBezTo>
                  <a:pt x="13009" y="21111"/>
                  <a:pt x="13922" y="20425"/>
                  <a:pt x="14688" y="19463"/>
                </a:cubicBezTo>
                <a:close/>
                <a:moveTo>
                  <a:pt x="14753" y="19381"/>
                </a:moveTo>
                <a:cubicBezTo>
                  <a:pt x="15226" y="18794"/>
                  <a:pt x="15634" y="18092"/>
                  <a:pt x="15992" y="17309"/>
                </a:cubicBezTo>
                <a:lnTo>
                  <a:pt x="17606" y="17309"/>
                </a:lnTo>
                <a:cubicBezTo>
                  <a:pt x="17133" y="18092"/>
                  <a:pt x="16563" y="18794"/>
                  <a:pt x="15943" y="19381"/>
                </a:cubicBezTo>
                <a:lnTo>
                  <a:pt x="14753" y="19381"/>
                </a:lnTo>
                <a:close/>
                <a:moveTo>
                  <a:pt x="16025" y="17228"/>
                </a:moveTo>
                <a:cubicBezTo>
                  <a:pt x="16302" y="16592"/>
                  <a:pt x="16546" y="15890"/>
                  <a:pt x="16742" y="15156"/>
                </a:cubicBezTo>
                <a:lnTo>
                  <a:pt x="18617" y="15156"/>
                </a:lnTo>
                <a:cubicBezTo>
                  <a:pt x="18356" y="15890"/>
                  <a:pt x="18030" y="16592"/>
                  <a:pt x="17655" y="17228"/>
                </a:cubicBezTo>
                <a:lnTo>
                  <a:pt x="16025" y="17228"/>
                </a:lnTo>
                <a:close/>
                <a:moveTo>
                  <a:pt x="18715" y="15156"/>
                </a:moveTo>
                <a:lnTo>
                  <a:pt x="20589" y="15156"/>
                </a:lnTo>
                <a:cubicBezTo>
                  <a:pt x="20263" y="15890"/>
                  <a:pt x="19856" y="16592"/>
                  <a:pt x="19383" y="17228"/>
                </a:cubicBezTo>
                <a:lnTo>
                  <a:pt x="17753" y="17228"/>
                </a:lnTo>
                <a:cubicBezTo>
                  <a:pt x="18144" y="16592"/>
                  <a:pt x="18454" y="15890"/>
                  <a:pt x="18715" y="15156"/>
                </a:cubicBezTo>
                <a:close/>
                <a:moveTo>
                  <a:pt x="18747" y="15074"/>
                </a:moveTo>
                <a:cubicBezTo>
                  <a:pt x="18975" y="14422"/>
                  <a:pt x="19155" y="13720"/>
                  <a:pt x="19269" y="13002"/>
                </a:cubicBezTo>
                <a:lnTo>
                  <a:pt x="21290" y="13002"/>
                </a:lnTo>
                <a:cubicBezTo>
                  <a:pt x="21144" y="13720"/>
                  <a:pt x="20915" y="14422"/>
                  <a:pt x="20638" y="15074"/>
                </a:cubicBezTo>
                <a:lnTo>
                  <a:pt x="18747" y="15074"/>
                </a:lnTo>
                <a:close/>
                <a:moveTo>
                  <a:pt x="19285" y="12921"/>
                </a:moveTo>
                <a:cubicBezTo>
                  <a:pt x="19399" y="12252"/>
                  <a:pt x="19448" y="11550"/>
                  <a:pt x="19448" y="10849"/>
                </a:cubicBezTo>
                <a:lnTo>
                  <a:pt x="21518" y="10849"/>
                </a:lnTo>
                <a:cubicBezTo>
                  <a:pt x="21518" y="11550"/>
                  <a:pt x="21437" y="12252"/>
                  <a:pt x="21307" y="12921"/>
                </a:cubicBezTo>
                <a:lnTo>
                  <a:pt x="19285" y="12921"/>
                </a:lnTo>
                <a:close/>
                <a:moveTo>
                  <a:pt x="19448" y="10767"/>
                </a:moveTo>
                <a:cubicBezTo>
                  <a:pt x="19448" y="10066"/>
                  <a:pt x="19383" y="9364"/>
                  <a:pt x="19285" y="8695"/>
                </a:cubicBezTo>
                <a:lnTo>
                  <a:pt x="21307" y="8695"/>
                </a:lnTo>
                <a:cubicBezTo>
                  <a:pt x="21437" y="9364"/>
                  <a:pt x="21518" y="10066"/>
                  <a:pt x="21518" y="10767"/>
                </a:cubicBezTo>
                <a:lnTo>
                  <a:pt x="19448" y="10767"/>
                </a:lnTo>
                <a:close/>
                <a:moveTo>
                  <a:pt x="18715" y="6460"/>
                </a:moveTo>
                <a:cubicBezTo>
                  <a:pt x="18454" y="5726"/>
                  <a:pt x="18128" y="5025"/>
                  <a:pt x="17753" y="4389"/>
                </a:cubicBezTo>
                <a:lnTo>
                  <a:pt x="19383" y="4389"/>
                </a:lnTo>
                <a:cubicBezTo>
                  <a:pt x="19856" y="5025"/>
                  <a:pt x="20263" y="5726"/>
                  <a:pt x="20589" y="6460"/>
                </a:cubicBezTo>
                <a:lnTo>
                  <a:pt x="18715" y="6460"/>
                </a:lnTo>
                <a:close/>
                <a:moveTo>
                  <a:pt x="19318" y="4307"/>
                </a:moveTo>
                <a:lnTo>
                  <a:pt x="17704" y="4307"/>
                </a:lnTo>
                <a:cubicBezTo>
                  <a:pt x="17231" y="3524"/>
                  <a:pt x="16677" y="2839"/>
                  <a:pt x="16057" y="2235"/>
                </a:cubicBezTo>
                <a:lnTo>
                  <a:pt x="17231" y="2235"/>
                </a:lnTo>
                <a:cubicBezTo>
                  <a:pt x="18030" y="2822"/>
                  <a:pt x="18731" y="3524"/>
                  <a:pt x="19318" y="4307"/>
                </a:cubicBezTo>
                <a:close/>
                <a:moveTo>
                  <a:pt x="17133" y="2153"/>
                </a:moveTo>
                <a:lnTo>
                  <a:pt x="15992" y="2153"/>
                </a:lnTo>
                <a:cubicBezTo>
                  <a:pt x="14998" y="1224"/>
                  <a:pt x="13857" y="571"/>
                  <a:pt x="12601" y="228"/>
                </a:cubicBezTo>
                <a:cubicBezTo>
                  <a:pt x="14264" y="522"/>
                  <a:pt x="15813" y="1191"/>
                  <a:pt x="17133" y="2153"/>
                </a:cubicBezTo>
                <a:close/>
                <a:moveTo>
                  <a:pt x="5640" y="2153"/>
                </a:moveTo>
                <a:lnTo>
                  <a:pt x="4499" y="2153"/>
                </a:lnTo>
                <a:cubicBezTo>
                  <a:pt x="5820" y="1191"/>
                  <a:pt x="7352" y="522"/>
                  <a:pt x="9031" y="228"/>
                </a:cubicBezTo>
                <a:cubicBezTo>
                  <a:pt x="7776" y="571"/>
                  <a:pt x="6619" y="1224"/>
                  <a:pt x="5640" y="2153"/>
                </a:cubicBezTo>
                <a:close/>
                <a:moveTo>
                  <a:pt x="4369" y="2235"/>
                </a:moveTo>
                <a:lnTo>
                  <a:pt x="5543" y="2235"/>
                </a:lnTo>
                <a:cubicBezTo>
                  <a:pt x="4923" y="2822"/>
                  <a:pt x="4369" y="3524"/>
                  <a:pt x="3896" y="4307"/>
                </a:cubicBezTo>
                <a:lnTo>
                  <a:pt x="2282" y="4307"/>
                </a:lnTo>
                <a:cubicBezTo>
                  <a:pt x="2885" y="3524"/>
                  <a:pt x="3586" y="2822"/>
                  <a:pt x="4369" y="2235"/>
                </a:cubicBezTo>
                <a:close/>
                <a:moveTo>
                  <a:pt x="2233" y="4389"/>
                </a:moveTo>
                <a:lnTo>
                  <a:pt x="3864" y="4389"/>
                </a:lnTo>
                <a:cubicBezTo>
                  <a:pt x="3489" y="5025"/>
                  <a:pt x="3163" y="5726"/>
                  <a:pt x="2902" y="6460"/>
                </a:cubicBezTo>
                <a:lnTo>
                  <a:pt x="1011" y="6460"/>
                </a:lnTo>
                <a:cubicBezTo>
                  <a:pt x="1337" y="5726"/>
                  <a:pt x="1744" y="5025"/>
                  <a:pt x="2233" y="4389"/>
                </a:cubicBezTo>
                <a:close/>
                <a:moveTo>
                  <a:pt x="2299" y="17309"/>
                </a:moveTo>
                <a:lnTo>
                  <a:pt x="3912" y="17309"/>
                </a:lnTo>
                <a:cubicBezTo>
                  <a:pt x="4385" y="18092"/>
                  <a:pt x="4940" y="18778"/>
                  <a:pt x="5559" y="19381"/>
                </a:cubicBezTo>
                <a:lnTo>
                  <a:pt x="4385" y="19381"/>
                </a:lnTo>
                <a:cubicBezTo>
                  <a:pt x="3586" y="18794"/>
                  <a:pt x="2885" y="18092"/>
                  <a:pt x="2299" y="17309"/>
                </a:cubicBezTo>
                <a:close/>
                <a:moveTo>
                  <a:pt x="4483" y="19463"/>
                </a:moveTo>
                <a:lnTo>
                  <a:pt x="5624" y="19463"/>
                </a:lnTo>
                <a:cubicBezTo>
                  <a:pt x="6619" y="20393"/>
                  <a:pt x="7760" y="21045"/>
                  <a:pt x="9015" y="21388"/>
                </a:cubicBezTo>
                <a:cubicBezTo>
                  <a:pt x="7352" y="21094"/>
                  <a:pt x="5804" y="20425"/>
                  <a:pt x="4483" y="19463"/>
                </a:cubicBezTo>
                <a:close/>
                <a:moveTo>
                  <a:pt x="15976" y="19463"/>
                </a:moveTo>
                <a:lnTo>
                  <a:pt x="17117" y="19463"/>
                </a:lnTo>
                <a:cubicBezTo>
                  <a:pt x="15797" y="20425"/>
                  <a:pt x="14264" y="21094"/>
                  <a:pt x="12585" y="21388"/>
                </a:cubicBezTo>
                <a:cubicBezTo>
                  <a:pt x="13840" y="21045"/>
                  <a:pt x="14998" y="20376"/>
                  <a:pt x="15976" y="19463"/>
                </a:cubicBezTo>
                <a:close/>
                <a:moveTo>
                  <a:pt x="17231" y="19381"/>
                </a:moveTo>
                <a:lnTo>
                  <a:pt x="16057" y="19381"/>
                </a:lnTo>
                <a:cubicBezTo>
                  <a:pt x="16677" y="18794"/>
                  <a:pt x="17231" y="18092"/>
                  <a:pt x="17704" y="17309"/>
                </a:cubicBezTo>
                <a:lnTo>
                  <a:pt x="19318" y="17309"/>
                </a:lnTo>
                <a:cubicBezTo>
                  <a:pt x="18731" y="18092"/>
                  <a:pt x="18030" y="18794"/>
                  <a:pt x="17231" y="1938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D8F8D5B-1582-9341-8950-92E5CE627B95}"/>
              </a:ext>
            </a:extLst>
          </p:cNvPr>
          <p:cNvSpPr/>
          <p:nvPr/>
        </p:nvSpPr>
        <p:spPr>
          <a:xfrm>
            <a:off x="3413741" y="5172254"/>
            <a:ext cx="163017" cy="16301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3C67A92-E7E1-814D-9C7C-9E75706C711F}"/>
              </a:ext>
            </a:extLst>
          </p:cNvPr>
          <p:cNvSpPr/>
          <p:nvPr/>
        </p:nvSpPr>
        <p:spPr>
          <a:xfrm>
            <a:off x="2003085" y="4764730"/>
            <a:ext cx="163017" cy="163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08B7EA39-9DB7-0B46-A8E7-B9C228356483}"/>
              </a:ext>
            </a:extLst>
          </p:cNvPr>
          <p:cNvSpPr/>
          <p:nvPr/>
        </p:nvSpPr>
        <p:spPr>
          <a:xfrm>
            <a:off x="3054341" y="3911978"/>
            <a:ext cx="163017" cy="163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46AA6B1-2653-724D-820E-A6309DAF374E}"/>
              </a:ext>
            </a:extLst>
          </p:cNvPr>
          <p:cNvSpPr/>
          <p:nvPr/>
        </p:nvSpPr>
        <p:spPr>
          <a:xfrm>
            <a:off x="1031300" y="3103291"/>
            <a:ext cx="163017" cy="163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DF363A0-7F96-6840-923E-898D0C1E7E6B}"/>
              </a:ext>
            </a:extLst>
          </p:cNvPr>
          <p:cNvSpPr/>
          <p:nvPr/>
        </p:nvSpPr>
        <p:spPr>
          <a:xfrm>
            <a:off x="4542265" y="2695768"/>
            <a:ext cx="163017" cy="163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6AED84A7-A27E-924E-9EC3-F4B0EEE7C19A}"/>
              </a:ext>
            </a:extLst>
          </p:cNvPr>
          <p:cNvSpPr/>
          <p:nvPr/>
        </p:nvSpPr>
        <p:spPr>
          <a:xfrm>
            <a:off x="2648906" y="2248925"/>
            <a:ext cx="163017" cy="16301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93E54B9-4792-4B42-BF31-939ADFEEBBDE}"/>
              </a:ext>
            </a:extLst>
          </p:cNvPr>
          <p:cNvSpPr/>
          <p:nvPr/>
        </p:nvSpPr>
        <p:spPr>
          <a:xfrm>
            <a:off x="2128477" y="1849375"/>
            <a:ext cx="163017" cy="163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AFA299F-48B8-EF40-A039-E60A59B0A4CA}"/>
              </a:ext>
            </a:extLst>
          </p:cNvPr>
          <p:cNvSpPr/>
          <p:nvPr/>
        </p:nvSpPr>
        <p:spPr>
          <a:xfrm>
            <a:off x="4166091" y="4325860"/>
            <a:ext cx="163017" cy="163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7985ADFC-6FC0-4B5B-91E0-218FF1316366}"/>
              </a:ext>
            </a:extLst>
          </p:cNvPr>
          <p:cNvSpPr/>
          <p:nvPr/>
        </p:nvSpPr>
        <p:spPr>
          <a:xfrm>
            <a:off x="1462406" y="3914195"/>
            <a:ext cx="163017" cy="16301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Wireframe Globe – Slide Template</a:t>
            </a:r>
          </a:p>
        </p:txBody>
      </p:sp>
      <p:sp>
        <p:nvSpPr>
          <p:cNvPr id="15" name="Rounded Rectangle 21">
            <a:extLst>
              <a:ext uri="{FF2B5EF4-FFF2-40B4-BE49-F238E27FC236}">
                <a16:creationId xmlns:a16="http://schemas.microsoft.com/office/drawing/2014/main" id="{BFFE4C94-77CF-4347-AEAF-28AD76AC3FB4}"/>
              </a:ext>
            </a:extLst>
          </p:cNvPr>
          <p:cNvSpPr/>
          <p:nvPr/>
        </p:nvSpPr>
        <p:spPr>
          <a:xfrm>
            <a:off x="5575312" y="1504545"/>
            <a:ext cx="34289" cy="126187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6" name="Rounded Rectangle 22">
            <a:extLst>
              <a:ext uri="{FF2B5EF4-FFF2-40B4-BE49-F238E27FC236}">
                <a16:creationId xmlns:a16="http://schemas.microsoft.com/office/drawing/2014/main" id="{E2F9BDBF-F05C-2349-B850-94C0D03C8F3D}"/>
              </a:ext>
            </a:extLst>
          </p:cNvPr>
          <p:cNvSpPr/>
          <p:nvPr/>
        </p:nvSpPr>
        <p:spPr>
          <a:xfrm>
            <a:off x="5575312" y="2948843"/>
            <a:ext cx="34289" cy="126187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7" name="Rounded Rectangle 23">
            <a:extLst>
              <a:ext uri="{FF2B5EF4-FFF2-40B4-BE49-F238E27FC236}">
                <a16:creationId xmlns:a16="http://schemas.microsoft.com/office/drawing/2014/main" id="{03C585CE-57D2-F949-9EC3-180D8D27E9BC}"/>
              </a:ext>
            </a:extLst>
          </p:cNvPr>
          <p:cNvSpPr/>
          <p:nvPr/>
        </p:nvSpPr>
        <p:spPr>
          <a:xfrm>
            <a:off x="5575312" y="4393141"/>
            <a:ext cx="34289" cy="126187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4CF66DD-A19B-4449-9AAD-83F161AA78E6}"/>
              </a:ext>
            </a:extLst>
          </p:cNvPr>
          <p:cNvGrpSpPr/>
          <p:nvPr/>
        </p:nvGrpSpPr>
        <p:grpSpPr>
          <a:xfrm>
            <a:off x="5858153" y="2949777"/>
            <a:ext cx="2194560" cy="1260003"/>
            <a:chOff x="8921977" y="1394910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993D122-3ED8-454B-9923-178056EBB8D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2A90E2B-9D80-4BFB-B441-611CE4E365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B25838F-FA17-418A-8A58-7342DB8005EF}"/>
              </a:ext>
            </a:extLst>
          </p:cNvPr>
          <p:cNvGrpSpPr/>
          <p:nvPr/>
        </p:nvGrpSpPr>
        <p:grpSpPr>
          <a:xfrm>
            <a:off x="5858153" y="4395010"/>
            <a:ext cx="2194560" cy="1260003"/>
            <a:chOff x="8921977" y="400157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1F05CE-BE1A-49E4-909D-F34644F58B6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72BAE3-9563-4013-A3B7-40467E3EB5F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E9A360A-3BE2-471B-9B72-E95BA34F66D5}"/>
              </a:ext>
            </a:extLst>
          </p:cNvPr>
          <p:cNvGrpSpPr/>
          <p:nvPr/>
        </p:nvGrpSpPr>
        <p:grpSpPr>
          <a:xfrm>
            <a:off x="5858153" y="1504545"/>
            <a:ext cx="2194560" cy="1260003"/>
            <a:chOff x="8921977" y="1394910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D3E35C7-E344-42CF-8AA4-4AEF75CD218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2AB8B6E-19E6-4CDA-BB3C-EBAC2931425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28061B7E-7313-5046-96EA-AD9027D99ECE}"/>
              </a:ext>
            </a:extLst>
          </p:cNvPr>
          <p:cNvSpPr/>
          <p:nvPr/>
        </p:nvSpPr>
        <p:spPr>
          <a:xfrm>
            <a:off x="655126" y="1504545"/>
            <a:ext cx="4150581" cy="4150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0703" y="6509"/>
                </a:moveTo>
                <a:lnTo>
                  <a:pt x="20703" y="6460"/>
                </a:lnTo>
                <a:lnTo>
                  <a:pt x="20687" y="6460"/>
                </a:lnTo>
                <a:cubicBezTo>
                  <a:pt x="19008" y="2659"/>
                  <a:pt x="15210" y="0"/>
                  <a:pt x="10808" y="0"/>
                </a:cubicBezTo>
                <a:cubicBezTo>
                  <a:pt x="6407" y="0"/>
                  <a:pt x="2608" y="2659"/>
                  <a:pt x="929" y="6460"/>
                </a:cubicBezTo>
                <a:lnTo>
                  <a:pt x="913" y="6460"/>
                </a:lnTo>
                <a:lnTo>
                  <a:pt x="913" y="6477"/>
                </a:lnTo>
                <a:cubicBezTo>
                  <a:pt x="326" y="7798"/>
                  <a:pt x="0" y="9266"/>
                  <a:pt x="0" y="10800"/>
                </a:cubicBezTo>
                <a:cubicBezTo>
                  <a:pt x="0" y="16755"/>
                  <a:pt x="4842" y="21600"/>
                  <a:pt x="10792" y="21600"/>
                </a:cubicBezTo>
                <a:cubicBezTo>
                  <a:pt x="16742" y="21600"/>
                  <a:pt x="21584" y="16755"/>
                  <a:pt x="21584" y="10800"/>
                </a:cubicBezTo>
                <a:cubicBezTo>
                  <a:pt x="21600" y="9283"/>
                  <a:pt x="21290" y="7815"/>
                  <a:pt x="20703" y="6509"/>
                </a:cubicBezTo>
                <a:close/>
                <a:moveTo>
                  <a:pt x="1011" y="15156"/>
                </a:moveTo>
                <a:lnTo>
                  <a:pt x="2885" y="15156"/>
                </a:lnTo>
                <a:cubicBezTo>
                  <a:pt x="3146" y="15890"/>
                  <a:pt x="3472" y="16592"/>
                  <a:pt x="3847" y="17228"/>
                </a:cubicBezTo>
                <a:lnTo>
                  <a:pt x="2217" y="17228"/>
                </a:lnTo>
                <a:cubicBezTo>
                  <a:pt x="1744" y="16592"/>
                  <a:pt x="1337" y="15890"/>
                  <a:pt x="1011" y="15156"/>
                </a:cubicBezTo>
                <a:close/>
                <a:moveTo>
                  <a:pt x="19187" y="8614"/>
                </a:moveTo>
                <a:lnTo>
                  <a:pt x="17166" y="8614"/>
                </a:lnTo>
                <a:cubicBezTo>
                  <a:pt x="17084" y="7896"/>
                  <a:pt x="16938" y="7195"/>
                  <a:pt x="16775" y="6542"/>
                </a:cubicBezTo>
                <a:lnTo>
                  <a:pt x="18666" y="6542"/>
                </a:lnTo>
                <a:cubicBezTo>
                  <a:pt x="18894" y="7195"/>
                  <a:pt x="19073" y="7896"/>
                  <a:pt x="19187" y="8614"/>
                </a:cubicBezTo>
                <a:close/>
                <a:moveTo>
                  <a:pt x="18747" y="6542"/>
                </a:moveTo>
                <a:lnTo>
                  <a:pt x="20638" y="6542"/>
                </a:lnTo>
                <a:cubicBezTo>
                  <a:pt x="20932" y="7195"/>
                  <a:pt x="21144" y="7896"/>
                  <a:pt x="21290" y="8614"/>
                </a:cubicBezTo>
                <a:lnTo>
                  <a:pt x="19269" y="8614"/>
                </a:lnTo>
                <a:cubicBezTo>
                  <a:pt x="19155" y="7896"/>
                  <a:pt x="18975" y="7195"/>
                  <a:pt x="18747" y="6542"/>
                </a:cubicBezTo>
                <a:close/>
                <a:moveTo>
                  <a:pt x="6456" y="10849"/>
                </a:moveTo>
                <a:cubicBezTo>
                  <a:pt x="6456" y="11550"/>
                  <a:pt x="6488" y="12252"/>
                  <a:pt x="6537" y="12921"/>
                </a:cubicBezTo>
                <a:lnTo>
                  <a:pt x="4516" y="12921"/>
                </a:lnTo>
                <a:cubicBezTo>
                  <a:pt x="4434" y="12252"/>
                  <a:pt x="4385" y="11550"/>
                  <a:pt x="4385" y="10849"/>
                </a:cubicBezTo>
                <a:lnTo>
                  <a:pt x="6456" y="10849"/>
                </a:lnTo>
                <a:close/>
                <a:moveTo>
                  <a:pt x="12993" y="10767"/>
                </a:moveTo>
                <a:cubicBezTo>
                  <a:pt x="12993" y="10050"/>
                  <a:pt x="12976" y="9364"/>
                  <a:pt x="12960" y="8695"/>
                </a:cubicBezTo>
                <a:lnTo>
                  <a:pt x="14981" y="8695"/>
                </a:lnTo>
                <a:cubicBezTo>
                  <a:pt x="15030" y="9364"/>
                  <a:pt x="15063" y="10066"/>
                  <a:pt x="15063" y="10767"/>
                </a:cubicBezTo>
                <a:lnTo>
                  <a:pt x="12993" y="10767"/>
                </a:lnTo>
                <a:close/>
                <a:moveTo>
                  <a:pt x="10841" y="6460"/>
                </a:moveTo>
                <a:lnTo>
                  <a:pt x="10841" y="4389"/>
                </a:lnTo>
                <a:lnTo>
                  <a:pt x="12487" y="4389"/>
                </a:lnTo>
                <a:cubicBezTo>
                  <a:pt x="12585" y="5025"/>
                  <a:pt x="12667" y="5726"/>
                  <a:pt x="12732" y="6460"/>
                </a:cubicBezTo>
                <a:lnTo>
                  <a:pt x="10841" y="6460"/>
                </a:lnTo>
                <a:close/>
                <a:moveTo>
                  <a:pt x="12748" y="6542"/>
                </a:moveTo>
                <a:cubicBezTo>
                  <a:pt x="12797" y="7195"/>
                  <a:pt x="12846" y="7896"/>
                  <a:pt x="12879" y="8614"/>
                </a:cubicBezTo>
                <a:lnTo>
                  <a:pt x="10857" y="8614"/>
                </a:lnTo>
                <a:lnTo>
                  <a:pt x="10857" y="6542"/>
                </a:lnTo>
                <a:lnTo>
                  <a:pt x="12748" y="6542"/>
                </a:lnTo>
                <a:close/>
                <a:moveTo>
                  <a:pt x="10841" y="4307"/>
                </a:moveTo>
                <a:lnTo>
                  <a:pt x="10841" y="2235"/>
                </a:lnTo>
                <a:lnTo>
                  <a:pt x="12063" y="2235"/>
                </a:lnTo>
                <a:cubicBezTo>
                  <a:pt x="12210" y="2822"/>
                  <a:pt x="12357" y="3524"/>
                  <a:pt x="12471" y="4307"/>
                </a:cubicBezTo>
                <a:lnTo>
                  <a:pt x="10841" y="4307"/>
                </a:lnTo>
                <a:close/>
                <a:moveTo>
                  <a:pt x="10759" y="4307"/>
                </a:moveTo>
                <a:lnTo>
                  <a:pt x="9129" y="4307"/>
                </a:lnTo>
                <a:cubicBezTo>
                  <a:pt x="9243" y="3524"/>
                  <a:pt x="9390" y="2822"/>
                  <a:pt x="9537" y="2235"/>
                </a:cubicBezTo>
                <a:lnTo>
                  <a:pt x="10759" y="2235"/>
                </a:lnTo>
                <a:lnTo>
                  <a:pt x="10759" y="4307"/>
                </a:lnTo>
                <a:close/>
                <a:moveTo>
                  <a:pt x="10759" y="4389"/>
                </a:moveTo>
                <a:lnTo>
                  <a:pt x="10759" y="6460"/>
                </a:lnTo>
                <a:lnTo>
                  <a:pt x="8868" y="6460"/>
                </a:lnTo>
                <a:cubicBezTo>
                  <a:pt x="8933" y="5726"/>
                  <a:pt x="9015" y="5025"/>
                  <a:pt x="9113" y="4389"/>
                </a:cubicBezTo>
                <a:lnTo>
                  <a:pt x="10759" y="4389"/>
                </a:lnTo>
                <a:close/>
                <a:moveTo>
                  <a:pt x="10759" y="6542"/>
                </a:moveTo>
                <a:lnTo>
                  <a:pt x="10759" y="8614"/>
                </a:lnTo>
                <a:lnTo>
                  <a:pt x="8738" y="8614"/>
                </a:lnTo>
                <a:cubicBezTo>
                  <a:pt x="8770" y="7896"/>
                  <a:pt x="8819" y="7195"/>
                  <a:pt x="8868" y="6542"/>
                </a:cubicBezTo>
                <a:lnTo>
                  <a:pt x="10759" y="6542"/>
                </a:lnTo>
                <a:close/>
                <a:moveTo>
                  <a:pt x="10759" y="8695"/>
                </a:moveTo>
                <a:lnTo>
                  <a:pt x="10759" y="10767"/>
                </a:lnTo>
                <a:lnTo>
                  <a:pt x="8689" y="10767"/>
                </a:lnTo>
                <a:cubicBezTo>
                  <a:pt x="8689" y="10066"/>
                  <a:pt x="8705" y="9364"/>
                  <a:pt x="8738" y="8695"/>
                </a:cubicBezTo>
                <a:lnTo>
                  <a:pt x="10759" y="8695"/>
                </a:lnTo>
                <a:close/>
                <a:moveTo>
                  <a:pt x="10759" y="10849"/>
                </a:moveTo>
                <a:lnTo>
                  <a:pt x="10759" y="12921"/>
                </a:lnTo>
                <a:lnTo>
                  <a:pt x="8738" y="12921"/>
                </a:lnTo>
                <a:cubicBezTo>
                  <a:pt x="8705" y="12252"/>
                  <a:pt x="8705" y="11550"/>
                  <a:pt x="8689" y="10849"/>
                </a:cubicBezTo>
                <a:lnTo>
                  <a:pt x="10759" y="10849"/>
                </a:lnTo>
                <a:close/>
                <a:moveTo>
                  <a:pt x="10759" y="13002"/>
                </a:moveTo>
                <a:lnTo>
                  <a:pt x="10759" y="15074"/>
                </a:lnTo>
                <a:lnTo>
                  <a:pt x="8868" y="15074"/>
                </a:lnTo>
                <a:cubicBezTo>
                  <a:pt x="8819" y="14422"/>
                  <a:pt x="8770" y="13720"/>
                  <a:pt x="8738" y="13002"/>
                </a:cubicBezTo>
                <a:lnTo>
                  <a:pt x="10759" y="13002"/>
                </a:lnTo>
                <a:close/>
                <a:moveTo>
                  <a:pt x="10759" y="15156"/>
                </a:moveTo>
                <a:lnTo>
                  <a:pt x="10759" y="17228"/>
                </a:lnTo>
                <a:lnTo>
                  <a:pt x="9113" y="17228"/>
                </a:lnTo>
                <a:cubicBezTo>
                  <a:pt x="9015" y="16592"/>
                  <a:pt x="8933" y="15890"/>
                  <a:pt x="8868" y="15156"/>
                </a:cubicBezTo>
                <a:lnTo>
                  <a:pt x="10759" y="15156"/>
                </a:lnTo>
                <a:close/>
                <a:moveTo>
                  <a:pt x="10759" y="17309"/>
                </a:moveTo>
                <a:lnTo>
                  <a:pt x="10759" y="19381"/>
                </a:lnTo>
                <a:lnTo>
                  <a:pt x="9537" y="19381"/>
                </a:lnTo>
                <a:cubicBezTo>
                  <a:pt x="9390" y="18794"/>
                  <a:pt x="9243" y="18092"/>
                  <a:pt x="9129" y="17309"/>
                </a:cubicBezTo>
                <a:lnTo>
                  <a:pt x="10759" y="17309"/>
                </a:lnTo>
                <a:close/>
                <a:moveTo>
                  <a:pt x="10841" y="17309"/>
                </a:moveTo>
                <a:lnTo>
                  <a:pt x="12471" y="17309"/>
                </a:lnTo>
                <a:cubicBezTo>
                  <a:pt x="12357" y="18092"/>
                  <a:pt x="12210" y="18794"/>
                  <a:pt x="12063" y="19381"/>
                </a:cubicBezTo>
                <a:lnTo>
                  <a:pt x="10841" y="19381"/>
                </a:lnTo>
                <a:lnTo>
                  <a:pt x="10841" y="17309"/>
                </a:lnTo>
                <a:close/>
                <a:moveTo>
                  <a:pt x="10841" y="17228"/>
                </a:moveTo>
                <a:lnTo>
                  <a:pt x="10841" y="15156"/>
                </a:lnTo>
                <a:lnTo>
                  <a:pt x="12732" y="15156"/>
                </a:lnTo>
                <a:cubicBezTo>
                  <a:pt x="12667" y="15890"/>
                  <a:pt x="12585" y="16592"/>
                  <a:pt x="12487" y="17228"/>
                </a:cubicBezTo>
                <a:lnTo>
                  <a:pt x="10841" y="17228"/>
                </a:lnTo>
                <a:close/>
                <a:moveTo>
                  <a:pt x="10841" y="15074"/>
                </a:moveTo>
                <a:lnTo>
                  <a:pt x="10841" y="13002"/>
                </a:lnTo>
                <a:lnTo>
                  <a:pt x="12862" y="13002"/>
                </a:lnTo>
                <a:cubicBezTo>
                  <a:pt x="12830" y="13720"/>
                  <a:pt x="12781" y="14422"/>
                  <a:pt x="12732" y="15074"/>
                </a:cubicBezTo>
                <a:lnTo>
                  <a:pt x="10841" y="15074"/>
                </a:lnTo>
                <a:close/>
                <a:moveTo>
                  <a:pt x="10841" y="12921"/>
                </a:moveTo>
                <a:lnTo>
                  <a:pt x="10841" y="10849"/>
                </a:lnTo>
                <a:lnTo>
                  <a:pt x="12911" y="10849"/>
                </a:lnTo>
                <a:cubicBezTo>
                  <a:pt x="12911" y="11550"/>
                  <a:pt x="12895" y="12252"/>
                  <a:pt x="12862" y="12921"/>
                </a:cubicBezTo>
                <a:lnTo>
                  <a:pt x="10841" y="12921"/>
                </a:lnTo>
                <a:close/>
                <a:moveTo>
                  <a:pt x="10841" y="10767"/>
                </a:moveTo>
                <a:lnTo>
                  <a:pt x="10841" y="8695"/>
                </a:lnTo>
                <a:lnTo>
                  <a:pt x="12862" y="8695"/>
                </a:lnTo>
                <a:cubicBezTo>
                  <a:pt x="12895" y="9364"/>
                  <a:pt x="12895" y="10066"/>
                  <a:pt x="12911" y="10767"/>
                </a:cubicBezTo>
                <a:lnTo>
                  <a:pt x="10841" y="10767"/>
                </a:lnTo>
                <a:close/>
                <a:moveTo>
                  <a:pt x="12960" y="8614"/>
                </a:moveTo>
                <a:cubicBezTo>
                  <a:pt x="12927" y="7896"/>
                  <a:pt x="12895" y="7195"/>
                  <a:pt x="12830" y="6542"/>
                </a:cubicBezTo>
                <a:lnTo>
                  <a:pt x="14721" y="6542"/>
                </a:lnTo>
                <a:cubicBezTo>
                  <a:pt x="14835" y="7195"/>
                  <a:pt x="14916" y="7896"/>
                  <a:pt x="14981" y="8614"/>
                </a:cubicBezTo>
                <a:lnTo>
                  <a:pt x="12960" y="8614"/>
                </a:lnTo>
                <a:close/>
                <a:moveTo>
                  <a:pt x="12813" y="6460"/>
                </a:moveTo>
                <a:cubicBezTo>
                  <a:pt x="12748" y="5726"/>
                  <a:pt x="12667" y="5025"/>
                  <a:pt x="12569" y="4389"/>
                </a:cubicBezTo>
                <a:lnTo>
                  <a:pt x="14199" y="4389"/>
                </a:lnTo>
                <a:cubicBezTo>
                  <a:pt x="14395" y="5025"/>
                  <a:pt x="14558" y="5726"/>
                  <a:pt x="14688" y="6460"/>
                </a:cubicBezTo>
                <a:lnTo>
                  <a:pt x="12813" y="6460"/>
                </a:lnTo>
                <a:close/>
                <a:moveTo>
                  <a:pt x="12569" y="4307"/>
                </a:moveTo>
                <a:cubicBezTo>
                  <a:pt x="12455" y="3524"/>
                  <a:pt x="12308" y="2822"/>
                  <a:pt x="12161" y="2235"/>
                </a:cubicBezTo>
                <a:lnTo>
                  <a:pt x="13368" y="2235"/>
                </a:lnTo>
                <a:cubicBezTo>
                  <a:pt x="13677" y="2822"/>
                  <a:pt x="13954" y="3524"/>
                  <a:pt x="14199" y="4307"/>
                </a:cubicBezTo>
                <a:lnTo>
                  <a:pt x="12569" y="4307"/>
                </a:lnTo>
                <a:close/>
                <a:moveTo>
                  <a:pt x="12129" y="2153"/>
                </a:moveTo>
                <a:cubicBezTo>
                  <a:pt x="11851" y="1093"/>
                  <a:pt x="11509" y="392"/>
                  <a:pt x="11134" y="114"/>
                </a:cubicBezTo>
                <a:cubicBezTo>
                  <a:pt x="11949" y="277"/>
                  <a:pt x="12699" y="995"/>
                  <a:pt x="13319" y="2153"/>
                </a:cubicBezTo>
                <a:lnTo>
                  <a:pt x="12129" y="2153"/>
                </a:lnTo>
                <a:close/>
                <a:moveTo>
                  <a:pt x="12047" y="2153"/>
                </a:moveTo>
                <a:lnTo>
                  <a:pt x="10841" y="2153"/>
                </a:lnTo>
                <a:lnTo>
                  <a:pt x="10841" y="82"/>
                </a:lnTo>
                <a:cubicBezTo>
                  <a:pt x="11297" y="131"/>
                  <a:pt x="11705" y="897"/>
                  <a:pt x="12047" y="2153"/>
                </a:cubicBezTo>
                <a:close/>
                <a:moveTo>
                  <a:pt x="9569" y="2153"/>
                </a:moveTo>
                <a:cubicBezTo>
                  <a:pt x="9912" y="897"/>
                  <a:pt x="10319" y="131"/>
                  <a:pt x="10776" y="82"/>
                </a:cubicBezTo>
                <a:lnTo>
                  <a:pt x="10776" y="2153"/>
                </a:lnTo>
                <a:lnTo>
                  <a:pt x="9569" y="2153"/>
                </a:lnTo>
                <a:close/>
                <a:moveTo>
                  <a:pt x="9471" y="2153"/>
                </a:moveTo>
                <a:lnTo>
                  <a:pt x="8281" y="2153"/>
                </a:lnTo>
                <a:cubicBezTo>
                  <a:pt x="8901" y="1011"/>
                  <a:pt x="9651" y="277"/>
                  <a:pt x="10466" y="114"/>
                </a:cubicBezTo>
                <a:cubicBezTo>
                  <a:pt x="10107" y="392"/>
                  <a:pt x="9765" y="1093"/>
                  <a:pt x="9471" y="2153"/>
                </a:cubicBezTo>
                <a:close/>
                <a:moveTo>
                  <a:pt x="9455" y="2235"/>
                </a:moveTo>
                <a:cubicBezTo>
                  <a:pt x="9292" y="2822"/>
                  <a:pt x="9162" y="3524"/>
                  <a:pt x="9048" y="4307"/>
                </a:cubicBezTo>
                <a:lnTo>
                  <a:pt x="7417" y="4307"/>
                </a:lnTo>
                <a:cubicBezTo>
                  <a:pt x="7662" y="3524"/>
                  <a:pt x="7939" y="2822"/>
                  <a:pt x="8249" y="2235"/>
                </a:cubicBezTo>
                <a:lnTo>
                  <a:pt x="9455" y="2235"/>
                </a:lnTo>
                <a:close/>
                <a:moveTo>
                  <a:pt x="9031" y="4389"/>
                </a:moveTo>
                <a:cubicBezTo>
                  <a:pt x="8933" y="5025"/>
                  <a:pt x="8852" y="5726"/>
                  <a:pt x="8787" y="6460"/>
                </a:cubicBezTo>
                <a:lnTo>
                  <a:pt x="6912" y="6460"/>
                </a:lnTo>
                <a:cubicBezTo>
                  <a:pt x="7042" y="5726"/>
                  <a:pt x="7205" y="5025"/>
                  <a:pt x="7401" y="4389"/>
                </a:cubicBezTo>
                <a:lnTo>
                  <a:pt x="9031" y="4389"/>
                </a:lnTo>
                <a:close/>
                <a:moveTo>
                  <a:pt x="8787" y="6542"/>
                </a:moveTo>
                <a:cubicBezTo>
                  <a:pt x="8738" y="7195"/>
                  <a:pt x="8689" y="7896"/>
                  <a:pt x="8656" y="8614"/>
                </a:cubicBezTo>
                <a:lnTo>
                  <a:pt x="6635" y="8614"/>
                </a:lnTo>
                <a:cubicBezTo>
                  <a:pt x="6700" y="7896"/>
                  <a:pt x="6782" y="7195"/>
                  <a:pt x="6896" y="6542"/>
                </a:cubicBezTo>
                <a:lnTo>
                  <a:pt x="8787" y="6542"/>
                </a:lnTo>
                <a:close/>
                <a:moveTo>
                  <a:pt x="8656" y="8695"/>
                </a:moveTo>
                <a:cubicBezTo>
                  <a:pt x="8624" y="9364"/>
                  <a:pt x="8624" y="10050"/>
                  <a:pt x="8624" y="10767"/>
                </a:cubicBezTo>
                <a:lnTo>
                  <a:pt x="6553" y="10767"/>
                </a:lnTo>
                <a:cubicBezTo>
                  <a:pt x="6553" y="10066"/>
                  <a:pt x="6586" y="9364"/>
                  <a:pt x="6635" y="8695"/>
                </a:cubicBezTo>
                <a:lnTo>
                  <a:pt x="8656" y="8695"/>
                </a:lnTo>
                <a:close/>
                <a:moveTo>
                  <a:pt x="6537" y="10849"/>
                </a:moveTo>
                <a:lnTo>
                  <a:pt x="8607" y="10849"/>
                </a:lnTo>
                <a:cubicBezTo>
                  <a:pt x="8607" y="11567"/>
                  <a:pt x="8624" y="12252"/>
                  <a:pt x="8640" y="12921"/>
                </a:cubicBezTo>
                <a:lnTo>
                  <a:pt x="6619" y="12921"/>
                </a:lnTo>
                <a:cubicBezTo>
                  <a:pt x="6570" y="12252"/>
                  <a:pt x="6553" y="11550"/>
                  <a:pt x="6537" y="10849"/>
                </a:cubicBezTo>
                <a:close/>
                <a:moveTo>
                  <a:pt x="8656" y="13002"/>
                </a:moveTo>
                <a:cubicBezTo>
                  <a:pt x="8689" y="13720"/>
                  <a:pt x="8722" y="14422"/>
                  <a:pt x="8787" y="15074"/>
                </a:cubicBezTo>
                <a:lnTo>
                  <a:pt x="6896" y="15074"/>
                </a:lnTo>
                <a:cubicBezTo>
                  <a:pt x="6782" y="14422"/>
                  <a:pt x="6700" y="13720"/>
                  <a:pt x="6635" y="13002"/>
                </a:cubicBezTo>
                <a:lnTo>
                  <a:pt x="8656" y="13002"/>
                </a:lnTo>
                <a:close/>
                <a:moveTo>
                  <a:pt x="8787" y="15156"/>
                </a:moveTo>
                <a:cubicBezTo>
                  <a:pt x="8852" y="15890"/>
                  <a:pt x="8933" y="16592"/>
                  <a:pt x="9031" y="17228"/>
                </a:cubicBezTo>
                <a:lnTo>
                  <a:pt x="7401" y="17228"/>
                </a:lnTo>
                <a:cubicBezTo>
                  <a:pt x="7205" y="16592"/>
                  <a:pt x="7042" y="15890"/>
                  <a:pt x="6912" y="15156"/>
                </a:cubicBezTo>
                <a:lnTo>
                  <a:pt x="8787" y="15156"/>
                </a:lnTo>
                <a:close/>
                <a:moveTo>
                  <a:pt x="9048" y="17309"/>
                </a:moveTo>
                <a:cubicBezTo>
                  <a:pt x="9162" y="18092"/>
                  <a:pt x="9308" y="18794"/>
                  <a:pt x="9455" y="19381"/>
                </a:cubicBezTo>
                <a:lnTo>
                  <a:pt x="8249" y="19381"/>
                </a:lnTo>
                <a:cubicBezTo>
                  <a:pt x="7939" y="18794"/>
                  <a:pt x="7662" y="18092"/>
                  <a:pt x="7417" y="17309"/>
                </a:cubicBezTo>
                <a:lnTo>
                  <a:pt x="9048" y="17309"/>
                </a:lnTo>
                <a:close/>
                <a:moveTo>
                  <a:pt x="9471" y="19463"/>
                </a:moveTo>
                <a:cubicBezTo>
                  <a:pt x="9749" y="20523"/>
                  <a:pt x="10091" y="21225"/>
                  <a:pt x="10466" y="21502"/>
                </a:cubicBezTo>
                <a:cubicBezTo>
                  <a:pt x="9651" y="21339"/>
                  <a:pt x="8901" y="20621"/>
                  <a:pt x="8281" y="19463"/>
                </a:cubicBezTo>
                <a:lnTo>
                  <a:pt x="9471" y="19463"/>
                </a:lnTo>
                <a:close/>
                <a:moveTo>
                  <a:pt x="9569" y="19463"/>
                </a:moveTo>
                <a:lnTo>
                  <a:pt x="10776" y="19463"/>
                </a:lnTo>
                <a:lnTo>
                  <a:pt x="10776" y="21535"/>
                </a:lnTo>
                <a:cubicBezTo>
                  <a:pt x="10319" y="21486"/>
                  <a:pt x="9895" y="20719"/>
                  <a:pt x="9569" y="19463"/>
                </a:cubicBezTo>
                <a:close/>
                <a:moveTo>
                  <a:pt x="12047" y="19463"/>
                </a:moveTo>
                <a:cubicBezTo>
                  <a:pt x="11705" y="20719"/>
                  <a:pt x="11297" y="21486"/>
                  <a:pt x="10841" y="21535"/>
                </a:cubicBezTo>
                <a:lnTo>
                  <a:pt x="10841" y="19463"/>
                </a:lnTo>
                <a:lnTo>
                  <a:pt x="12047" y="19463"/>
                </a:lnTo>
                <a:close/>
                <a:moveTo>
                  <a:pt x="12129" y="19463"/>
                </a:moveTo>
                <a:lnTo>
                  <a:pt x="13319" y="19463"/>
                </a:lnTo>
                <a:cubicBezTo>
                  <a:pt x="12699" y="20605"/>
                  <a:pt x="11949" y="21339"/>
                  <a:pt x="11134" y="21502"/>
                </a:cubicBezTo>
                <a:cubicBezTo>
                  <a:pt x="11509" y="21225"/>
                  <a:pt x="11851" y="20507"/>
                  <a:pt x="12129" y="19463"/>
                </a:cubicBezTo>
                <a:close/>
                <a:moveTo>
                  <a:pt x="12161" y="19381"/>
                </a:moveTo>
                <a:cubicBezTo>
                  <a:pt x="12324" y="18794"/>
                  <a:pt x="12455" y="18092"/>
                  <a:pt x="12569" y="17309"/>
                </a:cubicBezTo>
                <a:lnTo>
                  <a:pt x="14199" y="17309"/>
                </a:lnTo>
                <a:cubicBezTo>
                  <a:pt x="13954" y="18092"/>
                  <a:pt x="13677" y="18794"/>
                  <a:pt x="13368" y="19381"/>
                </a:cubicBezTo>
                <a:lnTo>
                  <a:pt x="12161" y="19381"/>
                </a:lnTo>
                <a:close/>
                <a:moveTo>
                  <a:pt x="12585" y="17228"/>
                </a:moveTo>
                <a:cubicBezTo>
                  <a:pt x="12683" y="16592"/>
                  <a:pt x="12764" y="15890"/>
                  <a:pt x="12830" y="15156"/>
                </a:cubicBezTo>
                <a:lnTo>
                  <a:pt x="14704" y="15156"/>
                </a:lnTo>
                <a:cubicBezTo>
                  <a:pt x="14574" y="15890"/>
                  <a:pt x="14411" y="16592"/>
                  <a:pt x="14215" y="17228"/>
                </a:cubicBezTo>
                <a:lnTo>
                  <a:pt x="12585" y="17228"/>
                </a:lnTo>
                <a:close/>
                <a:moveTo>
                  <a:pt x="12830" y="15074"/>
                </a:moveTo>
                <a:cubicBezTo>
                  <a:pt x="12879" y="14422"/>
                  <a:pt x="12927" y="13720"/>
                  <a:pt x="12960" y="13002"/>
                </a:cubicBezTo>
                <a:lnTo>
                  <a:pt x="14981" y="13002"/>
                </a:lnTo>
                <a:cubicBezTo>
                  <a:pt x="14916" y="13720"/>
                  <a:pt x="14835" y="14422"/>
                  <a:pt x="14721" y="15074"/>
                </a:cubicBezTo>
                <a:lnTo>
                  <a:pt x="12830" y="15074"/>
                </a:lnTo>
                <a:close/>
                <a:moveTo>
                  <a:pt x="12960" y="12921"/>
                </a:moveTo>
                <a:cubicBezTo>
                  <a:pt x="12993" y="12252"/>
                  <a:pt x="12993" y="11567"/>
                  <a:pt x="12993" y="10849"/>
                </a:cubicBezTo>
                <a:lnTo>
                  <a:pt x="15063" y="10849"/>
                </a:lnTo>
                <a:cubicBezTo>
                  <a:pt x="15063" y="11550"/>
                  <a:pt x="15030" y="12252"/>
                  <a:pt x="14981" y="12921"/>
                </a:cubicBezTo>
                <a:lnTo>
                  <a:pt x="12960" y="12921"/>
                </a:lnTo>
                <a:close/>
                <a:moveTo>
                  <a:pt x="15144" y="10849"/>
                </a:moveTo>
                <a:lnTo>
                  <a:pt x="17215" y="10849"/>
                </a:lnTo>
                <a:cubicBezTo>
                  <a:pt x="17215" y="11550"/>
                  <a:pt x="17166" y="12252"/>
                  <a:pt x="17084" y="12921"/>
                </a:cubicBezTo>
                <a:lnTo>
                  <a:pt x="15063" y="12921"/>
                </a:lnTo>
                <a:cubicBezTo>
                  <a:pt x="15112" y="12252"/>
                  <a:pt x="15144" y="11550"/>
                  <a:pt x="15144" y="10849"/>
                </a:cubicBezTo>
                <a:close/>
                <a:moveTo>
                  <a:pt x="15144" y="10767"/>
                </a:moveTo>
                <a:cubicBezTo>
                  <a:pt x="15144" y="10066"/>
                  <a:pt x="15112" y="9364"/>
                  <a:pt x="15063" y="8695"/>
                </a:cubicBezTo>
                <a:lnTo>
                  <a:pt x="17084" y="8695"/>
                </a:lnTo>
                <a:cubicBezTo>
                  <a:pt x="17166" y="9364"/>
                  <a:pt x="17215" y="10066"/>
                  <a:pt x="17215" y="10767"/>
                </a:cubicBezTo>
                <a:lnTo>
                  <a:pt x="15144" y="10767"/>
                </a:lnTo>
                <a:close/>
                <a:moveTo>
                  <a:pt x="15063" y="8614"/>
                </a:moveTo>
                <a:cubicBezTo>
                  <a:pt x="14998" y="7896"/>
                  <a:pt x="14916" y="7195"/>
                  <a:pt x="14802" y="6542"/>
                </a:cubicBezTo>
                <a:lnTo>
                  <a:pt x="16693" y="6542"/>
                </a:lnTo>
                <a:cubicBezTo>
                  <a:pt x="16872" y="7195"/>
                  <a:pt x="17003" y="7896"/>
                  <a:pt x="17084" y="8614"/>
                </a:cubicBezTo>
                <a:lnTo>
                  <a:pt x="15063" y="8614"/>
                </a:lnTo>
                <a:close/>
                <a:moveTo>
                  <a:pt x="14786" y="6460"/>
                </a:moveTo>
                <a:cubicBezTo>
                  <a:pt x="14655" y="5726"/>
                  <a:pt x="14492" y="5025"/>
                  <a:pt x="14297" y="4389"/>
                </a:cubicBezTo>
                <a:lnTo>
                  <a:pt x="15943" y="4389"/>
                </a:lnTo>
                <a:cubicBezTo>
                  <a:pt x="16237" y="5025"/>
                  <a:pt x="16465" y="5726"/>
                  <a:pt x="16677" y="6460"/>
                </a:cubicBezTo>
                <a:lnTo>
                  <a:pt x="14786" y="6460"/>
                </a:lnTo>
                <a:close/>
                <a:moveTo>
                  <a:pt x="14280" y="4307"/>
                </a:moveTo>
                <a:cubicBezTo>
                  <a:pt x="14036" y="3524"/>
                  <a:pt x="13759" y="2839"/>
                  <a:pt x="13449" y="2235"/>
                </a:cubicBezTo>
                <a:lnTo>
                  <a:pt x="14655" y="2235"/>
                </a:lnTo>
                <a:cubicBezTo>
                  <a:pt x="15128" y="2822"/>
                  <a:pt x="15552" y="3524"/>
                  <a:pt x="15894" y="4307"/>
                </a:cubicBezTo>
                <a:lnTo>
                  <a:pt x="14280" y="4307"/>
                </a:lnTo>
                <a:close/>
                <a:moveTo>
                  <a:pt x="13400" y="2153"/>
                </a:moveTo>
                <a:cubicBezTo>
                  <a:pt x="12862" y="1142"/>
                  <a:pt x="12210" y="440"/>
                  <a:pt x="11525" y="147"/>
                </a:cubicBezTo>
                <a:cubicBezTo>
                  <a:pt x="12667" y="359"/>
                  <a:pt x="13710" y="1077"/>
                  <a:pt x="14590" y="2153"/>
                </a:cubicBezTo>
                <a:lnTo>
                  <a:pt x="13400" y="2153"/>
                </a:lnTo>
                <a:close/>
                <a:moveTo>
                  <a:pt x="8200" y="2153"/>
                </a:moveTo>
                <a:lnTo>
                  <a:pt x="7010" y="2153"/>
                </a:lnTo>
                <a:cubicBezTo>
                  <a:pt x="7890" y="1077"/>
                  <a:pt x="8933" y="359"/>
                  <a:pt x="10075" y="147"/>
                </a:cubicBezTo>
                <a:cubicBezTo>
                  <a:pt x="9390" y="440"/>
                  <a:pt x="8754" y="1142"/>
                  <a:pt x="8200" y="2153"/>
                </a:cubicBezTo>
                <a:close/>
                <a:moveTo>
                  <a:pt x="8167" y="2235"/>
                </a:moveTo>
                <a:cubicBezTo>
                  <a:pt x="7858" y="2822"/>
                  <a:pt x="7580" y="3524"/>
                  <a:pt x="7336" y="4307"/>
                </a:cubicBezTo>
                <a:lnTo>
                  <a:pt x="5706" y="4307"/>
                </a:lnTo>
                <a:cubicBezTo>
                  <a:pt x="6064" y="3524"/>
                  <a:pt x="6488" y="2822"/>
                  <a:pt x="6945" y="2235"/>
                </a:cubicBezTo>
                <a:lnTo>
                  <a:pt x="8167" y="2235"/>
                </a:lnTo>
                <a:close/>
                <a:moveTo>
                  <a:pt x="7320" y="4389"/>
                </a:moveTo>
                <a:cubicBezTo>
                  <a:pt x="7124" y="5025"/>
                  <a:pt x="6961" y="5726"/>
                  <a:pt x="6831" y="6460"/>
                </a:cubicBezTo>
                <a:lnTo>
                  <a:pt x="4940" y="6460"/>
                </a:lnTo>
                <a:cubicBezTo>
                  <a:pt x="5135" y="5726"/>
                  <a:pt x="5380" y="5025"/>
                  <a:pt x="5673" y="4389"/>
                </a:cubicBezTo>
                <a:lnTo>
                  <a:pt x="7320" y="4389"/>
                </a:lnTo>
                <a:close/>
                <a:moveTo>
                  <a:pt x="6814" y="6542"/>
                </a:moveTo>
                <a:cubicBezTo>
                  <a:pt x="6700" y="7195"/>
                  <a:pt x="6619" y="7896"/>
                  <a:pt x="6553" y="8614"/>
                </a:cubicBezTo>
                <a:lnTo>
                  <a:pt x="4532" y="8614"/>
                </a:lnTo>
                <a:cubicBezTo>
                  <a:pt x="4630" y="7896"/>
                  <a:pt x="4760" y="7195"/>
                  <a:pt x="4923" y="6542"/>
                </a:cubicBezTo>
                <a:lnTo>
                  <a:pt x="6814" y="6542"/>
                </a:lnTo>
                <a:close/>
                <a:moveTo>
                  <a:pt x="6553" y="8695"/>
                </a:moveTo>
                <a:cubicBezTo>
                  <a:pt x="6504" y="9364"/>
                  <a:pt x="6472" y="10066"/>
                  <a:pt x="6472" y="10767"/>
                </a:cubicBezTo>
                <a:lnTo>
                  <a:pt x="4402" y="10767"/>
                </a:lnTo>
                <a:cubicBezTo>
                  <a:pt x="4402" y="10066"/>
                  <a:pt x="4450" y="9364"/>
                  <a:pt x="4532" y="8695"/>
                </a:cubicBezTo>
                <a:lnTo>
                  <a:pt x="6553" y="8695"/>
                </a:lnTo>
                <a:close/>
                <a:moveTo>
                  <a:pt x="4320" y="10767"/>
                </a:moveTo>
                <a:lnTo>
                  <a:pt x="2250" y="10767"/>
                </a:lnTo>
                <a:cubicBezTo>
                  <a:pt x="2250" y="10066"/>
                  <a:pt x="2315" y="9364"/>
                  <a:pt x="2413" y="8695"/>
                </a:cubicBezTo>
                <a:lnTo>
                  <a:pt x="4434" y="8695"/>
                </a:lnTo>
                <a:cubicBezTo>
                  <a:pt x="4353" y="9364"/>
                  <a:pt x="4320" y="10066"/>
                  <a:pt x="4320" y="10767"/>
                </a:cubicBezTo>
                <a:close/>
                <a:moveTo>
                  <a:pt x="4320" y="10849"/>
                </a:moveTo>
                <a:cubicBezTo>
                  <a:pt x="4320" y="11550"/>
                  <a:pt x="4369" y="12252"/>
                  <a:pt x="4450" y="12921"/>
                </a:cubicBezTo>
                <a:lnTo>
                  <a:pt x="2429" y="12921"/>
                </a:lnTo>
                <a:cubicBezTo>
                  <a:pt x="2315" y="12252"/>
                  <a:pt x="2266" y="11550"/>
                  <a:pt x="2266" y="10849"/>
                </a:cubicBezTo>
                <a:lnTo>
                  <a:pt x="4320" y="10849"/>
                </a:lnTo>
                <a:close/>
                <a:moveTo>
                  <a:pt x="4450" y="13002"/>
                </a:moveTo>
                <a:cubicBezTo>
                  <a:pt x="4532" y="13720"/>
                  <a:pt x="4679" y="14422"/>
                  <a:pt x="4842" y="15074"/>
                </a:cubicBezTo>
                <a:lnTo>
                  <a:pt x="2951" y="15074"/>
                </a:lnTo>
                <a:cubicBezTo>
                  <a:pt x="2722" y="14422"/>
                  <a:pt x="2543" y="13720"/>
                  <a:pt x="2429" y="13002"/>
                </a:cubicBezTo>
                <a:lnTo>
                  <a:pt x="4450" y="13002"/>
                </a:lnTo>
                <a:close/>
                <a:moveTo>
                  <a:pt x="4532" y="13002"/>
                </a:moveTo>
                <a:lnTo>
                  <a:pt x="6553" y="13002"/>
                </a:lnTo>
                <a:cubicBezTo>
                  <a:pt x="6619" y="13720"/>
                  <a:pt x="6700" y="14422"/>
                  <a:pt x="6814" y="15074"/>
                </a:cubicBezTo>
                <a:lnTo>
                  <a:pt x="4923" y="15074"/>
                </a:lnTo>
                <a:cubicBezTo>
                  <a:pt x="4760" y="14405"/>
                  <a:pt x="4614" y="13720"/>
                  <a:pt x="4532" y="13002"/>
                </a:cubicBezTo>
                <a:close/>
                <a:moveTo>
                  <a:pt x="6831" y="15156"/>
                </a:moveTo>
                <a:cubicBezTo>
                  <a:pt x="6961" y="15890"/>
                  <a:pt x="7124" y="16592"/>
                  <a:pt x="7320" y="17228"/>
                </a:cubicBezTo>
                <a:lnTo>
                  <a:pt x="5673" y="17228"/>
                </a:lnTo>
                <a:cubicBezTo>
                  <a:pt x="5380" y="16592"/>
                  <a:pt x="5151" y="15890"/>
                  <a:pt x="4940" y="15156"/>
                </a:cubicBezTo>
                <a:lnTo>
                  <a:pt x="6831" y="15156"/>
                </a:lnTo>
                <a:close/>
                <a:moveTo>
                  <a:pt x="7336" y="17309"/>
                </a:moveTo>
                <a:cubicBezTo>
                  <a:pt x="7580" y="18092"/>
                  <a:pt x="7858" y="18778"/>
                  <a:pt x="8167" y="19381"/>
                </a:cubicBezTo>
                <a:lnTo>
                  <a:pt x="6961" y="19381"/>
                </a:lnTo>
                <a:cubicBezTo>
                  <a:pt x="6488" y="18794"/>
                  <a:pt x="6064" y="18092"/>
                  <a:pt x="5722" y="17309"/>
                </a:cubicBezTo>
                <a:lnTo>
                  <a:pt x="7336" y="17309"/>
                </a:lnTo>
                <a:close/>
                <a:moveTo>
                  <a:pt x="8200" y="19463"/>
                </a:moveTo>
                <a:cubicBezTo>
                  <a:pt x="8738" y="20474"/>
                  <a:pt x="9390" y="21176"/>
                  <a:pt x="10075" y="21469"/>
                </a:cubicBezTo>
                <a:cubicBezTo>
                  <a:pt x="8933" y="21257"/>
                  <a:pt x="7890" y="20540"/>
                  <a:pt x="7010" y="19463"/>
                </a:cubicBezTo>
                <a:lnTo>
                  <a:pt x="8200" y="19463"/>
                </a:lnTo>
                <a:close/>
                <a:moveTo>
                  <a:pt x="13400" y="19463"/>
                </a:moveTo>
                <a:lnTo>
                  <a:pt x="14590" y="19463"/>
                </a:lnTo>
                <a:cubicBezTo>
                  <a:pt x="13710" y="20540"/>
                  <a:pt x="12667" y="21257"/>
                  <a:pt x="11525" y="21469"/>
                </a:cubicBezTo>
                <a:cubicBezTo>
                  <a:pt x="12226" y="21176"/>
                  <a:pt x="12862" y="20474"/>
                  <a:pt x="13400" y="19463"/>
                </a:cubicBezTo>
                <a:close/>
                <a:moveTo>
                  <a:pt x="13449" y="19381"/>
                </a:moveTo>
                <a:cubicBezTo>
                  <a:pt x="13759" y="18794"/>
                  <a:pt x="14036" y="18092"/>
                  <a:pt x="14280" y="17309"/>
                </a:cubicBezTo>
                <a:lnTo>
                  <a:pt x="15911" y="17309"/>
                </a:lnTo>
                <a:cubicBezTo>
                  <a:pt x="15552" y="18092"/>
                  <a:pt x="15128" y="18794"/>
                  <a:pt x="14672" y="19381"/>
                </a:cubicBezTo>
                <a:lnTo>
                  <a:pt x="13449" y="19381"/>
                </a:lnTo>
                <a:close/>
                <a:moveTo>
                  <a:pt x="14297" y="17228"/>
                </a:moveTo>
                <a:cubicBezTo>
                  <a:pt x="14492" y="16592"/>
                  <a:pt x="14655" y="15890"/>
                  <a:pt x="14786" y="15156"/>
                </a:cubicBezTo>
                <a:lnTo>
                  <a:pt x="16677" y="15156"/>
                </a:lnTo>
                <a:cubicBezTo>
                  <a:pt x="16481" y="15890"/>
                  <a:pt x="16237" y="16592"/>
                  <a:pt x="15943" y="17228"/>
                </a:cubicBezTo>
                <a:lnTo>
                  <a:pt x="14297" y="17228"/>
                </a:lnTo>
                <a:close/>
                <a:moveTo>
                  <a:pt x="14802" y="15074"/>
                </a:moveTo>
                <a:cubicBezTo>
                  <a:pt x="14916" y="14422"/>
                  <a:pt x="14998" y="13720"/>
                  <a:pt x="15063" y="13002"/>
                </a:cubicBezTo>
                <a:lnTo>
                  <a:pt x="17084" y="13002"/>
                </a:lnTo>
                <a:cubicBezTo>
                  <a:pt x="16987" y="13720"/>
                  <a:pt x="16856" y="14422"/>
                  <a:pt x="16693" y="15074"/>
                </a:cubicBezTo>
                <a:lnTo>
                  <a:pt x="14802" y="15074"/>
                </a:lnTo>
                <a:close/>
                <a:moveTo>
                  <a:pt x="17166" y="13002"/>
                </a:moveTo>
                <a:lnTo>
                  <a:pt x="19187" y="13002"/>
                </a:lnTo>
                <a:cubicBezTo>
                  <a:pt x="19073" y="13720"/>
                  <a:pt x="18894" y="14422"/>
                  <a:pt x="18666" y="15074"/>
                </a:cubicBezTo>
                <a:lnTo>
                  <a:pt x="16775" y="15074"/>
                </a:lnTo>
                <a:cubicBezTo>
                  <a:pt x="16938" y="14405"/>
                  <a:pt x="17084" y="13720"/>
                  <a:pt x="17166" y="13002"/>
                </a:cubicBezTo>
                <a:close/>
                <a:moveTo>
                  <a:pt x="17182" y="12921"/>
                </a:moveTo>
                <a:cubicBezTo>
                  <a:pt x="17264" y="12252"/>
                  <a:pt x="17313" y="11550"/>
                  <a:pt x="17313" y="10849"/>
                </a:cubicBezTo>
                <a:lnTo>
                  <a:pt x="19383" y="10849"/>
                </a:lnTo>
                <a:cubicBezTo>
                  <a:pt x="19383" y="11550"/>
                  <a:pt x="19318" y="12252"/>
                  <a:pt x="19220" y="12921"/>
                </a:cubicBezTo>
                <a:lnTo>
                  <a:pt x="17182" y="12921"/>
                </a:lnTo>
                <a:close/>
                <a:moveTo>
                  <a:pt x="17296" y="10767"/>
                </a:moveTo>
                <a:cubicBezTo>
                  <a:pt x="17296" y="10066"/>
                  <a:pt x="17247" y="9364"/>
                  <a:pt x="17166" y="8695"/>
                </a:cubicBezTo>
                <a:lnTo>
                  <a:pt x="19187" y="8695"/>
                </a:lnTo>
                <a:cubicBezTo>
                  <a:pt x="19301" y="9364"/>
                  <a:pt x="19350" y="10066"/>
                  <a:pt x="19350" y="10767"/>
                </a:cubicBezTo>
                <a:lnTo>
                  <a:pt x="17296" y="10767"/>
                </a:lnTo>
                <a:close/>
                <a:moveTo>
                  <a:pt x="16758" y="6460"/>
                </a:moveTo>
                <a:cubicBezTo>
                  <a:pt x="16563" y="5726"/>
                  <a:pt x="16318" y="5025"/>
                  <a:pt x="16041" y="4389"/>
                </a:cubicBezTo>
                <a:lnTo>
                  <a:pt x="17671" y="4389"/>
                </a:lnTo>
                <a:cubicBezTo>
                  <a:pt x="18046" y="5025"/>
                  <a:pt x="18372" y="5726"/>
                  <a:pt x="18633" y="6460"/>
                </a:cubicBezTo>
                <a:lnTo>
                  <a:pt x="16758" y="6460"/>
                </a:lnTo>
                <a:close/>
                <a:moveTo>
                  <a:pt x="15992" y="4307"/>
                </a:moveTo>
                <a:cubicBezTo>
                  <a:pt x="15634" y="3524"/>
                  <a:pt x="15226" y="2839"/>
                  <a:pt x="14753" y="2235"/>
                </a:cubicBezTo>
                <a:lnTo>
                  <a:pt x="15943" y="2235"/>
                </a:lnTo>
                <a:cubicBezTo>
                  <a:pt x="16579" y="2822"/>
                  <a:pt x="17133" y="3524"/>
                  <a:pt x="17606" y="4307"/>
                </a:cubicBezTo>
                <a:lnTo>
                  <a:pt x="15992" y="4307"/>
                </a:lnTo>
                <a:close/>
                <a:moveTo>
                  <a:pt x="14688" y="2153"/>
                </a:moveTo>
                <a:cubicBezTo>
                  <a:pt x="13906" y="1191"/>
                  <a:pt x="12993" y="506"/>
                  <a:pt x="12015" y="196"/>
                </a:cubicBezTo>
                <a:cubicBezTo>
                  <a:pt x="13433" y="440"/>
                  <a:pt x="14753" y="1142"/>
                  <a:pt x="15862" y="2153"/>
                </a:cubicBezTo>
                <a:lnTo>
                  <a:pt x="14688" y="2153"/>
                </a:lnTo>
                <a:close/>
                <a:moveTo>
                  <a:pt x="6928" y="2153"/>
                </a:moveTo>
                <a:lnTo>
                  <a:pt x="5755" y="2153"/>
                </a:lnTo>
                <a:cubicBezTo>
                  <a:pt x="6863" y="1142"/>
                  <a:pt x="8184" y="440"/>
                  <a:pt x="9602" y="196"/>
                </a:cubicBezTo>
                <a:cubicBezTo>
                  <a:pt x="8607" y="506"/>
                  <a:pt x="7695" y="1191"/>
                  <a:pt x="6928" y="2153"/>
                </a:cubicBezTo>
                <a:close/>
                <a:moveTo>
                  <a:pt x="6863" y="2235"/>
                </a:moveTo>
                <a:cubicBezTo>
                  <a:pt x="6390" y="2822"/>
                  <a:pt x="5983" y="3524"/>
                  <a:pt x="5624" y="4307"/>
                </a:cubicBezTo>
                <a:lnTo>
                  <a:pt x="4010" y="4307"/>
                </a:lnTo>
                <a:cubicBezTo>
                  <a:pt x="4483" y="3524"/>
                  <a:pt x="5054" y="2822"/>
                  <a:pt x="5673" y="2235"/>
                </a:cubicBezTo>
                <a:lnTo>
                  <a:pt x="6863" y="2235"/>
                </a:lnTo>
                <a:close/>
                <a:moveTo>
                  <a:pt x="5592" y="4389"/>
                </a:moveTo>
                <a:cubicBezTo>
                  <a:pt x="5314" y="5025"/>
                  <a:pt x="5070" y="5726"/>
                  <a:pt x="4874" y="6460"/>
                </a:cubicBezTo>
                <a:lnTo>
                  <a:pt x="3000" y="6460"/>
                </a:lnTo>
                <a:cubicBezTo>
                  <a:pt x="3260" y="5726"/>
                  <a:pt x="3587" y="5025"/>
                  <a:pt x="3961" y="4389"/>
                </a:cubicBezTo>
                <a:lnTo>
                  <a:pt x="5592" y="4389"/>
                </a:lnTo>
                <a:close/>
                <a:moveTo>
                  <a:pt x="4842" y="6542"/>
                </a:moveTo>
                <a:cubicBezTo>
                  <a:pt x="4679" y="7195"/>
                  <a:pt x="4532" y="7896"/>
                  <a:pt x="4450" y="8614"/>
                </a:cubicBezTo>
                <a:lnTo>
                  <a:pt x="2429" y="8614"/>
                </a:lnTo>
                <a:cubicBezTo>
                  <a:pt x="2543" y="7896"/>
                  <a:pt x="2723" y="7195"/>
                  <a:pt x="2951" y="6542"/>
                </a:cubicBezTo>
                <a:lnTo>
                  <a:pt x="4842" y="6542"/>
                </a:lnTo>
                <a:close/>
                <a:moveTo>
                  <a:pt x="2348" y="8614"/>
                </a:moveTo>
                <a:lnTo>
                  <a:pt x="326" y="8614"/>
                </a:lnTo>
                <a:cubicBezTo>
                  <a:pt x="473" y="7896"/>
                  <a:pt x="701" y="7195"/>
                  <a:pt x="978" y="6542"/>
                </a:cubicBezTo>
                <a:lnTo>
                  <a:pt x="2869" y="6542"/>
                </a:lnTo>
                <a:cubicBezTo>
                  <a:pt x="2641" y="7195"/>
                  <a:pt x="2462" y="7896"/>
                  <a:pt x="2348" y="8614"/>
                </a:cubicBezTo>
                <a:close/>
                <a:moveTo>
                  <a:pt x="2331" y="8695"/>
                </a:moveTo>
                <a:cubicBezTo>
                  <a:pt x="2217" y="9364"/>
                  <a:pt x="2168" y="10066"/>
                  <a:pt x="2168" y="10767"/>
                </a:cubicBezTo>
                <a:lnTo>
                  <a:pt x="98" y="10767"/>
                </a:lnTo>
                <a:cubicBezTo>
                  <a:pt x="98" y="10066"/>
                  <a:pt x="179" y="9364"/>
                  <a:pt x="310" y="8695"/>
                </a:cubicBezTo>
                <a:lnTo>
                  <a:pt x="2331" y="8695"/>
                </a:lnTo>
                <a:close/>
                <a:moveTo>
                  <a:pt x="2168" y="10849"/>
                </a:moveTo>
                <a:cubicBezTo>
                  <a:pt x="2168" y="11550"/>
                  <a:pt x="2233" y="12252"/>
                  <a:pt x="2331" y="12921"/>
                </a:cubicBezTo>
                <a:lnTo>
                  <a:pt x="310" y="12921"/>
                </a:lnTo>
                <a:cubicBezTo>
                  <a:pt x="179" y="12252"/>
                  <a:pt x="98" y="11550"/>
                  <a:pt x="98" y="10849"/>
                </a:cubicBezTo>
                <a:lnTo>
                  <a:pt x="2168" y="10849"/>
                </a:lnTo>
                <a:close/>
                <a:moveTo>
                  <a:pt x="2348" y="13002"/>
                </a:moveTo>
                <a:cubicBezTo>
                  <a:pt x="2462" y="13720"/>
                  <a:pt x="2641" y="14422"/>
                  <a:pt x="2869" y="15074"/>
                </a:cubicBezTo>
                <a:lnTo>
                  <a:pt x="978" y="15074"/>
                </a:lnTo>
                <a:lnTo>
                  <a:pt x="978" y="15074"/>
                </a:lnTo>
                <a:cubicBezTo>
                  <a:pt x="685" y="14405"/>
                  <a:pt x="473" y="13720"/>
                  <a:pt x="310" y="13002"/>
                </a:cubicBezTo>
                <a:lnTo>
                  <a:pt x="2348" y="13002"/>
                </a:lnTo>
                <a:close/>
                <a:moveTo>
                  <a:pt x="2983" y="15156"/>
                </a:moveTo>
                <a:lnTo>
                  <a:pt x="4858" y="15156"/>
                </a:lnTo>
                <a:cubicBezTo>
                  <a:pt x="5054" y="15890"/>
                  <a:pt x="5298" y="16592"/>
                  <a:pt x="5575" y="17228"/>
                </a:cubicBezTo>
                <a:lnTo>
                  <a:pt x="3945" y="17228"/>
                </a:lnTo>
                <a:cubicBezTo>
                  <a:pt x="3570" y="16592"/>
                  <a:pt x="3244" y="15890"/>
                  <a:pt x="2983" y="15156"/>
                </a:cubicBezTo>
                <a:close/>
                <a:moveTo>
                  <a:pt x="5624" y="17309"/>
                </a:moveTo>
                <a:cubicBezTo>
                  <a:pt x="5983" y="18092"/>
                  <a:pt x="6390" y="18778"/>
                  <a:pt x="6863" y="19381"/>
                </a:cubicBezTo>
                <a:lnTo>
                  <a:pt x="5673" y="19381"/>
                </a:lnTo>
                <a:cubicBezTo>
                  <a:pt x="5037" y="18794"/>
                  <a:pt x="4483" y="18092"/>
                  <a:pt x="4010" y="17309"/>
                </a:cubicBezTo>
                <a:lnTo>
                  <a:pt x="5624" y="17309"/>
                </a:lnTo>
                <a:close/>
                <a:moveTo>
                  <a:pt x="6928" y="19463"/>
                </a:moveTo>
                <a:cubicBezTo>
                  <a:pt x="7711" y="20425"/>
                  <a:pt x="8624" y="21111"/>
                  <a:pt x="9602" y="21421"/>
                </a:cubicBezTo>
                <a:cubicBezTo>
                  <a:pt x="8184" y="21176"/>
                  <a:pt x="6863" y="20474"/>
                  <a:pt x="5755" y="19463"/>
                </a:cubicBezTo>
                <a:lnTo>
                  <a:pt x="6928" y="19463"/>
                </a:lnTo>
                <a:close/>
                <a:moveTo>
                  <a:pt x="14688" y="19463"/>
                </a:moveTo>
                <a:lnTo>
                  <a:pt x="15845" y="19463"/>
                </a:lnTo>
                <a:cubicBezTo>
                  <a:pt x="14737" y="20474"/>
                  <a:pt x="13416" y="21176"/>
                  <a:pt x="11998" y="21421"/>
                </a:cubicBezTo>
                <a:cubicBezTo>
                  <a:pt x="13009" y="21111"/>
                  <a:pt x="13922" y="20425"/>
                  <a:pt x="14688" y="19463"/>
                </a:cubicBezTo>
                <a:close/>
                <a:moveTo>
                  <a:pt x="14753" y="19381"/>
                </a:moveTo>
                <a:cubicBezTo>
                  <a:pt x="15226" y="18794"/>
                  <a:pt x="15634" y="18092"/>
                  <a:pt x="15992" y="17309"/>
                </a:cubicBezTo>
                <a:lnTo>
                  <a:pt x="17606" y="17309"/>
                </a:lnTo>
                <a:cubicBezTo>
                  <a:pt x="17133" y="18092"/>
                  <a:pt x="16563" y="18794"/>
                  <a:pt x="15943" y="19381"/>
                </a:cubicBezTo>
                <a:lnTo>
                  <a:pt x="14753" y="19381"/>
                </a:lnTo>
                <a:close/>
                <a:moveTo>
                  <a:pt x="16025" y="17228"/>
                </a:moveTo>
                <a:cubicBezTo>
                  <a:pt x="16302" y="16592"/>
                  <a:pt x="16546" y="15890"/>
                  <a:pt x="16742" y="15156"/>
                </a:cubicBezTo>
                <a:lnTo>
                  <a:pt x="18617" y="15156"/>
                </a:lnTo>
                <a:cubicBezTo>
                  <a:pt x="18356" y="15890"/>
                  <a:pt x="18030" y="16592"/>
                  <a:pt x="17655" y="17228"/>
                </a:cubicBezTo>
                <a:lnTo>
                  <a:pt x="16025" y="17228"/>
                </a:lnTo>
                <a:close/>
                <a:moveTo>
                  <a:pt x="18715" y="15156"/>
                </a:moveTo>
                <a:lnTo>
                  <a:pt x="20589" y="15156"/>
                </a:lnTo>
                <a:cubicBezTo>
                  <a:pt x="20263" y="15890"/>
                  <a:pt x="19856" y="16592"/>
                  <a:pt x="19383" y="17228"/>
                </a:cubicBezTo>
                <a:lnTo>
                  <a:pt x="17753" y="17228"/>
                </a:lnTo>
                <a:cubicBezTo>
                  <a:pt x="18144" y="16592"/>
                  <a:pt x="18454" y="15890"/>
                  <a:pt x="18715" y="15156"/>
                </a:cubicBezTo>
                <a:close/>
                <a:moveTo>
                  <a:pt x="18747" y="15074"/>
                </a:moveTo>
                <a:cubicBezTo>
                  <a:pt x="18975" y="14422"/>
                  <a:pt x="19155" y="13720"/>
                  <a:pt x="19269" y="13002"/>
                </a:cubicBezTo>
                <a:lnTo>
                  <a:pt x="21290" y="13002"/>
                </a:lnTo>
                <a:cubicBezTo>
                  <a:pt x="21144" y="13720"/>
                  <a:pt x="20915" y="14422"/>
                  <a:pt x="20638" y="15074"/>
                </a:cubicBezTo>
                <a:lnTo>
                  <a:pt x="18747" y="15074"/>
                </a:lnTo>
                <a:close/>
                <a:moveTo>
                  <a:pt x="19285" y="12921"/>
                </a:moveTo>
                <a:cubicBezTo>
                  <a:pt x="19399" y="12252"/>
                  <a:pt x="19448" y="11550"/>
                  <a:pt x="19448" y="10849"/>
                </a:cubicBezTo>
                <a:lnTo>
                  <a:pt x="21518" y="10849"/>
                </a:lnTo>
                <a:cubicBezTo>
                  <a:pt x="21518" y="11550"/>
                  <a:pt x="21437" y="12252"/>
                  <a:pt x="21307" y="12921"/>
                </a:cubicBezTo>
                <a:lnTo>
                  <a:pt x="19285" y="12921"/>
                </a:lnTo>
                <a:close/>
                <a:moveTo>
                  <a:pt x="19448" y="10767"/>
                </a:moveTo>
                <a:cubicBezTo>
                  <a:pt x="19448" y="10066"/>
                  <a:pt x="19383" y="9364"/>
                  <a:pt x="19285" y="8695"/>
                </a:cubicBezTo>
                <a:lnTo>
                  <a:pt x="21307" y="8695"/>
                </a:lnTo>
                <a:cubicBezTo>
                  <a:pt x="21437" y="9364"/>
                  <a:pt x="21518" y="10066"/>
                  <a:pt x="21518" y="10767"/>
                </a:cubicBezTo>
                <a:lnTo>
                  <a:pt x="19448" y="10767"/>
                </a:lnTo>
                <a:close/>
                <a:moveTo>
                  <a:pt x="18715" y="6460"/>
                </a:moveTo>
                <a:cubicBezTo>
                  <a:pt x="18454" y="5726"/>
                  <a:pt x="18128" y="5025"/>
                  <a:pt x="17753" y="4389"/>
                </a:cubicBezTo>
                <a:lnTo>
                  <a:pt x="19383" y="4389"/>
                </a:lnTo>
                <a:cubicBezTo>
                  <a:pt x="19856" y="5025"/>
                  <a:pt x="20263" y="5726"/>
                  <a:pt x="20589" y="6460"/>
                </a:cubicBezTo>
                <a:lnTo>
                  <a:pt x="18715" y="6460"/>
                </a:lnTo>
                <a:close/>
                <a:moveTo>
                  <a:pt x="19318" y="4307"/>
                </a:moveTo>
                <a:lnTo>
                  <a:pt x="17704" y="4307"/>
                </a:lnTo>
                <a:cubicBezTo>
                  <a:pt x="17231" y="3524"/>
                  <a:pt x="16677" y="2839"/>
                  <a:pt x="16057" y="2235"/>
                </a:cubicBezTo>
                <a:lnTo>
                  <a:pt x="17231" y="2235"/>
                </a:lnTo>
                <a:cubicBezTo>
                  <a:pt x="18030" y="2822"/>
                  <a:pt x="18731" y="3524"/>
                  <a:pt x="19318" y="4307"/>
                </a:cubicBezTo>
                <a:close/>
                <a:moveTo>
                  <a:pt x="17133" y="2153"/>
                </a:moveTo>
                <a:lnTo>
                  <a:pt x="15992" y="2153"/>
                </a:lnTo>
                <a:cubicBezTo>
                  <a:pt x="14998" y="1224"/>
                  <a:pt x="13857" y="571"/>
                  <a:pt x="12601" y="228"/>
                </a:cubicBezTo>
                <a:cubicBezTo>
                  <a:pt x="14264" y="522"/>
                  <a:pt x="15813" y="1191"/>
                  <a:pt x="17133" y="2153"/>
                </a:cubicBezTo>
                <a:close/>
                <a:moveTo>
                  <a:pt x="5640" y="2153"/>
                </a:moveTo>
                <a:lnTo>
                  <a:pt x="4499" y="2153"/>
                </a:lnTo>
                <a:cubicBezTo>
                  <a:pt x="5820" y="1191"/>
                  <a:pt x="7352" y="522"/>
                  <a:pt x="9031" y="228"/>
                </a:cubicBezTo>
                <a:cubicBezTo>
                  <a:pt x="7776" y="571"/>
                  <a:pt x="6619" y="1224"/>
                  <a:pt x="5640" y="2153"/>
                </a:cubicBezTo>
                <a:close/>
                <a:moveTo>
                  <a:pt x="4369" y="2235"/>
                </a:moveTo>
                <a:lnTo>
                  <a:pt x="5543" y="2235"/>
                </a:lnTo>
                <a:cubicBezTo>
                  <a:pt x="4923" y="2822"/>
                  <a:pt x="4369" y="3524"/>
                  <a:pt x="3896" y="4307"/>
                </a:cubicBezTo>
                <a:lnTo>
                  <a:pt x="2282" y="4307"/>
                </a:lnTo>
                <a:cubicBezTo>
                  <a:pt x="2885" y="3524"/>
                  <a:pt x="3586" y="2822"/>
                  <a:pt x="4369" y="2235"/>
                </a:cubicBezTo>
                <a:close/>
                <a:moveTo>
                  <a:pt x="2233" y="4389"/>
                </a:moveTo>
                <a:lnTo>
                  <a:pt x="3864" y="4389"/>
                </a:lnTo>
                <a:cubicBezTo>
                  <a:pt x="3489" y="5025"/>
                  <a:pt x="3163" y="5726"/>
                  <a:pt x="2902" y="6460"/>
                </a:cubicBezTo>
                <a:lnTo>
                  <a:pt x="1011" y="6460"/>
                </a:lnTo>
                <a:cubicBezTo>
                  <a:pt x="1337" y="5726"/>
                  <a:pt x="1744" y="5025"/>
                  <a:pt x="2233" y="4389"/>
                </a:cubicBezTo>
                <a:close/>
                <a:moveTo>
                  <a:pt x="2299" y="17309"/>
                </a:moveTo>
                <a:lnTo>
                  <a:pt x="3912" y="17309"/>
                </a:lnTo>
                <a:cubicBezTo>
                  <a:pt x="4385" y="18092"/>
                  <a:pt x="4940" y="18778"/>
                  <a:pt x="5559" y="19381"/>
                </a:cubicBezTo>
                <a:lnTo>
                  <a:pt x="4385" y="19381"/>
                </a:lnTo>
                <a:cubicBezTo>
                  <a:pt x="3586" y="18794"/>
                  <a:pt x="2885" y="18092"/>
                  <a:pt x="2299" y="17309"/>
                </a:cubicBezTo>
                <a:close/>
                <a:moveTo>
                  <a:pt x="4483" y="19463"/>
                </a:moveTo>
                <a:lnTo>
                  <a:pt x="5624" y="19463"/>
                </a:lnTo>
                <a:cubicBezTo>
                  <a:pt x="6619" y="20393"/>
                  <a:pt x="7760" y="21045"/>
                  <a:pt x="9015" y="21388"/>
                </a:cubicBezTo>
                <a:cubicBezTo>
                  <a:pt x="7352" y="21094"/>
                  <a:pt x="5804" y="20425"/>
                  <a:pt x="4483" y="19463"/>
                </a:cubicBezTo>
                <a:close/>
                <a:moveTo>
                  <a:pt x="15976" y="19463"/>
                </a:moveTo>
                <a:lnTo>
                  <a:pt x="17117" y="19463"/>
                </a:lnTo>
                <a:cubicBezTo>
                  <a:pt x="15797" y="20425"/>
                  <a:pt x="14264" y="21094"/>
                  <a:pt x="12585" y="21388"/>
                </a:cubicBezTo>
                <a:cubicBezTo>
                  <a:pt x="13840" y="21045"/>
                  <a:pt x="14998" y="20376"/>
                  <a:pt x="15976" y="19463"/>
                </a:cubicBezTo>
                <a:close/>
                <a:moveTo>
                  <a:pt x="17231" y="19381"/>
                </a:moveTo>
                <a:lnTo>
                  <a:pt x="16057" y="19381"/>
                </a:lnTo>
                <a:cubicBezTo>
                  <a:pt x="16677" y="18794"/>
                  <a:pt x="17231" y="18092"/>
                  <a:pt x="17704" y="17309"/>
                </a:cubicBezTo>
                <a:lnTo>
                  <a:pt x="19318" y="17309"/>
                </a:lnTo>
                <a:cubicBezTo>
                  <a:pt x="18731" y="18092"/>
                  <a:pt x="18030" y="18794"/>
                  <a:pt x="17231" y="193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D8F8D5B-1582-9341-8950-92E5CE627B95}"/>
              </a:ext>
            </a:extLst>
          </p:cNvPr>
          <p:cNvSpPr/>
          <p:nvPr/>
        </p:nvSpPr>
        <p:spPr>
          <a:xfrm>
            <a:off x="3413741" y="5172254"/>
            <a:ext cx="163017" cy="16301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3C67A92-E7E1-814D-9C7C-9E75706C711F}"/>
              </a:ext>
            </a:extLst>
          </p:cNvPr>
          <p:cNvSpPr/>
          <p:nvPr/>
        </p:nvSpPr>
        <p:spPr>
          <a:xfrm>
            <a:off x="2003085" y="4764730"/>
            <a:ext cx="163017" cy="163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08B7EA39-9DB7-0B46-A8E7-B9C228356483}"/>
              </a:ext>
            </a:extLst>
          </p:cNvPr>
          <p:cNvSpPr/>
          <p:nvPr/>
        </p:nvSpPr>
        <p:spPr>
          <a:xfrm>
            <a:off x="3054341" y="3911978"/>
            <a:ext cx="163017" cy="163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46AA6B1-2653-724D-820E-A6309DAF374E}"/>
              </a:ext>
            </a:extLst>
          </p:cNvPr>
          <p:cNvSpPr/>
          <p:nvPr/>
        </p:nvSpPr>
        <p:spPr>
          <a:xfrm>
            <a:off x="1031300" y="3103291"/>
            <a:ext cx="163017" cy="163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DF363A0-7F96-6840-923E-898D0C1E7E6B}"/>
              </a:ext>
            </a:extLst>
          </p:cNvPr>
          <p:cNvSpPr/>
          <p:nvPr/>
        </p:nvSpPr>
        <p:spPr>
          <a:xfrm>
            <a:off x="4542265" y="2695768"/>
            <a:ext cx="163017" cy="163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6AED84A7-A27E-924E-9EC3-F4B0EEE7C19A}"/>
              </a:ext>
            </a:extLst>
          </p:cNvPr>
          <p:cNvSpPr/>
          <p:nvPr/>
        </p:nvSpPr>
        <p:spPr>
          <a:xfrm>
            <a:off x="2648906" y="2248925"/>
            <a:ext cx="163017" cy="16301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93E54B9-4792-4B42-BF31-939ADFEEBBDE}"/>
              </a:ext>
            </a:extLst>
          </p:cNvPr>
          <p:cNvSpPr/>
          <p:nvPr/>
        </p:nvSpPr>
        <p:spPr>
          <a:xfrm>
            <a:off x="2128477" y="1849375"/>
            <a:ext cx="163017" cy="163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AFA299F-48B8-EF40-A039-E60A59B0A4CA}"/>
              </a:ext>
            </a:extLst>
          </p:cNvPr>
          <p:cNvSpPr/>
          <p:nvPr/>
        </p:nvSpPr>
        <p:spPr>
          <a:xfrm>
            <a:off x="4166091" y="4325860"/>
            <a:ext cx="163017" cy="163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7985ADFC-6FC0-4B5B-91E0-218FF1316366}"/>
              </a:ext>
            </a:extLst>
          </p:cNvPr>
          <p:cNvSpPr/>
          <p:nvPr/>
        </p:nvSpPr>
        <p:spPr>
          <a:xfrm>
            <a:off x="1462406" y="3914195"/>
            <a:ext cx="163017" cy="16301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131958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289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Wireframe Globe – Slide Template</vt:lpstr>
      <vt:lpstr>Wireframe Globe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Wireframe Globe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2022-03-22T16:22:14Z</dcterms:modified>
  <cp:category>Graphics &amp; Metaphors</cp:category>
</cp:coreProperties>
</file>