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94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5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Word Cloud Timeline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1FD00F1-0668-4B5C-B79F-1D9167CC5B28}"/>
              </a:ext>
            </a:extLst>
          </p:cNvPr>
          <p:cNvSpPr/>
          <p:nvPr/>
        </p:nvSpPr>
        <p:spPr>
          <a:xfrm>
            <a:off x="6934865" y="3077377"/>
            <a:ext cx="1009426" cy="576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76" y="21600"/>
                </a:moveTo>
                <a:cubicBezTo>
                  <a:pt x="21550" y="20731"/>
                  <a:pt x="21600" y="19818"/>
                  <a:pt x="21600" y="18905"/>
                </a:cubicBezTo>
                <a:cubicBezTo>
                  <a:pt x="21600" y="8475"/>
                  <a:pt x="16759" y="0"/>
                  <a:pt x="10800" y="0"/>
                </a:cubicBezTo>
                <a:cubicBezTo>
                  <a:pt x="4841" y="0"/>
                  <a:pt x="0" y="8475"/>
                  <a:pt x="0" y="18905"/>
                </a:cubicBezTo>
                <a:cubicBezTo>
                  <a:pt x="0" y="19818"/>
                  <a:pt x="50" y="20731"/>
                  <a:pt x="124" y="21600"/>
                </a:cubicBezTo>
                <a:lnTo>
                  <a:pt x="21476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A4CAAB1-B25B-4CC7-9B32-3F83E42AE455}"/>
              </a:ext>
            </a:extLst>
          </p:cNvPr>
          <p:cNvSpPr/>
          <p:nvPr/>
        </p:nvSpPr>
        <p:spPr>
          <a:xfrm>
            <a:off x="5287298" y="2203705"/>
            <a:ext cx="1881943" cy="14503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82" y="21600"/>
                </a:moveTo>
                <a:cubicBezTo>
                  <a:pt x="20974" y="19405"/>
                  <a:pt x="21600" y="16813"/>
                  <a:pt x="21600" y="14014"/>
                </a:cubicBezTo>
                <a:cubicBezTo>
                  <a:pt x="21600" y="6273"/>
                  <a:pt x="16766" y="0"/>
                  <a:pt x="10800" y="0"/>
                </a:cubicBezTo>
                <a:cubicBezTo>
                  <a:pt x="4834" y="0"/>
                  <a:pt x="0" y="6273"/>
                  <a:pt x="0" y="14014"/>
                </a:cubicBezTo>
                <a:cubicBezTo>
                  <a:pt x="0" y="16813"/>
                  <a:pt x="639" y="19405"/>
                  <a:pt x="1718" y="21600"/>
                </a:cubicBezTo>
                <a:lnTo>
                  <a:pt x="19882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C949BC1-5290-45F6-A209-562207F7500E}"/>
              </a:ext>
            </a:extLst>
          </p:cNvPr>
          <p:cNvSpPr/>
          <p:nvPr/>
        </p:nvSpPr>
        <p:spPr>
          <a:xfrm>
            <a:off x="4289476" y="2784993"/>
            <a:ext cx="1301813" cy="869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84" y="21600"/>
                </a:moveTo>
                <a:cubicBezTo>
                  <a:pt x="21388" y="19899"/>
                  <a:pt x="21600" y="18082"/>
                  <a:pt x="21600" y="16178"/>
                </a:cubicBezTo>
                <a:cubicBezTo>
                  <a:pt x="21600" y="7238"/>
                  <a:pt x="16768" y="0"/>
                  <a:pt x="10800" y="0"/>
                </a:cubicBezTo>
                <a:cubicBezTo>
                  <a:pt x="4832" y="0"/>
                  <a:pt x="0" y="7238"/>
                  <a:pt x="0" y="16178"/>
                </a:cubicBezTo>
                <a:cubicBezTo>
                  <a:pt x="0" y="18082"/>
                  <a:pt x="231" y="19899"/>
                  <a:pt x="616" y="21600"/>
                </a:cubicBezTo>
                <a:lnTo>
                  <a:pt x="20984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2347328-0816-4DCC-BC97-C06D5EC3AD35}"/>
              </a:ext>
            </a:extLst>
          </p:cNvPr>
          <p:cNvSpPr/>
          <p:nvPr/>
        </p:nvSpPr>
        <p:spPr>
          <a:xfrm>
            <a:off x="2189409" y="1634017"/>
            <a:ext cx="2452786" cy="20200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25" y="21600"/>
                </a:moveTo>
                <a:cubicBezTo>
                  <a:pt x="20629" y="19317"/>
                  <a:pt x="21600" y="16352"/>
                  <a:pt x="21600" y="13114"/>
                </a:cubicBezTo>
                <a:cubicBezTo>
                  <a:pt x="21600" y="5868"/>
                  <a:pt x="16767" y="0"/>
                  <a:pt x="10800" y="0"/>
                </a:cubicBezTo>
                <a:cubicBezTo>
                  <a:pt x="4833" y="0"/>
                  <a:pt x="0" y="5868"/>
                  <a:pt x="0" y="13114"/>
                </a:cubicBezTo>
                <a:cubicBezTo>
                  <a:pt x="0" y="16352"/>
                  <a:pt x="971" y="19317"/>
                  <a:pt x="2575" y="21600"/>
                </a:cubicBezTo>
                <a:lnTo>
                  <a:pt x="19025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Oval">
            <a:extLst>
              <a:ext uri="{FF2B5EF4-FFF2-40B4-BE49-F238E27FC236}">
                <a16:creationId xmlns:a16="http://schemas.microsoft.com/office/drawing/2014/main" id="{58EAB1C8-9E85-486B-91B1-91F9AE304CB3}"/>
              </a:ext>
            </a:extLst>
          </p:cNvPr>
          <p:cNvSpPr/>
          <p:nvPr/>
        </p:nvSpPr>
        <p:spPr>
          <a:xfrm>
            <a:off x="5910612" y="2277962"/>
            <a:ext cx="635313" cy="269612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dirty="0">
                <a:solidFill>
                  <a:schemeClr val="bg1"/>
                </a:solidFill>
              </a:rPr>
              <a:t>2018</a:t>
            </a:r>
            <a:endParaRPr sz="1500" dirty="0">
              <a:solidFill>
                <a:schemeClr val="bg1"/>
              </a:solidFill>
            </a:endParaRPr>
          </a:p>
        </p:txBody>
      </p:sp>
      <p:sp>
        <p:nvSpPr>
          <p:cNvPr id="8" name="Oval">
            <a:extLst>
              <a:ext uri="{FF2B5EF4-FFF2-40B4-BE49-F238E27FC236}">
                <a16:creationId xmlns:a16="http://schemas.microsoft.com/office/drawing/2014/main" id="{E66C82E1-3758-4185-ADFB-C0491516CCF3}"/>
              </a:ext>
            </a:extLst>
          </p:cNvPr>
          <p:cNvSpPr/>
          <p:nvPr/>
        </p:nvSpPr>
        <p:spPr>
          <a:xfrm>
            <a:off x="4734841" y="2858090"/>
            <a:ext cx="411085" cy="175012"/>
          </a:xfrm>
          <a:prstGeom prst="ellipse">
            <a:avLst/>
          </a:pr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900" dirty="0">
                <a:solidFill>
                  <a:schemeClr val="bg1"/>
                </a:solidFill>
              </a:rPr>
              <a:t>2010</a:t>
            </a:r>
            <a:endParaRPr sz="900" dirty="0">
              <a:solidFill>
                <a:schemeClr val="bg1"/>
              </a:solidFill>
            </a:endParaRPr>
          </a:p>
        </p:txBody>
      </p:sp>
      <p:sp>
        <p:nvSpPr>
          <p:cNvPr id="9" name="Oval">
            <a:extLst>
              <a:ext uri="{FF2B5EF4-FFF2-40B4-BE49-F238E27FC236}">
                <a16:creationId xmlns:a16="http://schemas.microsoft.com/office/drawing/2014/main" id="{78AA28BD-B9A2-49FF-BBBC-E89467D5EC88}"/>
              </a:ext>
            </a:extLst>
          </p:cNvPr>
          <p:cNvSpPr/>
          <p:nvPr/>
        </p:nvSpPr>
        <p:spPr>
          <a:xfrm>
            <a:off x="7265461" y="3136552"/>
            <a:ext cx="348233" cy="147814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675" dirty="0">
                <a:solidFill>
                  <a:schemeClr val="bg1"/>
                </a:solidFill>
              </a:rPr>
              <a:t>2020</a:t>
            </a:r>
            <a:endParaRPr sz="675" dirty="0">
              <a:solidFill>
                <a:schemeClr val="bg1"/>
              </a:solidFill>
            </a:endParaRPr>
          </a:p>
        </p:txBody>
      </p:sp>
      <p:sp>
        <p:nvSpPr>
          <p:cNvPr id="10" name="Oval">
            <a:extLst>
              <a:ext uri="{FF2B5EF4-FFF2-40B4-BE49-F238E27FC236}">
                <a16:creationId xmlns:a16="http://schemas.microsoft.com/office/drawing/2014/main" id="{E2B8E3D1-B2C1-4622-A011-B7D391AC2413}"/>
              </a:ext>
            </a:extLst>
          </p:cNvPr>
          <p:cNvSpPr/>
          <p:nvPr/>
        </p:nvSpPr>
        <p:spPr>
          <a:xfrm>
            <a:off x="3032743" y="1709435"/>
            <a:ext cx="766115" cy="269612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dirty="0">
                <a:solidFill>
                  <a:schemeClr val="bg1"/>
                </a:solidFill>
              </a:rPr>
              <a:t>2000</a:t>
            </a:r>
            <a:endParaRPr sz="1500" dirty="0">
              <a:solidFill>
                <a:schemeClr val="bg1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4131A0C1-0679-4593-9853-6E9E6C6F5B8D}"/>
              </a:ext>
            </a:extLst>
          </p:cNvPr>
          <p:cNvSpPr/>
          <p:nvPr/>
        </p:nvSpPr>
        <p:spPr>
          <a:xfrm>
            <a:off x="994342" y="2405590"/>
            <a:ext cx="1680056" cy="12484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43" y="21600"/>
                </a:moveTo>
                <a:cubicBezTo>
                  <a:pt x="21108" y="19512"/>
                  <a:pt x="21600" y="17103"/>
                  <a:pt x="21600" y="14534"/>
                </a:cubicBezTo>
                <a:cubicBezTo>
                  <a:pt x="21600" y="6504"/>
                  <a:pt x="16767" y="0"/>
                  <a:pt x="10800" y="0"/>
                </a:cubicBezTo>
                <a:cubicBezTo>
                  <a:pt x="4833" y="0"/>
                  <a:pt x="0" y="6504"/>
                  <a:pt x="0" y="14534"/>
                </a:cubicBezTo>
                <a:cubicBezTo>
                  <a:pt x="0" y="17103"/>
                  <a:pt x="492" y="19492"/>
                  <a:pt x="1357" y="21600"/>
                </a:cubicBezTo>
                <a:lnTo>
                  <a:pt x="20243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Oval">
            <a:extLst>
              <a:ext uri="{FF2B5EF4-FFF2-40B4-BE49-F238E27FC236}">
                <a16:creationId xmlns:a16="http://schemas.microsoft.com/office/drawing/2014/main" id="{FE5A7D06-3B5D-469D-A6E3-00BA07D9B507}"/>
              </a:ext>
            </a:extLst>
          </p:cNvPr>
          <p:cNvSpPr/>
          <p:nvPr/>
        </p:nvSpPr>
        <p:spPr>
          <a:xfrm>
            <a:off x="1549838" y="2463602"/>
            <a:ext cx="569065" cy="241232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dirty="0">
                <a:solidFill>
                  <a:schemeClr val="bg1"/>
                </a:solidFill>
              </a:rPr>
              <a:t>1995</a:t>
            </a:r>
            <a:endParaRPr sz="1200" dirty="0">
              <a:solidFill>
                <a:schemeClr val="bg1"/>
              </a:solidFill>
            </a:endParaRPr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6B1EA1BD-B3BC-4A83-867D-DAF1FCCC7C00}"/>
              </a:ext>
            </a:extLst>
          </p:cNvPr>
          <p:cNvSpPr/>
          <p:nvPr/>
        </p:nvSpPr>
        <p:spPr>
          <a:xfrm>
            <a:off x="437420" y="3634302"/>
            <a:ext cx="8269161" cy="19725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B2465E7-018D-4B96-B2D6-059F5DA63B4D}"/>
              </a:ext>
            </a:extLst>
          </p:cNvPr>
          <p:cNvGrpSpPr/>
          <p:nvPr/>
        </p:nvGrpSpPr>
        <p:grpSpPr>
          <a:xfrm>
            <a:off x="2936193" y="2282952"/>
            <a:ext cx="1373269" cy="898364"/>
            <a:chOff x="332936" y="2658545"/>
            <a:chExt cx="2975111" cy="119781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2961968-28D1-4BA0-8CE2-06FACB37AC9A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47D4EB7-719F-44C5-AC29-791244F1C7E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69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30D9121-8C9E-4392-BBBA-423B779093BA}"/>
              </a:ext>
            </a:extLst>
          </p:cNvPr>
          <p:cNvGrpSpPr/>
          <p:nvPr/>
        </p:nvGrpSpPr>
        <p:grpSpPr>
          <a:xfrm>
            <a:off x="1344083" y="2871163"/>
            <a:ext cx="1289998" cy="736781"/>
            <a:chOff x="332936" y="2658545"/>
            <a:chExt cx="2975111" cy="98237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7710FB4-7694-4D3F-B6EF-FB450FA6AB89}"/>
                </a:ext>
              </a:extLst>
            </p:cNvPr>
            <p:cNvSpPr txBox="1"/>
            <p:nvPr/>
          </p:nvSpPr>
          <p:spPr>
            <a:xfrm>
              <a:off x="332936" y="2658545"/>
              <a:ext cx="2926079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EB8A5BF-490E-4D25-B63A-D9C7DDA4B8C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53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87A468D-A383-43C1-AFDD-635D193F79BD}"/>
              </a:ext>
            </a:extLst>
          </p:cNvPr>
          <p:cNvGrpSpPr/>
          <p:nvPr/>
        </p:nvGrpSpPr>
        <p:grpSpPr>
          <a:xfrm>
            <a:off x="5760157" y="2811924"/>
            <a:ext cx="1289998" cy="736781"/>
            <a:chOff x="332936" y="2658545"/>
            <a:chExt cx="2975111" cy="98237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D71852E-14E0-46E0-A6DC-396A63B55E2D}"/>
                </a:ext>
              </a:extLst>
            </p:cNvPr>
            <p:cNvSpPr txBox="1"/>
            <p:nvPr/>
          </p:nvSpPr>
          <p:spPr>
            <a:xfrm>
              <a:off x="332936" y="2658545"/>
              <a:ext cx="2926079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45AA9E9-CD7E-42E8-82CC-5788C7331A8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53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F7CEC51B-1E3A-4FD2-8121-A1FB67DAA9F0}"/>
              </a:ext>
            </a:extLst>
          </p:cNvPr>
          <p:cNvSpPr txBox="1"/>
          <p:nvPr/>
        </p:nvSpPr>
        <p:spPr>
          <a:xfrm>
            <a:off x="4640058" y="3194664"/>
            <a:ext cx="853240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2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7B0AE48-9AF4-40FB-92B6-14FF06719172}"/>
              </a:ext>
            </a:extLst>
          </p:cNvPr>
          <p:cNvGrpSpPr/>
          <p:nvPr/>
        </p:nvGrpSpPr>
        <p:grpSpPr>
          <a:xfrm>
            <a:off x="994343" y="3758188"/>
            <a:ext cx="1392175" cy="1229226"/>
            <a:chOff x="8921975" y="1394910"/>
            <a:chExt cx="2926050" cy="1638968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A0C6CA1-2BF9-4E7C-A15C-8378B72CB1C4}"/>
                </a:ext>
              </a:extLst>
            </p:cNvPr>
            <p:cNvSpPr txBox="1"/>
            <p:nvPr/>
          </p:nvSpPr>
          <p:spPr>
            <a:xfrm>
              <a:off x="8921975" y="1394910"/>
              <a:ext cx="292604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35B54D5-0588-44DD-B68F-AADF5ACB2CB5}"/>
                </a:ext>
              </a:extLst>
            </p:cNvPr>
            <p:cNvSpPr txBox="1"/>
            <p:nvPr/>
          </p:nvSpPr>
          <p:spPr>
            <a:xfrm>
              <a:off x="8921977" y="1925882"/>
              <a:ext cx="2926048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4DD3507-64FA-4B4A-ADAE-2EF1388628F7}"/>
              </a:ext>
            </a:extLst>
          </p:cNvPr>
          <p:cNvGrpSpPr/>
          <p:nvPr/>
        </p:nvGrpSpPr>
        <p:grpSpPr>
          <a:xfrm>
            <a:off x="2552826" y="3758188"/>
            <a:ext cx="1725948" cy="1875554"/>
            <a:chOff x="8921977" y="656249"/>
            <a:chExt cx="2926050" cy="250073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86529E0-3617-46D3-B398-704A432D52AA}"/>
                </a:ext>
              </a:extLst>
            </p:cNvPr>
            <p:cNvSpPr txBox="1"/>
            <p:nvPr/>
          </p:nvSpPr>
          <p:spPr>
            <a:xfrm>
              <a:off x="8921979" y="656249"/>
              <a:ext cx="2926048" cy="12721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1F43457-00CD-4598-A608-FBE7BDF7FE7E}"/>
                </a:ext>
              </a:extLst>
            </p:cNvPr>
            <p:cNvSpPr txBox="1"/>
            <p:nvPr/>
          </p:nvSpPr>
          <p:spPr>
            <a:xfrm>
              <a:off x="8921977" y="1925881"/>
              <a:ext cx="2926048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D7161B3-9999-4B92-B13A-9E70F23335D0}"/>
              </a:ext>
            </a:extLst>
          </p:cNvPr>
          <p:cNvGrpSpPr/>
          <p:nvPr/>
        </p:nvGrpSpPr>
        <p:grpSpPr>
          <a:xfrm>
            <a:off x="4467013" y="3758188"/>
            <a:ext cx="973837" cy="829114"/>
            <a:chOff x="8921975" y="1518023"/>
            <a:chExt cx="2928335" cy="1105484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F6B3C6C-5A6A-44D7-8D55-6EDBF03B076F}"/>
                </a:ext>
              </a:extLst>
            </p:cNvPr>
            <p:cNvSpPr txBox="1"/>
            <p:nvPr/>
          </p:nvSpPr>
          <p:spPr>
            <a:xfrm>
              <a:off x="8921978" y="1518023"/>
              <a:ext cx="2928332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D031AE3-47A8-419F-9D3C-E499B1E49AA9}"/>
                </a:ext>
              </a:extLst>
            </p:cNvPr>
            <p:cNvSpPr txBox="1"/>
            <p:nvPr/>
          </p:nvSpPr>
          <p:spPr>
            <a:xfrm>
              <a:off x="8921975" y="1925881"/>
              <a:ext cx="2928332" cy="6976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16F56DC-7A30-4F77-AD2C-E2D48E47CF2E}"/>
              </a:ext>
            </a:extLst>
          </p:cNvPr>
          <p:cNvGrpSpPr/>
          <p:nvPr/>
        </p:nvGrpSpPr>
        <p:grpSpPr>
          <a:xfrm>
            <a:off x="5591289" y="3758188"/>
            <a:ext cx="1524403" cy="1660112"/>
            <a:chOff x="8921977" y="820393"/>
            <a:chExt cx="2926050" cy="2213484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601EFD6-83F6-4AAD-A4C5-59893F7C96D9}"/>
                </a:ext>
              </a:extLst>
            </p:cNvPr>
            <p:cNvSpPr txBox="1"/>
            <p:nvPr/>
          </p:nvSpPr>
          <p:spPr>
            <a:xfrm>
              <a:off x="8921979" y="820393"/>
              <a:ext cx="2926048" cy="1107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D114B86-7ADC-4899-80EF-9D25BC56C66F}"/>
                </a:ext>
              </a:extLst>
            </p:cNvPr>
            <p:cNvSpPr txBox="1"/>
            <p:nvPr/>
          </p:nvSpPr>
          <p:spPr>
            <a:xfrm>
              <a:off x="8921977" y="1925880"/>
              <a:ext cx="2926048" cy="1107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E252D6F-65D6-4622-9956-7F19816461D9}"/>
              </a:ext>
            </a:extLst>
          </p:cNvPr>
          <p:cNvGrpSpPr/>
          <p:nvPr/>
        </p:nvGrpSpPr>
        <p:grpSpPr>
          <a:xfrm>
            <a:off x="7297027" y="3758188"/>
            <a:ext cx="1308831" cy="721393"/>
            <a:chOff x="8921975" y="1518021"/>
            <a:chExt cx="2928335" cy="96185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4F9D530-6452-454E-AA44-5E86DE2CCD0D}"/>
                </a:ext>
              </a:extLst>
            </p:cNvPr>
            <p:cNvSpPr txBox="1"/>
            <p:nvPr/>
          </p:nvSpPr>
          <p:spPr>
            <a:xfrm>
              <a:off x="8921977" y="1518021"/>
              <a:ext cx="2928333" cy="41037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A917795-35A1-443A-B972-1FF4403841B9}"/>
                </a:ext>
              </a:extLst>
            </p:cNvPr>
            <p:cNvSpPr txBox="1"/>
            <p:nvPr/>
          </p:nvSpPr>
          <p:spPr>
            <a:xfrm>
              <a:off x="8921975" y="1925881"/>
              <a:ext cx="2928333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Word Cloud Timeline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1FD00F1-0668-4B5C-B79F-1D9167CC5B28}"/>
              </a:ext>
            </a:extLst>
          </p:cNvPr>
          <p:cNvSpPr/>
          <p:nvPr/>
        </p:nvSpPr>
        <p:spPr>
          <a:xfrm>
            <a:off x="6934865" y="3077377"/>
            <a:ext cx="1009426" cy="576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76" y="21600"/>
                </a:moveTo>
                <a:cubicBezTo>
                  <a:pt x="21550" y="20731"/>
                  <a:pt x="21600" y="19818"/>
                  <a:pt x="21600" y="18905"/>
                </a:cubicBezTo>
                <a:cubicBezTo>
                  <a:pt x="21600" y="8475"/>
                  <a:pt x="16759" y="0"/>
                  <a:pt x="10800" y="0"/>
                </a:cubicBezTo>
                <a:cubicBezTo>
                  <a:pt x="4841" y="0"/>
                  <a:pt x="0" y="8475"/>
                  <a:pt x="0" y="18905"/>
                </a:cubicBezTo>
                <a:cubicBezTo>
                  <a:pt x="0" y="19818"/>
                  <a:pt x="50" y="20731"/>
                  <a:pt x="124" y="21600"/>
                </a:cubicBezTo>
                <a:lnTo>
                  <a:pt x="21476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A4CAAB1-B25B-4CC7-9B32-3F83E42AE455}"/>
              </a:ext>
            </a:extLst>
          </p:cNvPr>
          <p:cNvSpPr/>
          <p:nvPr/>
        </p:nvSpPr>
        <p:spPr>
          <a:xfrm>
            <a:off x="5287298" y="2203705"/>
            <a:ext cx="1881943" cy="14503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82" y="21600"/>
                </a:moveTo>
                <a:cubicBezTo>
                  <a:pt x="20974" y="19405"/>
                  <a:pt x="21600" y="16813"/>
                  <a:pt x="21600" y="14014"/>
                </a:cubicBezTo>
                <a:cubicBezTo>
                  <a:pt x="21600" y="6273"/>
                  <a:pt x="16766" y="0"/>
                  <a:pt x="10800" y="0"/>
                </a:cubicBezTo>
                <a:cubicBezTo>
                  <a:pt x="4834" y="0"/>
                  <a:pt x="0" y="6273"/>
                  <a:pt x="0" y="14014"/>
                </a:cubicBezTo>
                <a:cubicBezTo>
                  <a:pt x="0" y="16813"/>
                  <a:pt x="639" y="19405"/>
                  <a:pt x="1718" y="21600"/>
                </a:cubicBezTo>
                <a:lnTo>
                  <a:pt x="19882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C949BC1-5290-45F6-A209-562207F7500E}"/>
              </a:ext>
            </a:extLst>
          </p:cNvPr>
          <p:cNvSpPr/>
          <p:nvPr/>
        </p:nvSpPr>
        <p:spPr>
          <a:xfrm>
            <a:off x="4289476" y="2784993"/>
            <a:ext cx="1301813" cy="869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84" y="21600"/>
                </a:moveTo>
                <a:cubicBezTo>
                  <a:pt x="21388" y="19899"/>
                  <a:pt x="21600" y="18082"/>
                  <a:pt x="21600" y="16178"/>
                </a:cubicBezTo>
                <a:cubicBezTo>
                  <a:pt x="21600" y="7238"/>
                  <a:pt x="16768" y="0"/>
                  <a:pt x="10800" y="0"/>
                </a:cubicBezTo>
                <a:cubicBezTo>
                  <a:pt x="4832" y="0"/>
                  <a:pt x="0" y="7238"/>
                  <a:pt x="0" y="16178"/>
                </a:cubicBezTo>
                <a:cubicBezTo>
                  <a:pt x="0" y="18082"/>
                  <a:pt x="231" y="19899"/>
                  <a:pt x="616" y="21600"/>
                </a:cubicBezTo>
                <a:lnTo>
                  <a:pt x="20984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2347328-0816-4DCC-BC97-C06D5EC3AD35}"/>
              </a:ext>
            </a:extLst>
          </p:cNvPr>
          <p:cNvSpPr/>
          <p:nvPr/>
        </p:nvSpPr>
        <p:spPr>
          <a:xfrm>
            <a:off x="2189409" y="1634017"/>
            <a:ext cx="2452786" cy="20200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25" y="21600"/>
                </a:moveTo>
                <a:cubicBezTo>
                  <a:pt x="20629" y="19317"/>
                  <a:pt x="21600" y="16352"/>
                  <a:pt x="21600" y="13114"/>
                </a:cubicBezTo>
                <a:cubicBezTo>
                  <a:pt x="21600" y="5868"/>
                  <a:pt x="16767" y="0"/>
                  <a:pt x="10800" y="0"/>
                </a:cubicBezTo>
                <a:cubicBezTo>
                  <a:pt x="4833" y="0"/>
                  <a:pt x="0" y="5868"/>
                  <a:pt x="0" y="13114"/>
                </a:cubicBezTo>
                <a:cubicBezTo>
                  <a:pt x="0" y="16352"/>
                  <a:pt x="971" y="19317"/>
                  <a:pt x="2575" y="21600"/>
                </a:cubicBezTo>
                <a:lnTo>
                  <a:pt x="19025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Oval">
            <a:extLst>
              <a:ext uri="{FF2B5EF4-FFF2-40B4-BE49-F238E27FC236}">
                <a16:creationId xmlns:a16="http://schemas.microsoft.com/office/drawing/2014/main" id="{58EAB1C8-9E85-486B-91B1-91F9AE304CB3}"/>
              </a:ext>
            </a:extLst>
          </p:cNvPr>
          <p:cNvSpPr/>
          <p:nvPr/>
        </p:nvSpPr>
        <p:spPr>
          <a:xfrm>
            <a:off x="5910612" y="2277962"/>
            <a:ext cx="635313" cy="269612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dirty="0">
                <a:solidFill>
                  <a:schemeClr val="bg1"/>
                </a:solidFill>
              </a:rPr>
              <a:t>2018</a:t>
            </a:r>
            <a:endParaRPr sz="1500" dirty="0">
              <a:solidFill>
                <a:schemeClr val="bg1"/>
              </a:solidFill>
            </a:endParaRPr>
          </a:p>
        </p:txBody>
      </p:sp>
      <p:sp>
        <p:nvSpPr>
          <p:cNvPr id="8" name="Oval">
            <a:extLst>
              <a:ext uri="{FF2B5EF4-FFF2-40B4-BE49-F238E27FC236}">
                <a16:creationId xmlns:a16="http://schemas.microsoft.com/office/drawing/2014/main" id="{E66C82E1-3758-4185-ADFB-C0491516CCF3}"/>
              </a:ext>
            </a:extLst>
          </p:cNvPr>
          <p:cNvSpPr/>
          <p:nvPr/>
        </p:nvSpPr>
        <p:spPr>
          <a:xfrm>
            <a:off x="4734841" y="2858090"/>
            <a:ext cx="411085" cy="175012"/>
          </a:xfrm>
          <a:prstGeom prst="ellipse">
            <a:avLst/>
          </a:pr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900" dirty="0">
                <a:solidFill>
                  <a:schemeClr val="bg1"/>
                </a:solidFill>
              </a:rPr>
              <a:t>2010</a:t>
            </a:r>
            <a:endParaRPr sz="900" dirty="0">
              <a:solidFill>
                <a:schemeClr val="bg1"/>
              </a:solidFill>
            </a:endParaRPr>
          </a:p>
        </p:txBody>
      </p:sp>
      <p:sp>
        <p:nvSpPr>
          <p:cNvPr id="9" name="Oval">
            <a:extLst>
              <a:ext uri="{FF2B5EF4-FFF2-40B4-BE49-F238E27FC236}">
                <a16:creationId xmlns:a16="http://schemas.microsoft.com/office/drawing/2014/main" id="{78AA28BD-B9A2-49FF-BBBC-E89467D5EC88}"/>
              </a:ext>
            </a:extLst>
          </p:cNvPr>
          <p:cNvSpPr/>
          <p:nvPr/>
        </p:nvSpPr>
        <p:spPr>
          <a:xfrm>
            <a:off x="7265461" y="3136552"/>
            <a:ext cx="348233" cy="147814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675" dirty="0">
                <a:solidFill>
                  <a:schemeClr val="bg1"/>
                </a:solidFill>
              </a:rPr>
              <a:t>2020</a:t>
            </a:r>
            <a:endParaRPr sz="675" dirty="0">
              <a:solidFill>
                <a:schemeClr val="bg1"/>
              </a:solidFill>
            </a:endParaRPr>
          </a:p>
        </p:txBody>
      </p:sp>
      <p:sp>
        <p:nvSpPr>
          <p:cNvPr id="10" name="Oval">
            <a:extLst>
              <a:ext uri="{FF2B5EF4-FFF2-40B4-BE49-F238E27FC236}">
                <a16:creationId xmlns:a16="http://schemas.microsoft.com/office/drawing/2014/main" id="{E2B8E3D1-B2C1-4622-A011-B7D391AC2413}"/>
              </a:ext>
            </a:extLst>
          </p:cNvPr>
          <p:cNvSpPr/>
          <p:nvPr/>
        </p:nvSpPr>
        <p:spPr>
          <a:xfrm>
            <a:off x="3032743" y="1709435"/>
            <a:ext cx="766115" cy="269612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dirty="0">
                <a:solidFill>
                  <a:schemeClr val="bg1"/>
                </a:solidFill>
              </a:rPr>
              <a:t>2000</a:t>
            </a:r>
            <a:endParaRPr sz="1500" dirty="0">
              <a:solidFill>
                <a:schemeClr val="bg1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4131A0C1-0679-4593-9853-6E9E6C6F5B8D}"/>
              </a:ext>
            </a:extLst>
          </p:cNvPr>
          <p:cNvSpPr/>
          <p:nvPr/>
        </p:nvSpPr>
        <p:spPr>
          <a:xfrm>
            <a:off x="994342" y="2405590"/>
            <a:ext cx="1680056" cy="12484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43" y="21600"/>
                </a:moveTo>
                <a:cubicBezTo>
                  <a:pt x="21108" y="19512"/>
                  <a:pt x="21600" y="17103"/>
                  <a:pt x="21600" y="14534"/>
                </a:cubicBezTo>
                <a:cubicBezTo>
                  <a:pt x="21600" y="6504"/>
                  <a:pt x="16767" y="0"/>
                  <a:pt x="10800" y="0"/>
                </a:cubicBezTo>
                <a:cubicBezTo>
                  <a:pt x="4833" y="0"/>
                  <a:pt x="0" y="6504"/>
                  <a:pt x="0" y="14534"/>
                </a:cubicBezTo>
                <a:cubicBezTo>
                  <a:pt x="0" y="17103"/>
                  <a:pt x="492" y="19492"/>
                  <a:pt x="1357" y="21600"/>
                </a:cubicBezTo>
                <a:lnTo>
                  <a:pt x="20243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Oval">
            <a:extLst>
              <a:ext uri="{FF2B5EF4-FFF2-40B4-BE49-F238E27FC236}">
                <a16:creationId xmlns:a16="http://schemas.microsoft.com/office/drawing/2014/main" id="{FE5A7D06-3B5D-469D-A6E3-00BA07D9B507}"/>
              </a:ext>
            </a:extLst>
          </p:cNvPr>
          <p:cNvSpPr/>
          <p:nvPr/>
        </p:nvSpPr>
        <p:spPr>
          <a:xfrm>
            <a:off x="1549838" y="2463602"/>
            <a:ext cx="569065" cy="241232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dirty="0">
                <a:solidFill>
                  <a:schemeClr val="bg1"/>
                </a:solidFill>
              </a:rPr>
              <a:t>1995</a:t>
            </a:r>
            <a:endParaRPr sz="1200" dirty="0">
              <a:solidFill>
                <a:schemeClr val="bg1"/>
              </a:solidFill>
            </a:endParaRPr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6B1EA1BD-B3BC-4A83-867D-DAF1FCCC7C00}"/>
              </a:ext>
            </a:extLst>
          </p:cNvPr>
          <p:cNvSpPr/>
          <p:nvPr/>
        </p:nvSpPr>
        <p:spPr>
          <a:xfrm>
            <a:off x="437420" y="3634302"/>
            <a:ext cx="8269161" cy="19725"/>
          </a:xfrm>
          <a:prstGeom prst="rect">
            <a:avLst/>
          </a:pr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B2465E7-018D-4B96-B2D6-059F5DA63B4D}"/>
              </a:ext>
            </a:extLst>
          </p:cNvPr>
          <p:cNvGrpSpPr/>
          <p:nvPr/>
        </p:nvGrpSpPr>
        <p:grpSpPr>
          <a:xfrm>
            <a:off x="2936193" y="2282952"/>
            <a:ext cx="1373269" cy="898364"/>
            <a:chOff x="332936" y="2658545"/>
            <a:chExt cx="2975111" cy="119781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2961968-28D1-4BA0-8CE2-06FACB37AC9A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47D4EB7-719F-44C5-AC29-791244F1C7E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69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30D9121-8C9E-4392-BBBA-423B779093BA}"/>
              </a:ext>
            </a:extLst>
          </p:cNvPr>
          <p:cNvGrpSpPr/>
          <p:nvPr/>
        </p:nvGrpSpPr>
        <p:grpSpPr>
          <a:xfrm>
            <a:off x="1344083" y="2871163"/>
            <a:ext cx="1289998" cy="736781"/>
            <a:chOff x="332936" y="2658545"/>
            <a:chExt cx="2975111" cy="98237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7710FB4-7694-4D3F-B6EF-FB450FA6AB89}"/>
                </a:ext>
              </a:extLst>
            </p:cNvPr>
            <p:cNvSpPr txBox="1"/>
            <p:nvPr/>
          </p:nvSpPr>
          <p:spPr>
            <a:xfrm>
              <a:off x="332936" y="2658545"/>
              <a:ext cx="2926079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EB8A5BF-490E-4D25-B63A-D9C7DDA4B8C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53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87A468D-A383-43C1-AFDD-635D193F79BD}"/>
              </a:ext>
            </a:extLst>
          </p:cNvPr>
          <p:cNvGrpSpPr/>
          <p:nvPr/>
        </p:nvGrpSpPr>
        <p:grpSpPr>
          <a:xfrm>
            <a:off x="5760157" y="2811924"/>
            <a:ext cx="1289998" cy="736781"/>
            <a:chOff x="332936" y="2658545"/>
            <a:chExt cx="2975111" cy="98237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D71852E-14E0-46E0-A6DC-396A63B55E2D}"/>
                </a:ext>
              </a:extLst>
            </p:cNvPr>
            <p:cNvSpPr txBox="1"/>
            <p:nvPr/>
          </p:nvSpPr>
          <p:spPr>
            <a:xfrm>
              <a:off x="332936" y="2658545"/>
              <a:ext cx="2926079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45AA9E9-CD7E-42E8-82CC-5788C7331A8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53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F7CEC51B-1E3A-4FD2-8121-A1FB67DAA9F0}"/>
              </a:ext>
            </a:extLst>
          </p:cNvPr>
          <p:cNvSpPr txBox="1"/>
          <p:nvPr/>
        </p:nvSpPr>
        <p:spPr>
          <a:xfrm>
            <a:off x="4640058" y="3194664"/>
            <a:ext cx="853240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2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7B0AE48-9AF4-40FB-92B6-14FF06719172}"/>
              </a:ext>
            </a:extLst>
          </p:cNvPr>
          <p:cNvGrpSpPr/>
          <p:nvPr/>
        </p:nvGrpSpPr>
        <p:grpSpPr>
          <a:xfrm>
            <a:off x="994343" y="3758188"/>
            <a:ext cx="1392175" cy="1229226"/>
            <a:chOff x="8921975" y="1394910"/>
            <a:chExt cx="2926050" cy="1638968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A0C6CA1-2BF9-4E7C-A15C-8378B72CB1C4}"/>
                </a:ext>
              </a:extLst>
            </p:cNvPr>
            <p:cNvSpPr txBox="1"/>
            <p:nvPr/>
          </p:nvSpPr>
          <p:spPr>
            <a:xfrm>
              <a:off x="8921975" y="1394910"/>
              <a:ext cx="292604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35B54D5-0588-44DD-B68F-AADF5ACB2CB5}"/>
                </a:ext>
              </a:extLst>
            </p:cNvPr>
            <p:cNvSpPr txBox="1"/>
            <p:nvPr/>
          </p:nvSpPr>
          <p:spPr>
            <a:xfrm>
              <a:off x="8921977" y="1925882"/>
              <a:ext cx="2926048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8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4DD3507-64FA-4B4A-ADAE-2EF1388628F7}"/>
              </a:ext>
            </a:extLst>
          </p:cNvPr>
          <p:cNvGrpSpPr/>
          <p:nvPr/>
        </p:nvGrpSpPr>
        <p:grpSpPr>
          <a:xfrm>
            <a:off x="2552826" y="3758188"/>
            <a:ext cx="1725948" cy="1875554"/>
            <a:chOff x="8921977" y="656249"/>
            <a:chExt cx="2926050" cy="250073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86529E0-3617-46D3-B398-704A432D52AA}"/>
                </a:ext>
              </a:extLst>
            </p:cNvPr>
            <p:cNvSpPr txBox="1"/>
            <p:nvPr/>
          </p:nvSpPr>
          <p:spPr>
            <a:xfrm>
              <a:off x="8921979" y="656249"/>
              <a:ext cx="2926048" cy="12721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1F43457-00CD-4598-A608-FBE7BDF7FE7E}"/>
                </a:ext>
              </a:extLst>
            </p:cNvPr>
            <p:cNvSpPr txBox="1"/>
            <p:nvPr/>
          </p:nvSpPr>
          <p:spPr>
            <a:xfrm>
              <a:off x="8921977" y="1925881"/>
              <a:ext cx="2926048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D7161B3-9999-4B92-B13A-9E70F23335D0}"/>
              </a:ext>
            </a:extLst>
          </p:cNvPr>
          <p:cNvGrpSpPr/>
          <p:nvPr/>
        </p:nvGrpSpPr>
        <p:grpSpPr>
          <a:xfrm>
            <a:off x="4467013" y="3758188"/>
            <a:ext cx="973837" cy="829114"/>
            <a:chOff x="8921975" y="1518023"/>
            <a:chExt cx="2928335" cy="1105484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F6B3C6C-5A6A-44D7-8D55-6EDBF03B076F}"/>
                </a:ext>
              </a:extLst>
            </p:cNvPr>
            <p:cNvSpPr txBox="1"/>
            <p:nvPr/>
          </p:nvSpPr>
          <p:spPr>
            <a:xfrm>
              <a:off x="8921978" y="1518023"/>
              <a:ext cx="2928332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D031AE3-47A8-419F-9D3C-E499B1E49AA9}"/>
                </a:ext>
              </a:extLst>
            </p:cNvPr>
            <p:cNvSpPr txBox="1"/>
            <p:nvPr/>
          </p:nvSpPr>
          <p:spPr>
            <a:xfrm>
              <a:off x="8921975" y="1925881"/>
              <a:ext cx="2928332" cy="6976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16F56DC-7A30-4F77-AD2C-E2D48E47CF2E}"/>
              </a:ext>
            </a:extLst>
          </p:cNvPr>
          <p:cNvGrpSpPr/>
          <p:nvPr/>
        </p:nvGrpSpPr>
        <p:grpSpPr>
          <a:xfrm>
            <a:off x="5591289" y="3758188"/>
            <a:ext cx="1524403" cy="1660112"/>
            <a:chOff x="8921977" y="820393"/>
            <a:chExt cx="2926050" cy="2213484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601EFD6-83F6-4AAD-A4C5-59893F7C96D9}"/>
                </a:ext>
              </a:extLst>
            </p:cNvPr>
            <p:cNvSpPr txBox="1"/>
            <p:nvPr/>
          </p:nvSpPr>
          <p:spPr>
            <a:xfrm>
              <a:off x="8921979" y="820393"/>
              <a:ext cx="2926048" cy="1107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D114B86-7ADC-4899-80EF-9D25BC56C66F}"/>
                </a:ext>
              </a:extLst>
            </p:cNvPr>
            <p:cNvSpPr txBox="1"/>
            <p:nvPr/>
          </p:nvSpPr>
          <p:spPr>
            <a:xfrm>
              <a:off x="8921977" y="1925880"/>
              <a:ext cx="2926048" cy="1107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8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E252D6F-65D6-4622-9956-7F19816461D9}"/>
              </a:ext>
            </a:extLst>
          </p:cNvPr>
          <p:cNvGrpSpPr/>
          <p:nvPr/>
        </p:nvGrpSpPr>
        <p:grpSpPr>
          <a:xfrm>
            <a:off x="7297027" y="3758188"/>
            <a:ext cx="1308831" cy="721393"/>
            <a:chOff x="8921975" y="1518021"/>
            <a:chExt cx="2928335" cy="96185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4F9D530-6452-454E-AA44-5E86DE2CCD0D}"/>
                </a:ext>
              </a:extLst>
            </p:cNvPr>
            <p:cNvSpPr txBox="1"/>
            <p:nvPr/>
          </p:nvSpPr>
          <p:spPr>
            <a:xfrm>
              <a:off x="8921977" y="1518021"/>
              <a:ext cx="2928333" cy="41037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A917795-35A1-443A-B972-1FF4403841B9}"/>
                </a:ext>
              </a:extLst>
            </p:cNvPr>
            <p:cNvSpPr txBox="1"/>
            <p:nvPr/>
          </p:nvSpPr>
          <p:spPr>
            <a:xfrm>
              <a:off x="8921975" y="1925881"/>
              <a:ext cx="2928333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7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1261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10281</TotalTime>
  <Words>475</Words>
  <PresentationFormat>On-screen Show (4:3)</PresentationFormat>
  <Paragraphs>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Word Cloud Timeline – Slide Template</vt:lpstr>
      <vt:lpstr>Word Cloud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Cloud Timeline</dc:title>
  <dc:creator>PresentationGO.com</dc:creator>
  <dc:description>© Copyright PresentationGO.com</dc:description>
  <dcterms:created xsi:type="dcterms:W3CDTF">2014-11-26T05:14:11Z</dcterms:created>
  <dcterms:modified xsi:type="dcterms:W3CDTF">2020-07-26T00:28:22Z</dcterms:modified>
  <cp:category>Charts &amp; Diagrams; Text &amp; Tables; Timelines &amp; Planning</cp:category>
</cp:coreProperties>
</file>