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0" d="100"/>
          <a:sy n="110" d="100"/>
        </p:scale>
        <p:origin x="108" y="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06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Cloud Timeline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1FD00F1-0668-4B5C-B79F-1D9167CC5B28}"/>
              </a:ext>
            </a:extLst>
          </p:cNvPr>
          <p:cNvSpPr/>
          <p:nvPr/>
        </p:nvSpPr>
        <p:spPr>
          <a:xfrm>
            <a:off x="9246486" y="3254084"/>
            <a:ext cx="1345901" cy="768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6" y="21600"/>
                </a:moveTo>
                <a:cubicBezTo>
                  <a:pt x="21550" y="20731"/>
                  <a:pt x="21600" y="19818"/>
                  <a:pt x="21600" y="18905"/>
                </a:cubicBezTo>
                <a:cubicBezTo>
                  <a:pt x="21600" y="8475"/>
                  <a:pt x="16759" y="0"/>
                  <a:pt x="10800" y="0"/>
                </a:cubicBezTo>
                <a:cubicBezTo>
                  <a:pt x="4841" y="0"/>
                  <a:pt x="0" y="8475"/>
                  <a:pt x="0" y="18905"/>
                </a:cubicBezTo>
                <a:cubicBezTo>
                  <a:pt x="0" y="19818"/>
                  <a:pt x="50" y="20731"/>
                  <a:pt x="124" y="21600"/>
                </a:cubicBezTo>
                <a:lnTo>
                  <a:pt x="21476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A4CAAB1-B25B-4CC7-9B32-3F83E42AE455}"/>
              </a:ext>
            </a:extLst>
          </p:cNvPr>
          <p:cNvSpPr/>
          <p:nvPr/>
        </p:nvSpPr>
        <p:spPr>
          <a:xfrm>
            <a:off x="7049730" y="2089187"/>
            <a:ext cx="2509257" cy="1933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82" y="21600"/>
                </a:moveTo>
                <a:cubicBezTo>
                  <a:pt x="20974" y="19405"/>
                  <a:pt x="21600" y="16813"/>
                  <a:pt x="21600" y="14014"/>
                </a:cubicBezTo>
                <a:cubicBezTo>
                  <a:pt x="21600" y="6273"/>
                  <a:pt x="16766" y="0"/>
                  <a:pt x="10800" y="0"/>
                </a:cubicBezTo>
                <a:cubicBezTo>
                  <a:pt x="4834" y="0"/>
                  <a:pt x="0" y="6273"/>
                  <a:pt x="0" y="14014"/>
                </a:cubicBezTo>
                <a:cubicBezTo>
                  <a:pt x="0" y="16813"/>
                  <a:pt x="639" y="19405"/>
                  <a:pt x="1718" y="21600"/>
                </a:cubicBezTo>
                <a:lnTo>
                  <a:pt x="19882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949BC1-5290-45F6-A209-562207F7500E}"/>
              </a:ext>
            </a:extLst>
          </p:cNvPr>
          <p:cNvSpPr/>
          <p:nvPr/>
        </p:nvSpPr>
        <p:spPr>
          <a:xfrm>
            <a:off x="5719302" y="2864238"/>
            <a:ext cx="1735750" cy="1158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4" y="21600"/>
                </a:moveTo>
                <a:cubicBezTo>
                  <a:pt x="21388" y="19899"/>
                  <a:pt x="21600" y="18082"/>
                  <a:pt x="21600" y="16178"/>
                </a:cubicBezTo>
                <a:cubicBezTo>
                  <a:pt x="21600" y="7238"/>
                  <a:pt x="16768" y="0"/>
                  <a:pt x="10800" y="0"/>
                </a:cubicBezTo>
                <a:cubicBezTo>
                  <a:pt x="4832" y="0"/>
                  <a:pt x="0" y="7238"/>
                  <a:pt x="0" y="16178"/>
                </a:cubicBezTo>
                <a:cubicBezTo>
                  <a:pt x="0" y="18082"/>
                  <a:pt x="231" y="19899"/>
                  <a:pt x="616" y="21600"/>
                </a:cubicBezTo>
                <a:lnTo>
                  <a:pt x="2098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2347328-0816-4DCC-BC97-C06D5EC3AD35}"/>
              </a:ext>
            </a:extLst>
          </p:cNvPr>
          <p:cNvSpPr/>
          <p:nvPr/>
        </p:nvSpPr>
        <p:spPr>
          <a:xfrm>
            <a:off x="2919211" y="1329604"/>
            <a:ext cx="3270381" cy="2693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25" y="21600"/>
                </a:moveTo>
                <a:cubicBezTo>
                  <a:pt x="20629" y="19317"/>
                  <a:pt x="21600" y="16352"/>
                  <a:pt x="21600" y="13114"/>
                </a:cubicBezTo>
                <a:cubicBezTo>
                  <a:pt x="21600" y="5868"/>
                  <a:pt x="16767" y="0"/>
                  <a:pt x="10800" y="0"/>
                </a:cubicBezTo>
                <a:cubicBezTo>
                  <a:pt x="4833" y="0"/>
                  <a:pt x="0" y="5868"/>
                  <a:pt x="0" y="13114"/>
                </a:cubicBezTo>
                <a:cubicBezTo>
                  <a:pt x="0" y="16352"/>
                  <a:pt x="971" y="19317"/>
                  <a:pt x="2575" y="21600"/>
                </a:cubicBezTo>
                <a:lnTo>
                  <a:pt x="19025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58EAB1C8-9E85-486B-91B1-91F9AE304CB3}"/>
              </a:ext>
            </a:extLst>
          </p:cNvPr>
          <p:cNvSpPr/>
          <p:nvPr/>
        </p:nvSpPr>
        <p:spPr>
          <a:xfrm>
            <a:off x="7880816" y="2188196"/>
            <a:ext cx="847084" cy="359483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dirty="0">
                <a:solidFill>
                  <a:schemeClr val="bg1"/>
                </a:solidFill>
              </a:rPr>
              <a:t>2018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E66C82E1-3758-4185-ADFB-C0491516CCF3}"/>
              </a:ext>
            </a:extLst>
          </p:cNvPr>
          <p:cNvSpPr/>
          <p:nvPr/>
        </p:nvSpPr>
        <p:spPr>
          <a:xfrm>
            <a:off x="6313121" y="2961701"/>
            <a:ext cx="548113" cy="233349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bg1"/>
                </a:solidFill>
              </a:rPr>
              <a:t>2010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78AA28BD-B9A2-49FF-BBBC-E89467D5EC88}"/>
              </a:ext>
            </a:extLst>
          </p:cNvPr>
          <p:cNvSpPr/>
          <p:nvPr/>
        </p:nvSpPr>
        <p:spPr>
          <a:xfrm>
            <a:off x="9687281" y="3332983"/>
            <a:ext cx="464311" cy="19708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900" dirty="0">
                <a:solidFill>
                  <a:schemeClr val="bg1"/>
                </a:solidFill>
              </a:rPr>
              <a:t>2020</a:t>
            </a:r>
            <a:endParaRPr sz="900" dirty="0">
              <a:solidFill>
                <a:schemeClr val="bg1"/>
              </a:solidFill>
            </a:endParaRPr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E2B8E3D1-B2C1-4622-A011-B7D391AC2413}"/>
              </a:ext>
            </a:extLst>
          </p:cNvPr>
          <p:cNvSpPr/>
          <p:nvPr/>
        </p:nvSpPr>
        <p:spPr>
          <a:xfrm>
            <a:off x="4043657" y="1430161"/>
            <a:ext cx="1021487" cy="359483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dirty="0">
                <a:solidFill>
                  <a:schemeClr val="bg1"/>
                </a:solidFill>
              </a:rPr>
              <a:t>2000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131A0C1-0679-4593-9853-6E9E6C6F5B8D}"/>
              </a:ext>
            </a:extLst>
          </p:cNvPr>
          <p:cNvSpPr/>
          <p:nvPr/>
        </p:nvSpPr>
        <p:spPr>
          <a:xfrm>
            <a:off x="1325790" y="2358367"/>
            <a:ext cx="2240074" cy="1664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43" y="21600"/>
                </a:moveTo>
                <a:cubicBezTo>
                  <a:pt x="21108" y="19512"/>
                  <a:pt x="21600" y="17103"/>
                  <a:pt x="21600" y="14534"/>
                </a:cubicBezTo>
                <a:cubicBezTo>
                  <a:pt x="21600" y="6504"/>
                  <a:pt x="16767" y="0"/>
                  <a:pt x="10800" y="0"/>
                </a:cubicBezTo>
                <a:cubicBezTo>
                  <a:pt x="4833" y="0"/>
                  <a:pt x="0" y="6504"/>
                  <a:pt x="0" y="14534"/>
                </a:cubicBezTo>
                <a:cubicBezTo>
                  <a:pt x="0" y="17103"/>
                  <a:pt x="492" y="19492"/>
                  <a:pt x="1357" y="21600"/>
                </a:cubicBezTo>
                <a:lnTo>
                  <a:pt x="20243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FE5A7D06-3B5D-469D-A6E3-00BA07D9B507}"/>
              </a:ext>
            </a:extLst>
          </p:cNvPr>
          <p:cNvSpPr/>
          <p:nvPr/>
        </p:nvSpPr>
        <p:spPr>
          <a:xfrm>
            <a:off x="2066450" y="2435717"/>
            <a:ext cx="758753" cy="321642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dirty="0">
                <a:solidFill>
                  <a:schemeClr val="bg1"/>
                </a:solidFill>
              </a:rPr>
              <a:t>1995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6B1EA1BD-B3BC-4A83-867D-DAF1FCCC7C00}"/>
              </a:ext>
            </a:extLst>
          </p:cNvPr>
          <p:cNvSpPr/>
          <p:nvPr/>
        </p:nvSpPr>
        <p:spPr>
          <a:xfrm>
            <a:off x="583226" y="3996650"/>
            <a:ext cx="11025548" cy="26300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B2465E7-018D-4B96-B2D6-059F5DA63B4D}"/>
              </a:ext>
            </a:extLst>
          </p:cNvPr>
          <p:cNvGrpSpPr/>
          <p:nvPr/>
        </p:nvGrpSpPr>
        <p:grpSpPr>
          <a:xfrm>
            <a:off x="3914923" y="2225626"/>
            <a:ext cx="1831025" cy="1136265"/>
            <a:chOff x="332936" y="2689321"/>
            <a:chExt cx="2975111" cy="113626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2961968-28D1-4BA0-8CE2-06FACB37AC9A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47D4EB7-719F-44C5-AC29-791244F1C7E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30D9121-8C9E-4392-BBBA-423B779093BA}"/>
              </a:ext>
            </a:extLst>
          </p:cNvPr>
          <p:cNvGrpSpPr/>
          <p:nvPr/>
        </p:nvGrpSpPr>
        <p:grpSpPr>
          <a:xfrm>
            <a:off x="1792110" y="3009909"/>
            <a:ext cx="1719997" cy="920821"/>
            <a:chOff x="332936" y="2689321"/>
            <a:chExt cx="2975111" cy="92082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710FB4-7694-4D3F-B6EF-FB450FA6AB8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B8A5BF-490E-4D25-B63A-D9C7DDA4B8C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87A468D-A383-43C1-AFDD-635D193F79BD}"/>
              </a:ext>
            </a:extLst>
          </p:cNvPr>
          <p:cNvGrpSpPr/>
          <p:nvPr/>
        </p:nvGrpSpPr>
        <p:grpSpPr>
          <a:xfrm>
            <a:off x="7680209" y="2930923"/>
            <a:ext cx="1719997" cy="920821"/>
            <a:chOff x="332936" y="2689321"/>
            <a:chExt cx="2975111" cy="92082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D71852E-14E0-46E0-A6DC-396A63B55E2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5AA9E9-CD7E-42E8-82CC-5788C7331A8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7CEC51B-1E3A-4FD2-8121-A1FB67DAA9F0}"/>
              </a:ext>
            </a:extLst>
          </p:cNvPr>
          <p:cNvSpPr txBox="1"/>
          <p:nvPr/>
        </p:nvSpPr>
        <p:spPr>
          <a:xfrm>
            <a:off x="6186743" y="3441244"/>
            <a:ext cx="113765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B0AE48-9AF4-40FB-92B6-14FF06719172}"/>
              </a:ext>
            </a:extLst>
          </p:cNvPr>
          <p:cNvGrpSpPr/>
          <p:nvPr/>
        </p:nvGrpSpPr>
        <p:grpSpPr>
          <a:xfrm>
            <a:off x="1325790" y="4248236"/>
            <a:ext cx="1856233" cy="1474819"/>
            <a:chOff x="8921975" y="1466725"/>
            <a:chExt cx="292605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0C6CA1-2BF9-4E7C-A15C-8378B72CB1C4}"/>
                </a:ext>
              </a:extLst>
            </p:cNvPr>
            <p:cNvSpPr txBox="1"/>
            <p:nvPr/>
          </p:nvSpPr>
          <p:spPr>
            <a:xfrm>
              <a:off x="8921975" y="1466725"/>
              <a:ext cx="292604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35B54D5-0588-44DD-B68F-AADF5ACB2CB5}"/>
                </a:ext>
              </a:extLst>
            </p:cNvPr>
            <p:cNvSpPr txBox="1"/>
            <p:nvPr/>
          </p:nvSpPr>
          <p:spPr>
            <a:xfrm>
              <a:off x="8921977" y="1925881"/>
              <a:ext cx="2926048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4DD3507-64FA-4B4A-ADAE-2EF1388628F7}"/>
              </a:ext>
            </a:extLst>
          </p:cNvPr>
          <p:cNvGrpSpPr/>
          <p:nvPr/>
        </p:nvGrpSpPr>
        <p:grpSpPr>
          <a:xfrm>
            <a:off x="3403768" y="4248236"/>
            <a:ext cx="2301264" cy="1520985"/>
            <a:chOff x="8921977" y="1343615"/>
            <a:chExt cx="2926050" cy="152098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86529E0-3617-46D3-B398-704A432D52AA}"/>
                </a:ext>
              </a:extLst>
            </p:cNvPr>
            <p:cNvSpPr txBox="1"/>
            <p:nvPr/>
          </p:nvSpPr>
          <p:spPr>
            <a:xfrm>
              <a:off x="8921978" y="1343615"/>
              <a:ext cx="2926049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1F43457-00CD-4598-A608-FBE7BDF7FE7E}"/>
                </a:ext>
              </a:extLst>
            </p:cNvPr>
            <p:cNvSpPr txBox="1"/>
            <p:nvPr/>
          </p:nvSpPr>
          <p:spPr>
            <a:xfrm>
              <a:off x="8921977" y="1925881"/>
              <a:ext cx="2926049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D7161B3-9999-4B92-B13A-9E70F23335D0}"/>
              </a:ext>
            </a:extLst>
          </p:cNvPr>
          <p:cNvGrpSpPr/>
          <p:nvPr/>
        </p:nvGrpSpPr>
        <p:grpSpPr>
          <a:xfrm>
            <a:off x="5956017" y="4248236"/>
            <a:ext cx="1298449" cy="951598"/>
            <a:chOff x="8921975" y="1559058"/>
            <a:chExt cx="2928335" cy="95159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6B3C6C-5A6A-44D7-8D55-6EDBF03B076F}"/>
                </a:ext>
              </a:extLst>
            </p:cNvPr>
            <p:cNvSpPr txBox="1"/>
            <p:nvPr/>
          </p:nvSpPr>
          <p:spPr>
            <a:xfrm>
              <a:off x="8921977" y="1559058"/>
              <a:ext cx="292833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031AE3-47A8-419F-9D3C-E499B1E49AA9}"/>
                </a:ext>
              </a:extLst>
            </p:cNvPr>
            <p:cNvSpPr txBox="1"/>
            <p:nvPr/>
          </p:nvSpPr>
          <p:spPr>
            <a:xfrm>
              <a:off x="8921975" y="1925881"/>
              <a:ext cx="2928333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16F56DC-7A30-4F77-AD2C-E2D48E47CF2E}"/>
              </a:ext>
            </a:extLst>
          </p:cNvPr>
          <p:cNvGrpSpPr/>
          <p:nvPr/>
        </p:nvGrpSpPr>
        <p:grpSpPr>
          <a:xfrm>
            <a:off x="7455052" y="4248236"/>
            <a:ext cx="2032537" cy="1582540"/>
            <a:chOff x="8921977" y="1405170"/>
            <a:chExt cx="2926050" cy="158254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601EFD6-83F6-4AAD-A4C5-59893F7C96D9}"/>
                </a:ext>
              </a:extLst>
            </p:cNvPr>
            <p:cNvSpPr txBox="1"/>
            <p:nvPr/>
          </p:nvSpPr>
          <p:spPr>
            <a:xfrm>
              <a:off x="8921978" y="1405170"/>
              <a:ext cx="292604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114B86-7ADC-4899-80EF-9D25BC56C66F}"/>
                </a:ext>
              </a:extLst>
            </p:cNvPr>
            <p:cNvSpPr txBox="1"/>
            <p:nvPr/>
          </p:nvSpPr>
          <p:spPr>
            <a:xfrm>
              <a:off x="8921977" y="1925881"/>
              <a:ext cx="2926049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E252D6F-65D6-4622-9956-7F19816461D9}"/>
              </a:ext>
            </a:extLst>
          </p:cNvPr>
          <p:cNvGrpSpPr/>
          <p:nvPr/>
        </p:nvGrpSpPr>
        <p:grpSpPr>
          <a:xfrm>
            <a:off x="9729369" y="4248236"/>
            <a:ext cx="1745108" cy="828488"/>
            <a:chOff x="8921975" y="1559058"/>
            <a:chExt cx="2928335" cy="82848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4F9D530-6452-454E-AA44-5E86DE2CCD0D}"/>
                </a:ext>
              </a:extLst>
            </p:cNvPr>
            <p:cNvSpPr txBox="1"/>
            <p:nvPr/>
          </p:nvSpPr>
          <p:spPr>
            <a:xfrm>
              <a:off x="8921977" y="1559058"/>
              <a:ext cx="292833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A917795-35A1-443A-B972-1FF4403841B9}"/>
                </a:ext>
              </a:extLst>
            </p:cNvPr>
            <p:cNvSpPr txBox="1"/>
            <p:nvPr/>
          </p:nvSpPr>
          <p:spPr>
            <a:xfrm>
              <a:off x="8921975" y="1925881"/>
              <a:ext cx="292833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Cloud Timeline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D1FD00F1-0668-4B5C-B79F-1D9167CC5B28}"/>
              </a:ext>
            </a:extLst>
          </p:cNvPr>
          <p:cNvSpPr/>
          <p:nvPr/>
        </p:nvSpPr>
        <p:spPr>
          <a:xfrm>
            <a:off x="9246486" y="3254084"/>
            <a:ext cx="1345901" cy="7688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76" y="21600"/>
                </a:moveTo>
                <a:cubicBezTo>
                  <a:pt x="21550" y="20731"/>
                  <a:pt x="21600" y="19818"/>
                  <a:pt x="21600" y="18905"/>
                </a:cubicBezTo>
                <a:cubicBezTo>
                  <a:pt x="21600" y="8475"/>
                  <a:pt x="16759" y="0"/>
                  <a:pt x="10800" y="0"/>
                </a:cubicBezTo>
                <a:cubicBezTo>
                  <a:pt x="4841" y="0"/>
                  <a:pt x="0" y="8475"/>
                  <a:pt x="0" y="18905"/>
                </a:cubicBezTo>
                <a:cubicBezTo>
                  <a:pt x="0" y="19818"/>
                  <a:pt x="50" y="20731"/>
                  <a:pt x="124" y="21600"/>
                </a:cubicBezTo>
                <a:lnTo>
                  <a:pt x="21476" y="2160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A4CAAB1-B25B-4CC7-9B32-3F83E42AE455}"/>
              </a:ext>
            </a:extLst>
          </p:cNvPr>
          <p:cNvSpPr/>
          <p:nvPr/>
        </p:nvSpPr>
        <p:spPr>
          <a:xfrm>
            <a:off x="7049730" y="2089187"/>
            <a:ext cx="2509257" cy="193376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882" y="21600"/>
                </a:moveTo>
                <a:cubicBezTo>
                  <a:pt x="20974" y="19405"/>
                  <a:pt x="21600" y="16813"/>
                  <a:pt x="21600" y="14014"/>
                </a:cubicBezTo>
                <a:cubicBezTo>
                  <a:pt x="21600" y="6273"/>
                  <a:pt x="16766" y="0"/>
                  <a:pt x="10800" y="0"/>
                </a:cubicBezTo>
                <a:cubicBezTo>
                  <a:pt x="4834" y="0"/>
                  <a:pt x="0" y="6273"/>
                  <a:pt x="0" y="14014"/>
                </a:cubicBezTo>
                <a:cubicBezTo>
                  <a:pt x="0" y="16813"/>
                  <a:pt x="639" y="19405"/>
                  <a:pt x="1718" y="21600"/>
                </a:cubicBezTo>
                <a:lnTo>
                  <a:pt x="19882" y="2160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C949BC1-5290-45F6-A209-562207F7500E}"/>
              </a:ext>
            </a:extLst>
          </p:cNvPr>
          <p:cNvSpPr/>
          <p:nvPr/>
        </p:nvSpPr>
        <p:spPr>
          <a:xfrm>
            <a:off x="5719302" y="2864238"/>
            <a:ext cx="1735750" cy="11587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84" y="21600"/>
                </a:moveTo>
                <a:cubicBezTo>
                  <a:pt x="21388" y="19899"/>
                  <a:pt x="21600" y="18082"/>
                  <a:pt x="21600" y="16178"/>
                </a:cubicBezTo>
                <a:cubicBezTo>
                  <a:pt x="21600" y="7238"/>
                  <a:pt x="16768" y="0"/>
                  <a:pt x="10800" y="0"/>
                </a:cubicBezTo>
                <a:cubicBezTo>
                  <a:pt x="4832" y="0"/>
                  <a:pt x="0" y="7238"/>
                  <a:pt x="0" y="16178"/>
                </a:cubicBezTo>
                <a:cubicBezTo>
                  <a:pt x="0" y="18082"/>
                  <a:pt x="231" y="19899"/>
                  <a:pt x="616" y="21600"/>
                </a:cubicBezTo>
                <a:lnTo>
                  <a:pt x="2098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32347328-0816-4DCC-BC97-C06D5EC3AD35}"/>
              </a:ext>
            </a:extLst>
          </p:cNvPr>
          <p:cNvSpPr/>
          <p:nvPr/>
        </p:nvSpPr>
        <p:spPr>
          <a:xfrm>
            <a:off x="2919211" y="1329604"/>
            <a:ext cx="3270381" cy="269334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025" y="21600"/>
                </a:moveTo>
                <a:cubicBezTo>
                  <a:pt x="20629" y="19317"/>
                  <a:pt x="21600" y="16352"/>
                  <a:pt x="21600" y="13114"/>
                </a:cubicBezTo>
                <a:cubicBezTo>
                  <a:pt x="21600" y="5868"/>
                  <a:pt x="16767" y="0"/>
                  <a:pt x="10800" y="0"/>
                </a:cubicBezTo>
                <a:cubicBezTo>
                  <a:pt x="4833" y="0"/>
                  <a:pt x="0" y="5868"/>
                  <a:pt x="0" y="13114"/>
                </a:cubicBezTo>
                <a:cubicBezTo>
                  <a:pt x="0" y="16352"/>
                  <a:pt x="971" y="19317"/>
                  <a:pt x="2575" y="21600"/>
                </a:cubicBezTo>
                <a:lnTo>
                  <a:pt x="19025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Oval">
            <a:extLst>
              <a:ext uri="{FF2B5EF4-FFF2-40B4-BE49-F238E27FC236}">
                <a16:creationId xmlns:a16="http://schemas.microsoft.com/office/drawing/2014/main" id="{58EAB1C8-9E85-486B-91B1-91F9AE304CB3}"/>
              </a:ext>
            </a:extLst>
          </p:cNvPr>
          <p:cNvSpPr/>
          <p:nvPr/>
        </p:nvSpPr>
        <p:spPr>
          <a:xfrm>
            <a:off x="7880816" y="2188196"/>
            <a:ext cx="847084" cy="359483"/>
          </a:xfrm>
          <a:prstGeom prst="ellipse">
            <a:avLst/>
          </a:pr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dirty="0">
                <a:solidFill>
                  <a:schemeClr val="bg1"/>
                </a:solidFill>
              </a:rPr>
              <a:t>2018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8" name="Oval">
            <a:extLst>
              <a:ext uri="{FF2B5EF4-FFF2-40B4-BE49-F238E27FC236}">
                <a16:creationId xmlns:a16="http://schemas.microsoft.com/office/drawing/2014/main" id="{E66C82E1-3758-4185-ADFB-C0491516CCF3}"/>
              </a:ext>
            </a:extLst>
          </p:cNvPr>
          <p:cNvSpPr/>
          <p:nvPr/>
        </p:nvSpPr>
        <p:spPr>
          <a:xfrm>
            <a:off x="6313121" y="2961701"/>
            <a:ext cx="548113" cy="233349"/>
          </a:xfrm>
          <a:prstGeom prst="ellipse">
            <a:avLst/>
          </a:pr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200" dirty="0">
                <a:solidFill>
                  <a:schemeClr val="bg1"/>
                </a:solidFill>
              </a:rPr>
              <a:t>2010</a:t>
            </a:r>
            <a:endParaRPr sz="1200" dirty="0">
              <a:solidFill>
                <a:schemeClr val="bg1"/>
              </a:solidFill>
            </a:endParaRPr>
          </a:p>
        </p:txBody>
      </p:sp>
      <p:sp>
        <p:nvSpPr>
          <p:cNvPr id="9" name="Oval">
            <a:extLst>
              <a:ext uri="{FF2B5EF4-FFF2-40B4-BE49-F238E27FC236}">
                <a16:creationId xmlns:a16="http://schemas.microsoft.com/office/drawing/2014/main" id="{78AA28BD-B9A2-49FF-BBBC-E89467D5EC88}"/>
              </a:ext>
            </a:extLst>
          </p:cNvPr>
          <p:cNvSpPr/>
          <p:nvPr/>
        </p:nvSpPr>
        <p:spPr>
          <a:xfrm>
            <a:off x="9687281" y="3332983"/>
            <a:ext cx="464311" cy="197085"/>
          </a:xfrm>
          <a:prstGeom prst="ellipse">
            <a:avLst/>
          </a:pr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900" dirty="0">
                <a:solidFill>
                  <a:schemeClr val="bg1"/>
                </a:solidFill>
              </a:rPr>
              <a:t>2020</a:t>
            </a:r>
            <a:endParaRPr sz="900" dirty="0">
              <a:solidFill>
                <a:schemeClr val="bg1"/>
              </a:solidFill>
            </a:endParaRPr>
          </a:p>
        </p:txBody>
      </p:sp>
      <p:sp>
        <p:nvSpPr>
          <p:cNvPr id="10" name="Oval">
            <a:extLst>
              <a:ext uri="{FF2B5EF4-FFF2-40B4-BE49-F238E27FC236}">
                <a16:creationId xmlns:a16="http://schemas.microsoft.com/office/drawing/2014/main" id="{E2B8E3D1-B2C1-4622-A011-B7D391AC2413}"/>
              </a:ext>
            </a:extLst>
          </p:cNvPr>
          <p:cNvSpPr/>
          <p:nvPr/>
        </p:nvSpPr>
        <p:spPr>
          <a:xfrm>
            <a:off x="4043657" y="1430161"/>
            <a:ext cx="1021487" cy="359483"/>
          </a:xfrm>
          <a:prstGeom prst="ellipse">
            <a:avLst/>
          </a:pr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2000" dirty="0">
                <a:solidFill>
                  <a:schemeClr val="bg1"/>
                </a:solidFill>
              </a:rPr>
              <a:t>2000</a:t>
            </a:r>
            <a:endParaRPr sz="2000" dirty="0">
              <a:solidFill>
                <a:schemeClr val="bg1"/>
              </a:solidFill>
            </a:endParaRP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4131A0C1-0679-4593-9853-6E9E6C6F5B8D}"/>
              </a:ext>
            </a:extLst>
          </p:cNvPr>
          <p:cNvSpPr/>
          <p:nvPr/>
        </p:nvSpPr>
        <p:spPr>
          <a:xfrm>
            <a:off x="1325790" y="2358367"/>
            <a:ext cx="2240074" cy="166458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243" y="21600"/>
                </a:moveTo>
                <a:cubicBezTo>
                  <a:pt x="21108" y="19512"/>
                  <a:pt x="21600" y="17103"/>
                  <a:pt x="21600" y="14534"/>
                </a:cubicBezTo>
                <a:cubicBezTo>
                  <a:pt x="21600" y="6504"/>
                  <a:pt x="16767" y="0"/>
                  <a:pt x="10800" y="0"/>
                </a:cubicBezTo>
                <a:cubicBezTo>
                  <a:pt x="4833" y="0"/>
                  <a:pt x="0" y="6504"/>
                  <a:pt x="0" y="14534"/>
                </a:cubicBezTo>
                <a:cubicBezTo>
                  <a:pt x="0" y="17103"/>
                  <a:pt x="492" y="19492"/>
                  <a:pt x="1357" y="21600"/>
                </a:cubicBezTo>
                <a:lnTo>
                  <a:pt x="20243" y="21600"/>
                </a:ln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FE5A7D06-3B5D-469D-A6E3-00BA07D9B507}"/>
              </a:ext>
            </a:extLst>
          </p:cNvPr>
          <p:cNvSpPr/>
          <p:nvPr/>
        </p:nvSpPr>
        <p:spPr>
          <a:xfrm>
            <a:off x="2066450" y="2435717"/>
            <a:ext cx="758753" cy="321642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sz="1600" dirty="0">
                <a:solidFill>
                  <a:schemeClr val="bg1"/>
                </a:solidFill>
              </a:rPr>
              <a:t>1995</a:t>
            </a:r>
            <a:endParaRPr sz="1600" dirty="0">
              <a:solidFill>
                <a:schemeClr val="bg1"/>
              </a:solidFill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6B1EA1BD-B3BC-4A83-867D-DAF1FCCC7C00}"/>
              </a:ext>
            </a:extLst>
          </p:cNvPr>
          <p:cNvSpPr/>
          <p:nvPr/>
        </p:nvSpPr>
        <p:spPr>
          <a:xfrm>
            <a:off x="583226" y="3996650"/>
            <a:ext cx="11025548" cy="26300"/>
          </a:xfrm>
          <a:prstGeom prst="rect">
            <a:avLst/>
          </a:prstGeom>
          <a:solidFill>
            <a:schemeClr val="tx1">
              <a:alpha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B2465E7-018D-4B96-B2D6-059F5DA63B4D}"/>
              </a:ext>
            </a:extLst>
          </p:cNvPr>
          <p:cNvGrpSpPr/>
          <p:nvPr/>
        </p:nvGrpSpPr>
        <p:grpSpPr>
          <a:xfrm>
            <a:off x="3914923" y="2225626"/>
            <a:ext cx="1831025" cy="1136265"/>
            <a:chOff x="332936" y="2689321"/>
            <a:chExt cx="2975111" cy="113626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2961968-28D1-4BA0-8CE2-06FACB37AC9A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447D4EB7-719F-44C5-AC29-791244F1C7EF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73866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C30D9121-8C9E-4392-BBBA-423B779093BA}"/>
              </a:ext>
            </a:extLst>
          </p:cNvPr>
          <p:cNvGrpSpPr/>
          <p:nvPr/>
        </p:nvGrpSpPr>
        <p:grpSpPr>
          <a:xfrm>
            <a:off x="1792110" y="3009909"/>
            <a:ext cx="1719997" cy="920821"/>
            <a:chOff x="332936" y="2689321"/>
            <a:chExt cx="2975111" cy="92082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67710FB4-7694-4D3F-B6EF-FB450FA6AB89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EB8A5BF-490E-4D25-B63A-D9C7DDA4B8C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87A468D-A383-43C1-AFDD-635D193F79BD}"/>
              </a:ext>
            </a:extLst>
          </p:cNvPr>
          <p:cNvGrpSpPr/>
          <p:nvPr/>
        </p:nvGrpSpPr>
        <p:grpSpPr>
          <a:xfrm>
            <a:off x="7680209" y="2930923"/>
            <a:ext cx="1719997" cy="920821"/>
            <a:chOff x="332936" y="2689321"/>
            <a:chExt cx="2975111" cy="920821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9D71852E-14E0-46E0-A6DC-396A63B55E2D}"/>
                </a:ext>
              </a:extLst>
            </p:cNvPr>
            <p:cNvSpPr txBox="1"/>
            <p:nvPr/>
          </p:nvSpPr>
          <p:spPr>
            <a:xfrm>
              <a:off x="332936" y="2689321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145AA9E9-CD7E-42E8-82CC-5788C7331A8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52322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400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amet, nibh est. 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F7CEC51B-1E3A-4FD2-8121-A1FB67DAA9F0}"/>
              </a:ext>
            </a:extLst>
          </p:cNvPr>
          <p:cNvSpPr txBox="1"/>
          <p:nvPr/>
        </p:nvSpPr>
        <p:spPr>
          <a:xfrm>
            <a:off x="6186743" y="3441244"/>
            <a:ext cx="1137653" cy="338554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16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87B0AE48-9AF4-40FB-92B6-14FF06719172}"/>
              </a:ext>
            </a:extLst>
          </p:cNvPr>
          <p:cNvGrpSpPr/>
          <p:nvPr/>
        </p:nvGrpSpPr>
        <p:grpSpPr>
          <a:xfrm>
            <a:off x="1325790" y="4248236"/>
            <a:ext cx="1856233" cy="1474819"/>
            <a:chOff x="8921975" y="1466725"/>
            <a:chExt cx="2926050" cy="1474819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FA0C6CA1-2BF9-4E7C-A15C-8378B72CB1C4}"/>
                </a:ext>
              </a:extLst>
            </p:cNvPr>
            <p:cNvSpPr txBox="1"/>
            <p:nvPr/>
          </p:nvSpPr>
          <p:spPr>
            <a:xfrm>
              <a:off x="8921975" y="1466725"/>
              <a:ext cx="292604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35B54D5-0588-44DD-B68F-AADF5ACB2CB5}"/>
                </a:ext>
              </a:extLst>
            </p:cNvPr>
            <p:cNvSpPr txBox="1"/>
            <p:nvPr/>
          </p:nvSpPr>
          <p:spPr>
            <a:xfrm>
              <a:off x="8921977" y="1925881"/>
              <a:ext cx="2926048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4DD3507-64FA-4B4A-ADAE-2EF1388628F7}"/>
              </a:ext>
            </a:extLst>
          </p:cNvPr>
          <p:cNvGrpSpPr/>
          <p:nvPr/>
        </p:nvGrpSpPr>
        <p:grpSpPr>
          <a:xfrm>
            <a:off x="3403768" y="4248236"/>
            <a:ext cx="2301264" cy="1520985"/>
            <a:chOff x="8921977" y="1343615"/>
            <a:chExt cx="2926050" cy="1520985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86529E0-3617-46D3-B398-704A432D52AA}"/>
                </a:ext>
              </a:extLst>
            </p:cNvPr>
            <p:cNvSpPr txBox="1"/>
            <p:nvPr/>
          </p:nvSpPr>
          <p:spPr>
            <a:xfrm>
              <a:off x="8921978" y="1343615"/>
              <a:ext cx="2926049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32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1F43457-00CD-4598-A608-FBE7BDF7FE7E}"/>
                </a:ext>
              </a:extLst>
            </p:cNvPr>
            <p:cNvSpPr txBox="1"/>
            <p:nvPr/>
          </p:nvSpPr>
          <p:spPr>
            <a:xfrm>
              <a:off x="8921977" y="1925881"/>
              <a:ext cx="2926049" cy="93871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1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CD7161B3-9999-4B92-B13A-9E70F23335D0}"/>
              </a:ext>
            </a:extLst>
          </p:cNvPr>
          <p:cNvGrpSpPr/>
          <p:nvPr/>
        </p:nvGrpSpPr>
        <p:grpSpPr>
          <a:xfrm>
            <a:off x="5956017" y="4248236"/>
            <a:ext cx="1298449" cy="951598"/>
            <a:chOff x="8921975" y="1559058"/>
            <a:chExt cx="2928335" cy="951598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F6B3C6C-5A6A-44D7-8D55-6EDBF03B076F}"/>
                </a:ext>
              </a:extLst>
            </p:cNvPr>
            <p:cNvSpPr txBox="1"/>
            <p:nvPr/>
          </p:nvSpPr>
          <p:spPr>
            <a:xfrm>
              <a:off x="8921977" y="1559058"/>
              <a:ext cx="292833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AD031AE3-47A8-419F-9D3C-E499B1E49AA9}"/>
                </a:ext>
              </a:extLst>
            </p:cNvPr>
            <p:cNvSpPr txBox="1"/>
            <p:nvPr/>
          </p:nvSpPr>
          <p:spPr>
            <a:xfrm>
              <a:off x="8921975" y="1925881"/>
              <a:ext cx="2928333" cy="58477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516F56DC-7A30-4F77-AD2C-E2D48E47CF2E}"/>
              </a:ext>
            </a:extLst>
          </p:cNvPr>
          <p:cNvGrpSpPr/>
          <p:nvPr/>
        </p:nvGrpSpPr>
        <p:grpSpPr>
          <a:xfrm>
            <a:off x="7455052" y="4248236"/>
            <a:ext cx="2032537" cy="1582540"/>
            <a:chOff x="8921977" y="1405170"/>
            <a:chExt cx="2926050" cy="1582540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601EFD6-83F6-4AAD-A4C5-59893F7C96D9}"/>
                </a:ext>
              </a:extLst>
            </p:cNvPr>
            <p:cNvSpPr txBox="1"/>
            <p:nvPr/>
          </p:nvSpPr>
          <p:spPr>
            <a:xfrm>
              <a:off x="8921978" y="1405170"/>
              <a:ext cx="2926049" cy="52322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8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114B86-7ADC-4899-80EF-9D25BC56C66F}"/>
                </a:ext>
              </a:extLst>
            </p:cNvPr>
            <p:cNvSpPr txBox="1"/>
            <p:nvPr/>
          </p:nvSpPr>
          <p:spPr>
            <a:xfrm>
              <a:off x="8921977" y="1925881"/>
              <a:ext cx="2926049" cy="10618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E252D6F-65D6-4622-9956-7F19816461D9}"/>
              </a:ext>
            </a:extLst>
          </p:cNvPr>
          <p:cNvGrpSpPr/>
          <p:nvPr/>
        </p:nvGrpSpPr>
        <p:grpSpPr>
          <a:xfrm>
            <a:off x="9729369" y="4248236"/>
            <a:ext cx="1745108" cy="828488"/>
            <a:chOff x="8921975" y="1559058"/>
            <a:chExt cx="2928335" cy="828488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4F9D530-6452-454E-AA44-5E86DE2CCD0D}"/>
                </a:ext>
              </a:extLst>
            </p:cNvPr>
            <p:cNvSpPr txBox="1"/>
            <p:nvPr/>
          </p:nvSpPr>
          <p:spPr>
            <a:xfrm>
              <a:off x="8921977" y="1559058"/>
              <a:ext cx="2928333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EA917795-35A1-443A-B972-1FF4403841B9}"/>
                </a:ext>
              </a:extLst>
            </p:cNvPr>
            <p:cNvSpPr txBox="1"/>
            <p:nvPr/>
          </p:nvSpPr>
          <p:spPr>
            <a:xfrm>
              <a:off x="8921975" y="1925881"/>
              <a:ext cx="2928333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8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6608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8483</TotalTime>
  <Words>475</Words>
  <PresentationFormat>Widescreen</PresentationFormat>
  <Paragraphs>52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Word Cloud Timeline – Slide Template</vt:lpstr>
      <vt:lpstr>Word Cloud Timeline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 Cloud Timeline</dc:title>
  <dc:creator>PresentationGO.com</dc:creator>
  <dc:description>© Copyright PresentationGO.com</dc:description>
  <dcterms:created xsi:type="dcterms:W3CDTF">2014-11-26T05:14:11Z</dcterms:created>
  <dcterms:modified xsi:type="dcterms:W3CDTF">2020-07-26T00:28:09Z</dcterms:modified>
  <cp:category>Charts &amp; Diagrams; Text &amp; Tables; Timelines &amp; Planning</cp:category>
</cp:coreProperties>
</file>