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C0-4D43-B55E-2515A95C96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C0-4D43-B55E-2515A95C96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C0-4D43-B55E-2515A95C96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C0-4D43-B55E-2515A95C96D1}"/>
              </c:ext>
            </c:extLst>
          </c:dPt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C0-4D43-B55E-2515A95C96D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DC0-4D43-B55E-2515A95C96D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DC0-4D43-B55E-2515A95C96D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DC0-4D43-B55E-2515A95C96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C0-4D43-B55E-2515A95C96D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C0-4D43-B55E-2515A95C96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C0-4D43-B55E-2515A95C96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C0-4D43-B55E-2515A95C96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C0-4D43-B55E-2515A95C96D1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DC0-4D43-B55E-2515A95C96D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DC0-4D43-B55E-2515A95C96D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DC0-4D43-B55E-2515A95C96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45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C0-4D43-B55E-2515A95C96D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C0-4D43-B55E-2515A95C96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C0-4D43-B55E-2515A95C96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C0-4D43-B55E-2515A95C96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C0-4D43-B55E-2515A95C96D1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DC0-4D43-B55E-2515A95C96D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DC0-4D43-B55E-2515A95C96D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DC0-4D43-B55E-2515A95C96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C0-4D43-B55E-2515A95C96D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C0-4D43-B55E-2515A95C96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C0-4D43-B55E-2515A95C96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C0-4D43-B55E-2515A95C96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C0-4D43-B55E-2515A95C96D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EDC0-4D43-B55E-2515A95C96D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DC0-4D43-B55E-2515A95C96D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DC0-4D43-B55E-2515A95C96D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DC0-4D43-B55E-2515A95C96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C0-4D43-B55E-2515A95C96D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C0-4D43-B55E-2515A95C96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C0-4D43-B55E-2515A95C96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C0-4D43-B55E-2515A95C96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C0-4D43-B55E-2515A95C96D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EDC0-4D43-B55E-2515A95C96D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DC0-4D43-B55E-2515A95C96D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DC0-4D43-B55E-2515A95C96D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DC0-4D43-B55E-2515A95C96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45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C0-4D43-B55E-2515A95C96D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C0-4D43-B55E-2515A95C96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C0-4D43-B55E-2515A95C96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C0-4D43-B55E-2515A95C96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C0-4D43-B55E-2515A95C96D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EDC0-4D43-B55E-2515A95C96D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DC0-4D43-B55E-2515A95C96D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DC0-4D43-B55E-2515A95C96D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DC0-4D43-B55E-2515A95C96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C0-4D43-B55E-2515A95C96D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16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World Globe Charts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2043171-79CB-45B0-A10E-7FCDDBDB33E5}"/>
              </a:ext>
            </a:extLst>
          </p:cNvPr>
          <p:cNvGrpSpPr/>
          <p:nvPr/>
        </p:nvGrpSpPr>
        <p:grpSpPr>
          <a:xfrm>
            <a:off x="783205" y="1622126"/>
            <a:ext cx="1943341" cy="2731974"/>
            <a:chOff x="1188575" y="1019834"/>
            <a:chExt cx="2591121" cy="3642632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817E8F6-ABC1-461A-B2D9-A0E86844E7E6}"/>
                </a:ext>
              </a:extLst>
            </p:cNvPr>
            <p:cNvGrpSpPr/>
            <p:nvPr/>
          </p:nvGrpSpPr>
          <p:grpSpPr>
            <a:xfrm>
              <a:off x="1222695" y="1351971"/>
              <a:ext cx="2557001" cy="3310495"/>
              <a:chOff x="1222695" y="1351971"/>
              <a:chExt cx="2557001" cy="3310495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4DF334A-CE5A-49CA-AF7F-275186495396}"/>
                  </a:ext>
                </a:extLst>
              </p:cNvPr>
              <p:cNvSpPr/>
              <p:nvPr/>
            </p:nvSpPr>
            <p:spPr>
              <a:xfrm>
                <a:off x="1222695" y="1351971"/>
                <a:ext cx="2482875" cy="3100392"/>
              </a:xfrm>
              <a:custGeom>
                <a:avLst/>
                <a:gdLst>
                  <a:gd name="connsiteX0" fmla="*/ 2040033 w 2482875"/>
                  <a:gd name="connsiteY0" fmla="*/ 381897 h 3100392"/>
                  <a:gd name="connsiteX1" fmla="*/ 406916 w 2482875"/>
                  <a:gd name="connsiteY1" fmla="*/ 2014840 h 3100392"/>
                  <a:gd name="connsiteX2" fmla="*/ 1985604 w 2482875"/>
                  <a:gd name="connsiteY2" fmla="*/ 1960419 h 3100392"/>
                  <a:gd name="connsiteX3" fmla="*/ 2040033 w 2482875"/>
                  <a:gd name="connsiteY3" fmla="*/ 381897 h 3100392"/>
                  <a:gd name="connsiteX4" fmla="*/ 2243475 w 2482875"/>
                  <a:gd name="connsiteY4" fmla="*/ 45 h 3100392"/>
                  <a:gd name="connsiteX5" fmla="*/ 2295813 w 2482875"/>
                  <a:gd name="connsiteY5" fmla="*/ 22471 h 3100392"/>
                  <a:gd name="connsiteX6" fmla="*/ 2295813 w 2482875"/>
                  <a:gd name="connsiteY6" fmla="*/ 131467 h 3100392"/>
                  <a:gd name="connsiteX7" fmla="*/ 2154346 w 2482875"/>
                  <a:gd name="connsiteY7" fmla="*/ 272901 h 3100392"/>
                  <a:gd name="connsiteX8" fmla="*/ 2099917 w 2482875"/>
                  <a:gd name="connsiteY8" fmla="*/ 2069415 h 3100392"/>
                  <a:gd name="connsiteX9" fmla="*/ 1637209 w 2482875"/>
                  <a:gd name="connsiteY9" fmla="*/ 2368732 h 3100392"/>
                  <a:gd name="connsiteX10" fmla="*/ 1637209 w 2482875"/>
                  <a:gd name="connsiteY10" fmla="*/ 3100206 h 3100392"/>
                  <a:gd name="connsiteX11" fmla="*/ 1557414 w 2482875"/>
                  <a:gd name="connsiteY11" fmla="*/ 3098585 h 3100392"/>
                  <a:gd name="connsiteX12" fmla="*/ 1468466 w 2482875"/>
                  <a:gd name="connsiteY12" fmla="*/ 3100392 h 3100392"/>
                  <a:gd name="connsiteX13" fmla="*/ 1468466 w 2482875"/>
                  <a:gd name="connsiteY13" fmla="*/ 2417772 h 3100392"/>
                  <a:gd name="connsiteX14" fmla="*/ 303513 w 2482875"/>
                  <a:gd name="connsiteY14" fmla="*/ 2123836 h 3100392"/>
                  <a:gd name="connsiteX15" fmla="*/ 129315 w 2482875"/>
                  <a:gd name="connsiteY15" fmla="*/ 2298015 h 3100392"/>
                  <a:gd name="connsiteX16" fmla="*/ 20457 w 2482875"/>
                  <a:gd name="connsiteY16" fmla="*/ 2298015 h 3100392"/>
                  <a:gd name="connsiteX17" fmla="*/ 20457 w 2482875"/>
                  <a:gd name="connsiteY17" fmla="*/ 2189173 h 3100392"/>
                  <a:gd name="connsiteX18" fmla="*/ 2186955 w 2482875"/>
                  <a:gd name="connsiteY18" fmla="*/ 22471 h 3100392"/>
                  <a:gd name="connsiteX19" fmla="*/ 2243475 w 2482875"/>
                  <a:gd name="connsiteY19" fmla="*/ 45 h 3100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482875" h="3100392">
                    <a:moveTo>
                      <a:pt x="2040033" y="381897"/>
                    </a:moveTo>
                    <a:lnTo>
                      <a:pt x="406916" y="2014840"/>
                    </a:lnTo>
                    <a:cubicBezTo>
                      <a:pt x="858714" y="2412238"/>
                      <a:pt x="1555504" y="2395942"/>
                      <a:pt x="1985604" y="1960419"/>
                    </a:cubicBezTo>
                    <a:cubicBezTo>
                      <a:pt x="2421037" y="1530430"/>
                      <a:pt x="2437402" y="833716"/>
                      <a:pt x="2040033" y="381897"/>
                    </a:cubicBezTo>
                    <a:close/>
                    <a:moveTo>
                      <a:pt x="2243475" y="45"/>
                    </a:moveTo>
                    <a:cubicBezTo>
                      <a:pt x="2263204" y="-627"/>
                      <a:pt x="2282236" y="6175"/>
                      <a:pt x="2295813" y="22471"/>
                    </a:cubicBezTo>
                    <a:cubicBezTo>
                      <a:pt x="2323089" y="55216"/>
                      <a:pt x="2323089" y="104256"/>
                      <a:pt x="2295813" y="131467"/>
                    </a:cubicBezTo>
                    <a:lnTo>
                      <a:pt x="2154346" y="272901"/>
                    </a:lnTo>
                    <a:cubicBezTo>
                      <a:pt x="2611599" y="784675"/>
                      <a:pt x="2589779" y="1579471"/>
                      <a:pt x="2099917" y="2069415"/>
                    </a:cubicBezTo>
                    <a:cubicBezTo>
                      <a:pt x="1963784" y="2205468"/>
                      <a:pt x="1805951" y="2303396"/>
                      <a:pt x="1637209" y="2368732"/>
                    </a:cubicBezTo>
                    <a:lnTo>
                      <a:pt x="1637209" y="3100206"/>
                    </a:lnTo>
                    <a:lnTo>
                      <a:pt x="1557414" y="3098585"/>
                    </a:lnTo>
                    <a:lnTo>
                      <a:pt x="1468466" y="3100392"/>
                    </a:lnTo>
                    <a:lnTo>
                      <a:pt x="1468466" y="2417772"/>
                    </a:lnTo>
                    <a:cubicBezTo>
                      <a:pt x="1070976" y="2515700"/>
                      <a:pt x="630087" y="2412238"/>
                      <a:pt x="303513" y="2123836"/>
                    </a:cubicBezTo>
                    <a:lnTo>
                      <a:pt x="129315" y="2298015"/>
                    </a:lnTo>
                    <a:cubicBezTo>
                      <a:pt x="96585" y="2325226"/>
                      <a:pt x="47611" y="2330606"/>
                      <a:pt x="20457" y="2298015"/>
                    </a:cubicBezTo>
                    <a:cubicBezTo>
                      <a:pt x="-6819" y="2265270"/>
                      <a:pt x="-6819" y="2216383"/>
                      <a:pt x="20457" y="2189173"/>
                    </a:cubicBezTo>
                    <a:lnTo>
                      <a:pt x="2186955" y="22471"/>
                    </a:lnTo>
                    <a:cubicBezTo>
                      <a:pt x="2203320" y="8866"/>
                      <a:pt x="2223746" y="718"/>
                      <a:pt x="2243475" y="4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F747DED2-0A0E-4A67-96F8-86BB89AB3800}"/>
                  </a:ext>
                </a:extLst>
              </p:cNvPr>
              <p:cNvSpPr/>
              <p:nvPr/>
            </p:nvSpPr>
            <p:spPr>
              <a:xfrm>
                <a:off x="1780520" y="4450556"/>
                <a:ext cx="1999176" cy="211910"/>
              </a:xfrm>
              <a:custGeom>
                <a:avLst/>
                <a:gdLst>
                  <a:gd name="connsiteX0" fmla="*/ 999588 w 1999176"/>
                  <a:gd name="connsiteY0" fmla="*/ 0 h 211910"/>
                  <a:gd name="connsiteX1" fmla="*/ 1987560 w 1999176"/>
                  <a:gd name="connsiteY1" fmla="*/ 185382 h 211910"/>
                  <a:gd name="connsiteX2" fmla="*/ 1999176 w 1999176"/>
                  <a:gd name="connsiteY2" fmla="*/ 211910 h 211910"/>
                  <a:gd name="connsiteX3" fmla="*/ 0 w 1999176"/>
                  <a:gd name="connsiteY3" fmla="*/ 211910 h 211910"/>
                  <a:gd name="connsiteX4" fmla="*/ 11616 w 1999176"/>
                  <a:gd name="connsiteY4" fmla="*/ 185382 h 211910"/>
                  <a:gd name="connsiteX5" fmla="*/ 999588 w 1999176"/>
                  <a:gd name="connsiteY5" fmla="*/ 0 h 211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99176" h="211910">
                    <a:moveTo>
                      <a:pt x="999588" y="0"/>
                    </a:moveTo>
                    <a:cubicBezTo>
                      <a:pt x="1486926" y="0"/>
                      <a:pt x="1893525" y="79585"/>
                      <a:pt x="1987560" y="185382"/>
                    </a:cubicBezTo>
                    <a:lnTo>
                      <a:pt x="1999176" y="211910"/>
                    </a:lnTo>
                    <a:lnTo>
                      <a:pt x="0" y="211910"/>
                    </a:lnTo>
                    <a:lnTo>
                      <a:pt x="11616" y="185382"/>
                    </a:lnTo>
                    <a:cubicBezTo>
                      <a:pt x="105652" y="79585"/>
                      <a:pt x="512251" y="0"/>
                      <a:pt x="999588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E5F4C0F5-F063-499F-A4D6-1B06415FE4F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0760132"/>
                </p:ext>
              </p:extLst>
            </p:nvPr>
          </p:nvGraphicFramePr>
          <p:xfrm>
            <a:off x="1188575" y="1019834"/>
            <a:ext cx="2387600" cy="2884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1D2797D-FCAE-496F-9ED2-D817E29917AD}"/>
              </a:ext>
            </a:extLst>
          </p:cNvPr>
          <p:cNvGrpSpPr/>
          <p:nvPr/>
        </p:nvGrpSpPr>
        <p:grpSpPr>
          <a:xfrm>
            <a:off x="3390780" y="1622126"/>
            <a:ext cx="1943341" cy="2731974"/>
            <a:chOff x="1188575" y="1019834"/>
            <a:chExt cx="2591121" cy="364263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E467129-BF05-4AD6-BFE9-8971F5794059}"/>
                </a:ext>
              </a:extLst>
            </p:cNvPr>
            <p:cNvGrpSpPr/>
            <p:nvPr/>
          </p:nvGrpSpPr>
          <p:grpSpPr>
            <a:xfrm>
              <a:off x="1222695" y="1351971"/>
              <a:ext cx="2557001" cy="3310495"/>
              <a:chOff x="1222695" y="1351971"/>
              <a:chExt cx="2557001" cy="3310495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DCBF708F-BAA3-44C2-A40C-61CD857BD64A}"/>
                  </a:ext>
                </a:extLst>
              </p:cNvPr>
              <p:cNvSpPr/>
              <p:nvPr/>
            </p:nvSpPr>
            <p:spPr>
              <a:xfrm>
                <a:off x="1222695" y="1351971"/>
                <a:ext cx="2482875" cy="3100392"/>
              </a:xfrm>
              <a:custGeom>
                <a:avLst/>
                <a:gdLst>
                  <a:gd name="connsiteX0" fmla="*/ 2040033 w 2482875"/>
                  <a:gd name="connsiteY0" fmla="*/ 381897 h 3100392"/>
                  <a:gd name="connsiteX1" fmla="*/ 406916 w 2482875"/>
                  <a:gd name="connsiteY1" fmla="*/ 2014840 h 3100392"/>
                  <a:gd name="connsiteX2" fmla="*/ 1985604 w 2482875"/>
                  <a:gd name="connsiteY2" fmla="*/ 1960419 h 3100392"/>
                  <a:gd name="connsiteX3" fmla="*/ 2040033 w 2482875"/>
                  <a:gd name="connsiteY3" fmla="*/ 381897 h 3100392"/>
                  <a:gd name="connsiteX4" fmla="*/ 2243475 w 2482875"/>
                  <a:gd name="connsiteY4" fmla="*/ 45 h 3100392"/>
                  <a:gd name="connsiteX5" fmla="*/ 2295813 w 2482875"/>
                  <a:gd name="connsiteY5" fmla="*/ 22471 h 3100392"/>
                  <a:gd name="connsiteX6" fmla="*/ 2295813 w 2482875"/>
                  <a:gd name="connsiteY6" fmla="*/ 131467 h 3100392"/>
                  <a:gd name="connsiteX7" fmla="*/ 2154346 w 2482875"/>
                  <a:gd name="connsiteY7" fmla="*/ 272901 h 3100392"/>
                  <a:gd name="connsiteX8" fmla="*/ 2099917 w 2482875"/>
                  <a:gd name="connsiteY8" fmla="*/ 2069415 h 3100392"/>
                  <a:gd name="connsiteX9" fmla="*/ 1637209 w 2482875"/>
                  <a:gd name="connsiteY9" fmla="*/ 2368732 h 3100392"/>
                  <a:gd name="connsiteX10" fmla="*/ 1637209 w 2482875"/>
                  <a:gd name="connsiteY10" fmla="*/ 3100206 h 3100392"/>
                  <a:gd name="connsiteX11" fmla="*/ 1557414 w 2482875"/>
                  <a:gd name="connsiteY11" fmla="*/ 3098585 h 3100392"/>
                  <a:gd name="connsiteX12" fmla="*/ 1468466 w 2482875"/>
                  <a:gd name="connsiteY12" fmla="*/ 3100392 h 3100392"/>
                  <a:gd name="connsiteX13" fmla="*/ 1468466 w 2482875"/>
                  <a:gd name="connsiteY13" fmla="*/ 2417772 h 3100392"/>
                  <a:gd name="connsiteX14" fmla="*/ 303513 w 2482875"/>
                  <a:gd name="connsiteY14" fmla="*/ 2123836 h 3100392"/>
                  <a:gd name="connsiteX15" fmla="*/ 129315 w 2482875"/>
                  <a:gd name="connsiteY15" fmla="*/ 2298015 h 3100392"/>
                  <a:gd name="connsiteX16" fmla="*/ 20457 w 2482875"/>
                  <a:gd name="connsiteY16" fmla="*/ 2298015 h 3100392"/>
                  <a:gd name="connsiteX17" fmla="*/ 20457 w 2482875"/>
                  <a:gd name="connsiteY17" fmla="*/ 2189173 h 3100392"/>
                  <a:gd name="connsiteX18" fmla="*/ 2186955 w 2482875"/>
                  <a:gd name="connsiteY18" fmla="*/ 22471 h 3100392"/>
                  <a:gd name="connsiteX19" fmla="*/ 2243475 w 2482875"/>
                  <a:gd name="connsiteY19" fmla="*/ 45 h 3100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482875" h="3100392">
                    <a:moveTo>
                      <a:pt x="2040033" y="381897"/>
                    </a:moveTo>
                    <a:lnTo>
                      <a:pt x="406916" y="2014840"/>
                    </a:lnTo>
                    <a:cubicBezTo>
                      <a:pt x="858714" y="2412238"/>
                      <a:pt x="1555504" y="2395942"/>
                      <a:pt x="1985604" y="1960419"/>
                    </a:cubicBezTo>
                    <a:cubicBezTo>
                      <a:pt x="2421037" y="1530430"/>
                      <a:pt x="2437402" y="833716"/>
                      <a:pt x="2040033" y="381897"/>
                    </a:cubicBezTo>
                    <a:close/>
                    <a:moveTo>
                      <a:pt x="2243475" y="45"/>
                    </a:moveTo>
                    <a:cubicBezTo>
                      <a:pt x="2263204" y="-627"/>
                      <a:pt x="2282236" y="6175"/>
                      <a:pt x="2295813" y="22471"/>
                    </a:cubicBezTo>
                    <a:cubicBezTo>
                      <a:pt x="2323089" y="55216"/>
                      <a:pt x="2323089" y="104256"/>
                      <a:pt x="2295813" y="131467"/>
                    </a:cubicBezTo>
                    <a:lnTo>
                      <a:pt x="2154346" y="272901"/>
                    </a:lnTo>
                    <a:cubicBezTo>
                      <a:pt x="2611599" y="784675"/>
                      <a:pt x="2589779" y="1579471"/>
                      <a:pt x="2099917" y="2069415"/>
                    </a:cubicBezTo>
                    <a:cubicBezTo>
                      <a:pt x="1963784" y="2205468"/>
                      <a:pt x="1805951" y="2303396"/>
                      <a:pt x="1637209" y="2368732"/>
                    </a:cubicBezTo>
                    <a:lnTo>
                      <a:pt x="1637209" y="3100206"/>
                    </a:lnTo>
                    <a:lnTo>
                      <a:pt x="1557414" y="3098585"/>
                    </a:lnTo>
                    <a:lnTo>
                      <a:pt x="1468466" y="3100392"/>
                    </a:lnTo>
                    <a:lnTo>
                      <a:pt x="1468466" y="2417772"/>
                    </a:lnTo>
                    <a:cubicBezTo>
                      <a:pt x="1070976" y="2515700"/>
                      <a:pt x="630087" y="2412238"/>
                      <a:pt x="303513" y="2123836"/>
                    </a:cubicBezTo>
                    <a:lnTo>
                      <a:pt x="129315" y="2298015"/>
                    </a:lnTo>
                    <a:cubicBezTo>
                      <a:pt x="96585" y="2325226"/>
                      <a:pt x="47611" y="2330606"/>
                      <a:pt x="20457" y="2298015"/>
                    </a:cubicBezTo>
                    <a:cubicBezTo>
                      <a:pt x="-6819" y="2265270"/>
                      <a:pt x="-6819" y="2216383"/>
                      <a:pt x="20457" y="2189173"/>
                    </a:cubicBezTo>
                    <a:lnTo>
                      <a:pt x="2186955" y="22471"/>
                    </a:lnTo>
                    <a:cubicBezTo>
                      <a:pt x="2203320" y="8866"/>
                      <a:pt x="2223746" y="718"/>
                      <a:pt x="2243475" y="4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BD3CACCD-7014-4C7C-B666-6AEEE4837B38}"/>
                  </a:ext>
                </a:extLst>
              </p:cNvPr>
              <p:cNvSpPr/>
              <p:nvPr/>
            </p:nvSpPr>
            <p:spPr>
              <a:xfrm>
                <a:off x="1780520" y="4450556"/>
                <a:ext cx="1999176" cy="211910"/>
              </a:xfrm>
              <a:custGeom>
                <a:avLst/>
                <a:gdLst>
                  <a:gd name="connsiteX0" fmla="*/ 999588 w 1999176"/>
                  <a:gd name="connsiteY0" fmla="*/ 0 h 211910"/>
                  <a:gd name="connsiteX1" fmla="*/ 1987560 w 1999176"/>
                  <a:gd name="connsiteY1" fmla="*/ 185382 h 211910"/>
                  <a:gd name="connsiteX2" fmla="*/ 1999176 w 1999176"/>
                  <a:gd name="connsiteY2" fmla="*/ 211910 h 211910"/>
                  <a:gd name="connsiteX3" fmla="*/ 0 w 1999176"/>
                  <a:gd name="connsiteY3" fmla="*/ 211910 h 211910"/>
                  <a:gd name="connsiteX4" fmla="*/ 11616 w 1999176"/>
                  <a:gd name="connsiteY4" fmla="*/ 185382 h 211910"/>
                  <a:gd name="connsiteX5" fmla="*/ 999588 w 1999176"/>
                  <a:gd name="connsiteY5" fmla="*/ 0 h 211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99176" h="211910">
                    <a:moveTo>
                      <a:pt x="999588" y="0"/>
                    </a:moveTo>
                    <a:cubicBezTo>
                      <a:pt x="1486926" y="0"/>
                      <a:pt x="1893525" y="79585"/>
                      <a:pt x="1987560" y="185382"/>
                    </a:cubicBezTo>
                    <a:lnTo>
                      <a:pt x="1999176" y="211910"/>
                    </a:lnTo>
                    <a:lnTo>
                      <a:pt x="0" y="211910"/>
                    </a:lnTo>
                    <a:lnTo>
                      <a:pt x="11616" y="185382"/>
                    </a:lnTo>
                    <a:cubicBezTo>
                      <a:pt x="105652" y="79585"/>
                      <a:pt x="512251" y="0"/>
                      <a:pt x="999588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aphicFrame>
          <p:nvGraphicFramePr>
            <p:cNvPr id="28" name="Chart 27">
              <a:extLst>
                <a:ext uri="{FF2B5EF4-FFF2-40B4-BE49-F238E27FC236}">
                  <a16:creationId xmlns:a16="http://schemas.microsoft.com/office/drawing/2014/main" id="{E772E72B-B873-46EB-8FDD-C6040896977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80185011"/>
                </p:ext>
              </p:extLst>
            </p:nvPr>
          </p:nvGraphicFramePr>
          <p:xfrm>
            <a:off x="1188575" y="1019834"/>
            <a:ext cx="2387600" cy="2884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BFE787D-896B-4E12-A23C-09110173DA43}"/>
              </a:ext>
            </a:extLst>
          </p:cNvPr>
          <p:cNvGrpSpPr/>
          <p:nvPr/>
        </p:nvGrpSpPr>
        <p:grpSpPr>
          <a:xfrm>
            <a:off x="5998356" y="1622126"/>
            <a:ext cx="1943341" cy="2731974"/>
            <a:chOff x="1188575" y="1019834"/>
            <a:chExt cx="2591121" cy="364263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A752D11-A113-4ED0-9A19-5BCF85085EBF}"/>
                </a:ext>
              </a:extLst>
            </p:cNvPr>
            <p:cNvGrpSpPr/>
            <p:nvPr/>
          </p:nvGrpSpPr>
          <p:grpSpPr>
            <a:xfrm>
              <a:off x="1222695" y="1351971"/>
              <a:ext cx="2557001" cy="3310495"/>
              <a:chOff x="1222695" y="1351971"/>
              <a:chExt cx="2557001" cy="3310495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38361B21-5D1B-4344-9154-B92DC5AFCB1C}"/>
                  </a:ext>
                </a:extLst>
              </p:cNvPr>
              <p:cNvSpPr/>
              <p:nvPr/>
            </p:nvSpPr>
            <p:spPr>
              <a:xfrm>
                <a:off x="1222695" y="1351971"/>
                <a:ext cx="2482875" cy="3100392"/>
              </a:xfrm>
              <a:custGeom>
                <a:avLst/>
                <a:gdLst>
                  <a:gd name="connsiteX0" fmla="*/ 2040033 w 2482875"/>
                  <a:gd name="connsiteY0" fmla="*/ 381897 h 3100392"/>
                  <a:gd name="connsiteX1" fmla="*/ 406916 w 2482875"/>
                  <a:gd name="connsiteY1" fmla="*/ 2014840 h 3100392"/>
                  <a:gd name="connsiteX2" fmla="*/ 1985604 w 2482875"/>
                  <a:gd name="connsiteY2" fmla="*/ 1960419 h 3100392"/>
                  <a:gd name="connsiteX3" fmla="*/ 2040033 w 2482875"/>
                  <a:gd name="connsiteY3" fmla="*/ 381897 h 3100392"/>
                  <a:gd name="connsiteX4" fmla="*/ 2243475 w 2482875"/>
                  <a:gd name="connsiteY4" fmla="*/ 45 h 3100392"/>
                  <a:gd name="connsiteX5" fmla="*/ 2295813 w 2482875"/>
                  <a:gd name="connsiteY5" fmla="*/ 22471 h 3100392"/>
                  <a:gd name="connsiteX6" fmla="*/ 2295813 w 2482875"/>
                  <a:gd name="connsiteY6" fmla="*/ 131467 h 3100392"/>
                  <a:gd name="connsiteX7" fmla="*/ 2154346 w 2482875"/>
                  <a:gd name="connsiteY7" fmla="*/ 272901 h 3100392"/>
                  <a:gd name="connsiteX8" fmla="*/ 2099917 w 2482875"/>
                  <a:gd name="connsiteY8" fmla="*/ 2069415 h 3100392"/>
                  <a:gd name="connsiteX9" fmla="*/ 1637209 w 2482875"/>
                  <a:gd name="connsiteY9" fmla="*/ 2368732 h 3100392"/>
                  <a:gd name="connsiteX10" fmla="*/ 1637209 w 2482875"/>
                  <a:gd name="connsiteY10" fmla="*/ 3100206 h 3100392"/>
                  <a:gd name="connsiteX11" fmla="*/ 1557414 w 2482875"/>
                  <a:gd name="connsiteY11" fmla="*/ 3098585 h 3100392"/>
                  <a:gd name="connsiteX12" fmla="*/ 1468466 w 2482875"/>
                  <a:gd name="connsiteY12" fmla="*/ 3100392 h 3100392"/>
                  <a:gd name="connsiteX13" fmla="*/ 1468466 w 2482875"/>
                  <a:gd name="connsiteY13" fmla="*/ 2417772 h 3100392"/>
                  <a:gd name="connsiteX14" fmla="*/ 303513 w 2482875"/>
                  <a:gd name="connsiteY14" fmla="*/ 2123836 h 3100392"/>
                  <a:gd name="connsiteX15" fmla="*/ 129315 w 2482875"/>
                  <a:gd name="connsiteY15" fmla="*/ 2298015 h 3100392"/>
                  <a:gd name="connsiteX16" fmla="*/ 20457 w 2482875"/>
                  <a:gd name="connsiteY16" fmla="*/ 2298015 h 3100392"/>
                  <a:gd name="connsiteX17" fmla="*/ 20457 w 2482875"/>
                  <a:gd name="connsiteY17" fmla="*/ 2189173 h 3100392"/>
                  <a:gd name="connsiteX18" fmla="*/ 2186955 w 2482875"/>
                  <a:gd name="connsiteY18" fmla="*/ 22471 h 3100392"/>
                  <a:gd name="connsiteX19" fmla="*/ 2243475 w 2482875"/>
                  <a:gd name="connsiteY19" fmla="*/ 45 h 3100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482875" h="3100392">
                    <a:moveTo>
                      <a:pt x="2040033" y="381897"/>
                    </a:moveTo>
                    <a:lnTo>
                      <a:pt x="406916" y="2014840"/>
                    </a:lnTo>
                    <a:cubicBezTo>
                      <a:pt x="858714" y="2412238"/>
                      <a:pt x="1555504" y="2395942"/>
                      <a:pt x="1985604" y="1960419"/>
                    </a:cubicBezTo>
                    <a:cubicBezTo>
                      <a:pt x="2421037" y="1530430"/>
                      <a:pt x="2437402" y="833716"/>
                      <a:pt x="2040033" y="381897"/>
                    </a:cubicBezTo>
                    <a:close/>
                    <a:moveTo>
                      <a:pt x="2243475" y="45"/>
                    </a:moveTo>
                    <a:cubicBezTo>
                      <a:pt x="2263204" y="-627"/>
                      <a:pt x="2282236" y="6175"/>
                      <a:pt x="2295813" y="22471"/>
                    </a:cubicBezTo>
                    <a:cubicBezTo>
                      <a:pt x="2323089" y="55216"/>
                      <a:pt x="2323089" y="104256"/>
                      <a:pt x="2295813" y="131467"/>
                    </a:cubicBezTo>
                    <a:lnTo>
                      <a:pt x="2154346" y="272901"/>
                    </a:lnTo>
                    <a:cubicBezTo>
                      <a:pt x="2611599" y="784675"/>
                      <a:pt x="2589779" y="1579471"/>
                      <a:pt x="2099917" y="2069415"/>
                    </a:cubicBezTo>
                    <a:cubicBezTo>
                      <a:pt x="1963784" y="2205468"/>
                      <a:pt x="1805951" y="2303396"/>
                      <a:pt x="1637209" y="2368732"/>
                    </a:cubicBezTo>
                    <a:lnTo>
                      <a:pt x="1637209" y="3100206"/>
                    </a:lnTo>
                    <a:lnTo>
                      <a:pt x="1557414" y="3098585"/>
                    </a:lnTo>
                    <a:lnTo>
                      <a:pt x="1468466" y="3100392"/>
                    </a:lnTo>
                    <a:lnTo>
                      <a:pt x="1468466" y="2417772"/>
                    </a:lnTo>
                    <a:cubicBezTo>
                      <a:pt x="1070976" y="2515700"/>
                      <a:pt x="630087" y="2412238"/>
                      <a:pt x="303513" y="2123836"/>
                    </a:cubicBezTo>
                    <a:lnTo>
                      <a:pt x="129315" y="2298015"/>
                    </a:lnTo>
                    <a:cubicBezTo>
                      <a:pt x="96585" y="2325226"/>
                      <a:pt x="47611" y="2330606"/>
                      <a:pt x="20457" y="2298015"/>
                    </a:cubicBezTo>
                    <a:cubicBezTo>
                      <a:pt x="-6819" y="2265270"/>
                      <a:pt x="-6819" y="2216383"/>
                      <a:pt x="20457" y="2189173"/>
                    </a:cubicBezTo>
                    <a:lnTo>
                      <a:pt x="2186955" y="22471"/>
                    </a:lnTo>
                    <a:cubicBezTo>
                      <a:pt x="2203320" y="8866"/>
                      <a:pt x="2223746" y="718"/>
                      <a:pt x="2243475" y="4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2C172E03-DB5F-4B4A-AC81-D243F0B394E3}"/>
                  </a:ext>
                </a:extLst>
              </p:cNvPr>
              <p:cNvSpPr/>
              <p:nvPr/>
            </p:nvSpPr>
            <p:spPr>
              <a:xfrm>
                <a:off x="1780520" y="4450556"/>
                <a:ext cx="1999176" cy="211910"/>
              </a:xfrm>
              <a:custGeom>
                <a:avLst/>
                <a:gdLst>
                  <a:gd name="connsiteX0" fmla="*/ 999588 w 1999176"/>
                  <a:gd name="connsiteY0" fmla="*/ 0 h 211910"/>
                  <a:gd name="connsiteX1" fmla="*/ 1987560 w 1999176"/>
                  <a:gd name="connsiteY1" fmla="*/ 185382 h 211910"/>
                  <a:gd name="connsiteX2" fmla="*/ 1999176 w 1999176"/>
                  <a:gd name="connsiteY2" fmla="*/ 211910 h 211910"/>
                  <a:gd name="connsiteX3" fmla="*/ 0 w 1999176"/>
                  <a:gd name="connsiteY3" fmla="*/ 211910 h 211910"/>
                  <a:gd name="connsiteX4" fmla="*/ 11616 w 1999176"/>
                  <a:gd name="connsiteY4" fmla="*/ 185382 h 211910"/>
                  <a:gd name="connsiteX5" fmla="*/ 999588 w 1999176"/>
                  <a:gd name="connsiteY5" fmla="*/ 0 h 211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99176" h="211910">
                    <a:moveTo>
                      <a:pt x="999588" y="0"/>
                    </a:moveTo>
                    <a:cubicBezTo>
                      <a:pt x="1486926" y="0"/>
                      <a:pt x="1893525" y="79585"/>
                      <a:pt x="1987560" y="185382"/>
                    </a:cubicBezTo>
                    <a:lnTo>
                      <a:pt x="1999176" y="211910"/>
                    </a:lnTo>
                    <a:lnTo>
                      <a:pt x="0" y="211910"/>
                    </a:lnTo>
                    <a:lnTo>
                      <a:pt x="11616" y="185382"/>
                    </a:lnTo>
                    <a:cubicBezTo>
                      <a:pt x="105652" y="79585"/>
                      <a:pt x="512251" y="0"/>
                      <a:pt x="999588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aphicFrame>
          <p:nvGraphicFramePr>
            <p:cNvPr id="33" name="Chart 32">
              <a:extLst>
                <a:ext uri="{FF2B5EF4-FFF2-40B4-BE49-F238E27FC236}">
                  <a16:creationId xmlns:a16="http://schemas.microsoft.com/office/drawing/2014/main" id="{BD8DCC87-36B1-4512-99FF-67884CF1BC6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07330648"/>
                </p:ext>
              </p:extLst>
            </p:nvPr>
          </p:nvGraphicFramePr>
          <p:xfrm>
            <a:off x="1188575" y="1019834"/>
            <a:ext cx="2387600" cy="2884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97A5225-5754-4601-B21A-C4D334C79F4D}"/>
              </a:ext>
            </a:extLst>
          </p:cNvPr>
          <p:cNvGrpSpPr/>
          <p:nvPr/>
        </p:nvGrpSpPr>
        <p:grpSpPr>
          <a:xfrm>
            <a:off x="879575" y="4445626"/>
            <a:ext cx="2194560" cy="1360030"/>
            <a:chOff x="332936" y="2473878"/>
            <a:chExt cx="2926080" cy="181337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034FB25-4269-477A-985C-72AC6C91B90C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73A9CAE-95AE-4A93-B4BA-5F5F6532A51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5A204B-727A-482E-BD3F-FDCBC9D3C489}"/>
              </a:ext>
            </a:extLst>
          </p:cNvPr>
          <p:cNvGrpSpPr/>
          <p:nvPr/>
        </p:nvGrpSpPr>
        <p:grpSpPr>
          <a:xfrm>
            <a:off x="3474720" y="4445626"/>
            <a:ext cx="2194560" cy="1360030"/>
            <a:chOff x="332936" y="2473878"/>
            <a:chExt cx="2926080" cy="181337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C69CE63-F08D-434C-B8C3-A3535A61A6DE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89754F3-DD85-4EB7-AFE2-145A613A842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1BC1868-BDD9-46EC-A15A-29D59B0C8ECC}"/>
              </a:ext>
            </a:extLst>
          </p:cNvPr>
          <p:cNvGrpSpPr/>
          <p:nvPr/>
        </p:nvGrpSpPr>
        <p:grpSpPr>
          <a:xfrm>
            <a:off x="6094725" y="4445626"/>
            <a:ext cx="2194560" cy="1360030"/>
            <a:chOff x="332936" y="2473878"/>
            <a:chExt cx="2926080" cy="181337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5A3E1F3-A168-4398-A5EB-1BA1504F7039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23B6111-A853-4559-9F56-0C446F490FB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E6D6234D-38E8-401F-AD03-B4C0C188A642}"/>
              </a:ext>
            </a:extLst>
          </p:cNvPr>
          <p:cNvSpPr/>
          <p:nvPr/>
        </p:nvSpPr>
        <p:spPr>
          <a:xfrm>
            <a:off x="8136885" y="3276600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1D65057-9C12-4643-AA1A-ADA13BBF06F9}"/>
              </a:ext>
            </a:extLst>
          </p:cNvPr>
          <p:cNvSpPr/>
          <p:nvPr/>
        </p:nvSpPr>
        <p:spPr>
          <a:xfrm>
            <a:off x="8136885" y="3507678"/>
            <a:ext cx="152400" cy="1524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13F7E47-2069-4C8E-AD94-4EE93B6420F1}"/>
              </a:ext>
            </a:extLst>
          </p:cNvPr>
          <p:cNvSpPr/>
          <p:nvPr/>
        </p:nvSpPr>
        <p:spPr>
          <a:xfrm>
            <a:off x="8136885" y="3738756"/>
            <a:ext cx="152400" cy="1524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0342DE1-A0F1-432A-8FCF-E705FED7A515}"/>
              </a:ext>
            </a:extLst>
          </p:cNvPr>
          <p:cNvSpPr/>
          <p:nvPr/>
        </p:nvSpPr>
        <p:spPr>
          <a:xfrm>
            <a:off x="8136885" y="3969833"/>
            <a:ext cx="152400" cy="1524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9BE5D2D-6F57-4F8D-8084-D368964C28EA}"/>
              </a:ext>
            </a:extLst>
          </p:cNvPr>
          <p:cNvSpPr/>
          <p:nvPr/>
        </p:nvSpPr>
        <p:spPr>
          <a:xfrm>
            <a:off x="8336537" y="3237383"/>
            <a:ext cx="516488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Label 1</a:t>
            </a:r>
            <a:endParaRPr lang="en-US" sz="9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B24451B-136D-4C1C-87E3-C53AB3CCE95E}"/>
              </a:ext>
            </a:extLst>
          </p:cNvPr>
          <p:cNvSpPr/>
          <p:nvPr/>
        </p:nvSpPr>
        <p:spPr>
          <a:xfrm>
            <a:off x="8336537" y="3468638"/>
            <a:ext cx="516488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Label 2</a:t>
            </a:r>
            <a:endParaRPr lang="en-US" sz="9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CEEBDBE-F6A2-4774-851B-4D9958B219F3}"/>
              </a:ext>
            </a:extLst>
          </p:cNvPr>
          <p:cNvSpPr/>
          <p:nvPr/>
        </p:nvSpPr>
        <p:spPr>
          <a:xfrm>
            <a:off x="8336537" y="3699892"/>
            <a:ext cx="516488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Label 3</a:t>
            </a:r>
            <a:endParaRPr lang="en-US" sz="9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B96B45B-337D-45A4-9786-AA74AA0685CF}"/>
              </a:ext>
            </a:extLst>
          </p:cNvPr>
          <p:cNvSpPr/>
          <p:nvPr/>
        </p:nvSpPr>
        <p:spPr>
          <a:xfrm>
            <a:off x="8336537" y="3931147"/>
            <a:ext cx="516488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Label 4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World Globe Charts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2043171-79CB-45B0-A10E-7FCDDBDB33E5}"/>
              </a:ext>
            </a:extLst>
          </p:cNvPr>
          <p:cNvGrpSpPr/>
          <p:nvPr/>
        </p:nvGrpSpPr>
        <p:grpSpPr>
          <a:xfrm>
            <a:off x="783205" y="1622126"/>
            <a:ext cx="1943341" cy="2731974"/>
            <a:chOff x="1188575" y="1019834"/>
            <a:chExt cx="2591121" cy="3642632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817E8F6-ABC1-461A-B2D9-A0E86844E7E6}"/>
                </a:ext>
              </a:extLst>
            </p:cNvPr>
            <p:cNvGrpSpPr/>
            <p:nvPr/>
          </p:nvGrpSpPr>
          <p:grpSpPr>
            <a:xfrm>
              <a:off x="1222695" y="1351971"/>
              <a:ext cx="2557001" cy="3310495"/>
              <a:chOff x="1222695" y="1351971"/>
              <a:chExt cx="2557001" cy="3310495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4DF334A-CE5A-49CA-AF7F-275186495396}"/>
                  </a:ext>
                </a:extLst>
              </p:cNvPr>
              <p:cNvSpPr/>
              <p:nvPr/>
            </p:nvSpPr>
            <p:spPr>
              <a:xfrm>
                <a:off x="1222695" y="1351971"/>
                <a:ext cx="2482875" cy="3100392"/>
              </a:xfrm>
              <a:custGeom>
                <a:avLst/>
                <a:gdLst>
                  <a:gd name="connsiteX0" fmla="*/ 2040033 w 2482875"/>
                  <a:gd name="connsiteY0" fmla="*/ 381897 h 3100392"/>
                  <a:gd name="connsiteX1" fmla="*/ 406916 w 2482875"/>
                  <a:gd name="connsiteY1" fmla="*/ 2014840 h 3100392"/>
                  <a:gd name="connsiteX2" fmla="*/ 1985604 w 2482875"/>
                  <a:gd name="connsiteY2" fmla="*/ 1960419 h 3100392"/>
                  <a:gd name="connsiteX3" fmla="*/ 2040033 w 2482875"/>
                  <a:gd name="connsiteY3" fmla="*/ 381897 h 3100392"/>
                  <a:gd name="connsiteX4" fmla="*/ 2243475 w 2482875"/>
                  <a:gd name="connsiteY4" fmla="*/ 45 h 3100392"/>
                  <a:gd name="connsiteX5" fmla="*/ 2295813 w 2482875"/>
                  <a:gd name="connsiteY5" fmla="*/ 22471 h 3100392"/>
                  <a:gd name="connsiteX6" fmla="*/ 2295813 w 2482875"/>
                  <a:gd name="connsiteY6" fmla="*/ 131467 h 3100392"/>
                  <a:gd name="connsiteX7" fmla="*/ 2154346 w 2482875"/>
                  <a:gd name="connsiteY7" fmla="*/ 272901 h 3100392"/>
                  <a:gd name="connsiteX8" fmla="*/ 2099917 w 2482875"/>
                  <a:gd name="connsiteY8" fmla="*/ 2069415 h 3100392"/>
                  <a:gd name="connsiteX9" fmla="*/ 1637209 w 2482875"/>
                  <a:gd name="connsiteY9" fmla="*/ 2368732 h 3100392"/>
                  <a:gd name="connsiteX10" fmla="*/ 1637209 w 2482875"/>
                  <a:gd name="connsiteY10" fmla="*/ 3100206 h 3100392"/>
                  <a:gd name="connsiteX11" fmla="*/ 1557414 w 2482875"/>
                  <a:gd name="connsiteY11" fmla="*/ 3098585 h 3100392"/>
                  <a:gd name="connsiteX12" fmla="*/ 1468466 w 2482875"/>
                  <a:gd name="connsiteY12" fmla="*/ 3100392 h 3100392"/>
                  <a:gd name="connsiteX13" fmla="*/ 1468466 w 2482875"/>
                  <a:gd name="connsiteY13" fmla="*/ 2417772 h 3100392"/>
                  <a:gd name="connsiteX14" fmla="*/ 303513 w 2482875"/>
                  <a:gd name="connsiteY14" fmla="*/ 2123836 h 3100392"/>
                  <a:gd name="connsiteX15" fmla="*/ 129315 w 2482875"/>
                  <a:gd name="connsiteY15" fmla="*/ 2298015 h 3100392"/>
                  <a:gd name="connsiteX16" fmla="*/ 20457 w 2482875"/>
                  <a:gd name="connsiteY16" fmla="*/ 2298015 h 3100392"/>
                  <a:gd name="connsiteX17" fmla="*/ 20457 w 2482875"/>
                  <a:gd name="connsiteY17" fmla="*/ 2189173 h 3100392"/>
                  <a:gd name="connsiteX18" fmla="*/ 2186955 w 2482875"/>
                  <a:gd name="connsiteY18" fmla="*/ 22471 h 3100392"/>
                  <a:gd name="connsiteX19" fmla="*/ 2243475 w 2482875"/>
                  <a:gd name="connsiteY19" fmla="*/ 45 h 3100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482875" h="3100392">
                    <a:moveTo>
                      <a:pt x="2040033" y="381897"/>
                    </a:moveTo>
                    <a:lnTo>
                      <a:pt x="406916" y="2014840"/>
                    </a:lnTo>
                    <a:cubicBezTo>
                      <a:pt x="858714" y="2412238"/>
                      <a:pt x="1555504" y="2395942"/>
                      <a:pt x="1985604" y="1960419"/>
                    </a:cubicBezTo>
                    <a:cubicBezTo>
                      <a:pt x="2421037" y="1530430"/>
                      <a:pt x="2437402" y="833716"/>
                      <a:pt x="2040033" y="381897"/>
                    </a:cubicBezTo>
                    <a:close/>
                    <a:moveTo>
                      <a:pt x="2243475" y="45"/>
                    </a:moveTo>
                    <a:cubicBezTo>
                      <a:pt x="2263204" y="-627"/>
                      <a:pt x="2282236" y="6175"/>
                      <a:pt x="2295813" y="22471"/>
                    </a:cubicBezTo>
                    <a:cubicBezTo>
                      <a:pt x="2323089" y="55216"/>
                      <a:pt x="2323089" y="104256"/>
                      <a:pt x="2295813" y="131467"/>
                    </a:cubicBezTo>
                    <a:lnTo>
                      <a:pt x="2154346" y="272901"/>
                    </a:lnTo>
                    <a:cubicBezTo>
                      <a:pt x="2611599" y="784675"/>
                      <a:pt x="2589779" y="1579471"/>
                      <a:pt x="2099917" y="2069415"/>
                    </a:cubicBezTo>
                    <a:cubicBezTo>
                      <a:pt x="1963784" y="2205468"/>
                      <a:pt x="1805951" y="2303396"/>
                      <a:pt x="1637209" y="2368732"/>
                    </a:cubicBezTo>
                    <a:lnTo>
                      <a:pt x="1637209" y="3100206"/>
                    </a:lnTo>
                    <a:lnTo>
                      <a:pt x="1557414" y="3098585"/>
                    </a:lnTo>
                    <a:lnTo>
                      <a:pt x="1468466" y="3100392"/>
                    </a:lnTo>
                    <a:lnTo>
                      <a:pt x="1468466" y="2417772"/>
                    </a:lnTo>
                    <a:cubicBezTo>
                      <a:pt x="1070976" y="2515700"/>
                      <a:pt x="630087" y="2412238"/>
                      <a:pt x="303513" y="2123836"/>
                    </a:cubicBezTo>
                    <a:lnTo>
                      <a:pt x="129315" y="2298015"/>
                    </a:lnTo>
                    <a:cubicBezTo>
                      <a:pt x="96585" y="2325226"/>
                      <a:pt x="47611" y="2330606"/>
                      <a:pt x="20457" y="2298015"/>
                    </a:cubicBezTo>
                    <a:cubicBezTo>
                      <a:pt x="-6819" y="2265270"/>
                      <a:pt x="-6819" y="2216383"/>
                      <a:pt x="20457" y="2189173"/>
                    </a:cubicBezTo>
                    <a:lnTo>
                      <a:pt x="2186955" y="22471"/>
                    </a:lnTo>
                    <a:cubicBezTo>
                      <a:pt x="2203320" y="8866"/>
                      <a:pt x="2223746" y="718"/>
                      <a:pt x="2243475" y="45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F747DED2-0A0E-4A67-96F8-86BB89AB3800}"/>
                  </a:ext>
                </a:extLst>
              </p:cNvPr>
              <p:cNvSpPr/>
              <p:nvPr/>
            </p:nvSpPr>
            <p:spPr>
              <a:xfrm>
                <a:off x="1780520" y="4450556"/>
                <a:ext cx="1999176" cy="211910"/>
              </a:xfrm>
              <a:custGeom>
                <a:avLst/>
                <a:gdLst>
                  <a:gd name="connsiteX0" fmla="*/ 999588 w 1999176"/>
                  <a:gd name="connsiteY0" fmla="*/ 0 h 211910"/>
                  <a:gd name="connsiteX1" fmla="*/ 1987560 w 1999176"/>
                  <a:gd name="connsiteY1" fmla="*/ 185382 h 211910"/>
                  <a:gd name="connsiteX2" fmla="*/ 1999176 w 1999176"/>
                  <a:gd name="connsiteY2" fmla="*/ 211910 h 211910"/>
                  <a:gd name="connsiteX3" fmla="*/ 0 w 1999176"/>
                  <a:gd name="connsiteY3" fmla="*/ 211910 h 211910"/>
                  <a:gd name="connsiteX4" fmla="*/ 11616 w 1999176"/>
                  <a:gd name="connsiteY4" fmla="*/ 185382 h 211910"/>
                  <a:gd name="connsiteX5" fmla="*/ 999588 w 1999176"/>
                  <a:gd name="connsiteY5" fmla="*/ 0 h 211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99176" h="211910">
                    <a:moveTo>
                      <a:pt x="999588" y="0"/>
                    </a:moveTo>
                    <a:cubicBezTo>
                      <a:pt x="1486926" y="0"/>
                      <a:pt x="1893525" y="79585"/>
                      <a:pt x="1987560" y="185382"/>
                    </a:cubicBezTo>
                    <a:lnTo>
                      <a:pt x="1999176" y="211910"/>
                    </a:lnTo>
                    <a:lnTo>
                      <a:pt x="0" y="211910"/>
                    </a:lnTo>
                    <a:lnTo>
                      <a:pt x="11616" y="185382"/>
                    </a:lnTo>
                    <a:cubicBezTo>
                      <a:pt x="105652" y="79585"/>
                      <a:pt x="512251" y="0"/>
                      <a:pt x="999588" y="0"/>
                    </a:cubicBez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E5F4C0F5-F063-499F-A4D6-1B06415FE4F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39299670"/>
                </p:ext>
              </p:extLst>
            </p:nvPr>
          </p:nvGraphicFramePr>
          <p:xfrm>
            <a:off x="1188575" y="1019834"/>
            <a:ext cx="2387600" cy="2884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1D2797D-FCAE-496F-9ED2-D817E29917AD}"/>
              </a:ext>
            </a:extLst>
          </p:cNvPr>
          <p:cNvGrpSpPr/>
          <p:nvPr/>
        </p:nvGrpSpPr>
        <p:grpSpPr>
          <a:xfrm>
            <a:off x="3390780" y="1622126"/>
            <a:ext cx="1943341" cy="2731974"/>
            <a:chOff x="1188575" y="1019834"/>
            <a:chExt cx="2591121" cy="364263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E467129-BF05-4AD6-BFE9-8971F5794059}"/>
                </a:ext>
              </a:extLst>
            </p:cNvPr>
            <p:cNvGrpSpPr/>
            <p:nvPr/>
          </p:nvGrpSpPr>
          <p:grpSpPr>
            <a:xfrm>
              <a:off x="1222695" y="1351971"/>
              <a:ext cx="2557001" cy="3310495"/>
              <a:chOff x="1222695" y="1351971"/>
              <a:chExt cx="2557001" cy="3310495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DCBF708F-BAA3-44C2-A40C-61CD857BD64A}"/>
                  </a:ext>
                </a:extLst>
              </p:cNvPr>
              <p:cNvSpPr/>
              <p:nvPr/>
            </p:nvSpPr>
            <p:spPr>
              <a:xfrm>
                <a:off x="1222695" y="1351971"/>
                <a:ext cx="2482875" cy="3100392"/>
              </a:xfrm>
              <a:custGeom>
                <a:avLst/>
                <a:gdLst>
                  <a:gd name="connsiteX0" fmla="*/ 2040033 w 2482875"/>
                  <a:gd name="connsiteY0" fmla="*/ 381897 h 3100392"/>
                  <a:gd name="connsiteX1" fmla="*/ 406916 w 2482875"/>
                  <a:gd name="connsiteY1" fmla="*/ 2014840 h 3100392"/>
                  <a:gd name="connsiteX2" fmla="*/ 1985604 w 2482875"/>
                  <a:gd name="connsiteY2" fmla="*/ 1960419 h 3100392"/>
                  <a:gd name="connsiteX3" fmla="*/ 2040033 w 2482875"/>
                  <a:gd name="connsiteY3" fmla="*/ 381897 h 3100392"/>
                  <a:gd name="connsiteX4" fmla="*/ 2243475 w 2482875"/>
                  <a:gd name="connsiteY4" fmla="*/ 45 h 3100392"/>
                  <a:gd name="connsiteX5" fmla="*/ 2295813 w 2482875"/>
                  <a:gd name="connsiteY5" fmla="*/ 22471 h 3100392"/>
                  <a:gd name="connsiteX6" fmla="*/ 2295813 w 2482875"/>
                  <a:gd name="connsiteY6" fmla="*/ 131467 h 3100392"/>
                  <a:gd name="connsiteX7" fmla="*/ 2154346 w 2482875"/>
                  <a:gd name="connsiteY7" fmla="*/ 272901 h 3100392"/>
                  <a:gd name="connsiteX8" fmla="*/ 2099917 w 2482875"/>
                  <a:gd name="connsiteY8" fmla="*/ 2069415 h 3100392"/>
                  <a:gd name="connsiteX9" fmla="*/ 1637209 w 2482875"/>
                  <a:gd name="connsiteY9" fmla="*/ 2368732 h 3100392"/>
                  <a:gd name="connsiteX10" fmla="*/ 1637209 w 2482875"/>
                  <a:gd name="connsiteY10" fmla="*/ 3100206 h 3100392"/>
                  <a:gd name="connsiteX11" fmla="*/ 1557414 w 2482875"/>
                  <a:gd name="connsiteY11" fmla="*/ 3098585 h 3100392"/>
                  <a:gd name="connsiteX12" fmla="*/ 1468466 w 2482875"/>
                  <a:gd name="connsiteY12" fmla="*/ 3100392 h 3100392"/>
                  <a:gd name="connsiteX13" fmla="*/ 1468466 w 2482875"/>
                  <a:gd name="connsiteY13" fmla="*/ 2417772 h 3100392"/>
                  <a:gd name="connsiteX14" fmla="*/ 303513 w 2482875"/>
                  <a:gd name="connsiteY14" fmla="*/ 2123836 h 3100392"/>
                  <a:gd name="connsiteX15" fmla="*/ 129315 w 2482875"/>
                  <a:gd name="connsiteY15" fmla="*/ 2298015 h 3100392"/>
                  <a:gd name="connsiteX16" fmla="*/ 20457 w 2482875"/>
                  <a:gd name="connsiteY16" fmla="*/ 2298015 h 3100392"/>
                  <a:gd name="connsiteX17" fmla="*/ 20457 w 2482875"/>
                  <a:gd name="connsiteY17" fmla="*/ 2189173 h 3100392"/>
                  <a:gd name="connsiteX18" fmla="*/ 2186955 w 2482875"/>
                  <a:gd name="connsiteY18" fmla="*/ 22471 h 3100392"/>
                  <a:gd name="connsiteX19" fmla="*/ 2243475 w 2482875"/>
                  <a:gd name="connsiteY19" fmla="*/ 45 h 3100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482875" h="3100392">
                    <a:moveTo>
                      <a:pt x="2040033" y="381897"/>
                    </a:moveTo>
                    <a:lnTo>
                      <a:pt x="406916" y="2014840"/>
                    </a:lnTo>
                    <a:cubicBezTo>
                      <a:pt x="858714" y="2412238"/>
                      <a:pt x="1555504" y="2395942"/>
                      <a:pt x="1985604" y="1960419"/>
                    </a:cubicBezTo>
                    <a:cubicBezTo>
                      <a:pt x="2421037" y="1530430"/>
                      <a:pt x="2437402" y="833716"/>
                      <a:pt x="2040033" y="381897"/>
                    </a:cubicBezTo>
                    <a:close/>
                    <a:moveTo>
                      <a:pt x="2243475" y="45"/>
                    </a:moveTo>
                    <a:cubicBezTo>
                      <a:pt x="2263204" y="-627"/>
                      <a:pt x="2282236" y="6175"/>
                      <a:pt x="2295813" y="22471"/>
                    </a:cubicBezTo>
                    <a:cubicBezTo>
                      <a:pt x="2323089" y="55216"/>
                      <a:pt x="2323089" y="104256"/>
                      <a:pt x="2295813" y="131467"/>
                    </a:cubicBezTo>
                    <a:lnTo>
                      <a:pt x="2154346" y="272901"/>
                    </a:lnTo>
                    <a:cubicBezTo>
                      <a:pt x="2611599" y="784675"/>
                      <a:pt x="2589779" y="1579471"/>
                      <a:pt x="2099917" y="2069415"/>
                    </a:cubicBezTo>
                    <a:cubicBezTo>
                      <a:pt x="1963784" y="2205468"/>
                      <a:pt x="1805951" y="2303396"/>
                      <a:pt x="1637209" y="2368732"/>
                    </a:cubicBezTo>
                    <a:lnTo>
                      <a:pt x="1637209" y="3100206"/>
                    </a:lnTo>
                    <a:lnTo>
                      <a:pt x="1557414" y="3098585"/>
                    </a:lnTo>
                    <a:lnTo>
                      <a:pt x="1468466" y="3100392"/>
                    </a:lnTo>
                    <a:lnTo>
                      <a:pt x="1468466" y="2417772"/>
                    </a:lnTo>
                    <a:cubicBezTo>
                      <a:pt x="1070976" y="2515700"/>
                      <a:pt x="630087" y="2412238"/>
                      <a:pt x="303513" y="2123836"/>
                    </a:cubicBezTo>
                    <a:lnTo>
                      <a:pt x="129315" y="2298015"/>
                    </a:lnTo>
                    <a:cubicBezTo>
                      <a:pt x="96585" y="2325226"/>
                      <a:pt x="47611" y="2330606"/>
                      <a:pt x="20457" y="2298015"/>
                    </a:cubicBezTo>
                    <a:cubicBezTo>
                      <a:pt x="-6819" y="2265270"/>
                      <a:pt x="-6819" y="2216383"/>
                      <a:pt x="20457" y="2189173"/>
                    </a:cubicBezTo>
                    <a:lnTo>
                      <a:pt x="2186955" y="22471"/>
                    </a:lnTo>
                    <a:cubicBezTo>
                      <a:pt x="2203320" y="8866"/>
                      <a:pt x="2223746" y="718"/>
                      <a:pt x="2243475" y="45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BD3CACCD-7014-4C7C-B666-6AEEE4837B38}"/>
                  </a:ext>
                </a:extLst>
              </p:cNvPr>
              <p:cNvSpPr/>
              <p:nvPr/>
            </p:nvSpPr>
            <p:spPr>
              <a:xfrm>
                <a:off x="1780520" y="4450556"/>
                <a:ext cx="1999176" cy="211910"/>
              </a:xfrm>
              <a:custGeom>
                <a:avLst/>
                <a:gdLst>
                  <a:gd name="connsiteX0" fmla="*/ 999588 w 1999176"/>
                  <a:gd name="connsiteY0" fmla="*/ 0 h 211910"/>
                  <a:gd name="connsiteX1" fmla="*/ 1987560 w 1999176"/>
                  <a:gd name="connsiteY1" fmla="*/ 185382 h 211910"/>
                  <a:gd name="connsiteX2" fmla="*/ 1999176 w 1999176"/>
                  <a:gd name="connsiteY2" fmla="*/ 211910 h 211910"/>
                  <a:gd name="connsiteX3" fmla="*/ 0 w 1999176"/>
                  <a:gd name="connsiteY3" fmla="*/ 211910 h 211910"/>
                  <a:gd name="connsiteX4" fmla="*/ 11616 w 1999176"/>
                  <a:gd name="connsiteY4" fmla="*/ 185382 h 211910"/>
                  <a:gd name="connsiteX5" fmla="*/ 999588 w 1999176"/>
                  <a:gd name="connsiteY5" fmla="*/ 0 h 211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99176" h="211910">
                    <a:moveTo>
                      <a:pt x="999588" y="0"/>
                    </a:moveTo>
                    <a:cubicBezTo>
                      <a:pt x="1486926" y="0"/>
                      <a:pt x="1893525" y="79585"/>
                      <a:pt x="1987560" y="185382"/>
                    </a:cubicBezTo>
                    <a:lnTo>
                      <a:pt x="1999176" y="211910"/>
                    </a:lnTo>
                    <a:lnTo>
                      <a:pt x="0" y="211910"/>
                    </a:lnTo>
                    <a:lnTo>
                      <a:pt x="11616" y="185382"/>
                    </a:lnTo>
                    <a:cubicBezTo>
                      <a:pt x="105652" y="79585"/>
                      <a:pt x="512251" y="0"/>
                      <a:pt x="999588" y="0"/>
                    </a:cubicBez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aphicFrame>
          <p:nvGraphicFramePr>
            <p:cNvPr id="28" name="Chart 27">
              <a:extLst>
                <a:ext uri="{FF2B5EF4-FFF2-40B4-BE49-F238E27FC236}">
                  <a16:creationId xmlns:a16="http://schemas.microsoft.com/office/drawing/2014/main" id="{E772E72B-B873-46EB-8FDD-C6040896977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450681806"/>
                </p:ext>
              </p:extLst>
            </p:nvPr>
          </p:nvGraphicFramePr>
          <p:xfrm>
            <a:off x="1188575" y="1019834"/>
            <a:ext cx="2387600" cy="2884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BFE787D-896B-4E12-A23C-09110173DA43}"/>
              </a:ext>
            </a:extLst>
          </p:cNvPr>
          <p:cNvGrpSpPr/>
          <p:nvPr/>
        </p:nvGrpSpPr>
        <p:grpSpPr>
          <a:xfrm>
            <a:off x="5998356" y="1622126"/>
            <a:ext cx="1943341" cy="2731974"/>
            <a:chOff x="1188575" y="1019834"/>
            <a:chExt cx="2591121" cy="364263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A752D11-A113-4ED0-9A19-5BCF85085EBF}"/>
                </a:ext>
              </a:extLst>
            </p:cNvPr>
            <p:cNvGrpSpPr/>
            <p:nvPr/>
          </p:nvGrpSpPr>
          <p:grpSpPr>
            <a:xfrm>
              <a:off x="1222695" y="1351971"/>
              <a:ext cx="2557001" cy="3310495"/>
              <a:chOff x="1222695" y="1351971"/>
              <a:chExt cx="2557001" cy="3310495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38361B21-5D1B-4344-9154-B92DC5AFCB1C}"/>
                  </a:ext>
                </a:extLst>
              </p:cNvPr>
              <p:cNvSpPr/>
              <p:nvPr/>
            </p:nvSpPr>
            <p:spPr>
              <a:xfrm>
                <a:off x="1222695" y="1351971"/>
                <a:ext cx="2482875" cy="3100392"/>
              </a:xfrm>
              <a:custGeom>
                <a:avLst/>
                <a:gdLst>
                  <a:gd name="connsiteX0" fmla="*/ 2040033 w 2482875"/>
                  <a:gd name="connsiteY0" fmla="*/ 381897 h 3100392"/>
                  <a:gd name="connsiteX1" fmla="*/ 406916 w 2482875"/>
                  <a:gd name="connsiteY1" fmla="*/ 2014840 h 3100392"/>
                  <a:gd name="connsiteX2" fmla="*/ 1985604 w 2482875"/>
                  <a:gd name="connsiteY2" fmla="*/ 1960419 h 3100392"/>
                  <a:gd name="connsiteX3" fmla="*/ 2040033 w 2482875"/>
                  <a:gd name="connsiteY3" fmla="*/ 381897 h 3100392"/>
                  <a:gd name="connsiteX4" fmla="*/ 2243475 w 2482875"/>
                  <a:gd name="connsiteY4" fmla="*/ 45 h 3100392"/>
                  <a:gd name="connsiteX5" fmla="*/ 2295813 w 2482875"/>
                  <a:gd name="connsiteY5" fmla="*/ 22471 h 3100392"/>
                  <a:gd name="connsiteX6" fmla="*/ 2295813 w 2482875"/>
                  <a:gd name="connsiteY6" fmla="*/ 131467 h 3100392"/>
                  <a:gd name="connsiteX7" fmla="*/ 2154346 w 2482875"/>
                  <a:gd name="connsiteY7" fmla="*/ 272901 h 3100392"/>
                  <a:gd name="connsiteX8" fmla="*/ 2099917 w 2482875"/>
                  <a:gd name="connsiteY8" fmla="*/ 2069415 h 3100392"/>
                  <a:gd name="connsiteX9" fmla="*/ 1637209 w 2482875"/>
                  <a:gd name="connsiteY9" fmla="*/ 2368732 h 3100392"/>
                  <a:gd name="connsiteX10" fmla="*/ 1637209 w 2482875"/>
                  <a:gd name="connsiteY10" fmla="*/ 3100206 h 3100392"/>
                  <a:gd name="connsiteX11" fmla="*/ 1557414 w 2482875"/>
                  <a:gd name="connsiteY11" fmla="*/ 3098585 h 3100392"/>
                  <a:gd name="connsiteX12" fmla="*/ 1468466 w 2482875"/>
                  <a:gd name="connsiteY12" fmla="*/ 3100392 h 3100392"/>
                  <a:gd name="connsiteX13" fmla="*/ 1468466 w 2482875"/>
                  <a:gd name="connsiteY13" fmla="*/ 2417772 h 3100392"/>
                  <a:gd name="connsiteX14" fmla="*/ 303513 w 2482875"/>
                  <a:gd name="connsiteY14" fmla="*/ 2123836 h 3100392"/>
                  <a:gd name="connsiteX15" fmla="*/ 129315 w 2482875"/>
                  <a:gd name="connsiteY15" fmla="*/ 2298015 h 3100392"/>
                  <a:gd name="connsiteX16" fmla="*/ 20457 w 2482875"/>
                  <a:gd name="connsiteY16" fmla="*/ 2298015 h 3100392"/>
                  <a:gd name="connsiteX17" fmla="*/ 20457 w 2482875"/>
                  <a:gd name="connsiteY17" fmla="*/ 2189173 h 3100392"/>
                  <a:gd name="connsiteX18" fmla="*/ 2186955 w 2482875"/>
                  <a:gd name="connsiteY18" fmla="*/ 22471 h 3100392"/>
                  <a:gd name="connsiteX19" fmla="*/ 2243475 w 2482875"/>
                  <a:gd name="connsiteY19" fmla="*/ 45 h 3100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482875" h="3100392">
                    <a:moveTo>
                      <a:pt x="2040033" y="381897"/>
                    </a:moveTo>
                    <a:lnTo>
                      <a:pt x="406916" y="2014840"/>
                    </a:lnTo>
                    <a:cubicBezTo>
                      <a:pt x="858714" y="2412238"/>
                      <a:pt x="1555504" y="2395942"/>
                      <a:pt x="1985604" y="1960419"/>
                    </a:cubicBezTo>
                    <a:cubicBezTo>
                      <a:pt x="2421037" y="1530430"/>
                      <a:pt x="2437402" y="833716"/>
                      <a:pt x="2040033" y="381897"/>
                    </a:cubicBezTo>
                    <a:close/>
                    <a:moveTo>
                      <a:pt x="2243475" y="45"/>
                    </a:moveTo>
                    <a:cubicBezTo>
                      <a:pt x="2263204" y="-627"/>
                      <a:pt x="2282236" y="6175"/>
                      <a:pt x="2295813" y="22471"/>
                    </a:cubicBezTo>
                    <a:cubicBezTo>
                      <a:pt x="2323089" y="55216"/>
                      <a:pt x="2323089" y="104256"/>
                      <a:pt x="2295813" y="131467"/>
                    </a:cubicBezTo>
                    <a:lnTo>
                      <a:pt x="2154346" y="272901"/>
                    </a:lnTo>
                    <a:cubicBezTo>
                      <a:pt x="2611599" y="784675"/>
                      <a:pt x="2589779" y="1579471"/>
                      <a:pt x="2099917" y="2069415"/>
                    </a:cubicBezTo>
                    <a:cubicBezTo>
                      <a:pt x="1963784" y="2205468"/>
                      <a:pt x="1805951" y="2303396"/>
                      <a:pt x="1637209" y="2368732"/>
                    </a:cubicBezTo>
                    <a:lnTo>
                      <a:pt x="1637209" y="3100206"/>
                    </a:lnTo>
                    <a:lnTo>
                      <a:pt x="1557414" y="3098585"/>
                    </a:lnTo>
                    <a:lnTo>
                      <a:pt x="1468466" y="3100392"/>
                    </a:lnTo>
                    <a:lnTo>
                      <a:pt x="1468466" y="2417772"/>
                    </a:lnTo>
                    <a:cubicBezTo>
                      <a:pt x="1070976" y="2515700"/>
                      <a:pt x="630087" y="2412238"/>
                      <a:pt x="303513" y="2123836"/>
                    </a:cubicBezTo>
                    <a:lnTo>
                      <a:pt x="129315" y="2298015"/>
                    </a:lnTo>
                    <a:cubicBezTo>
                      <a:pt x="96585" y="2325226"/>
                      <a:pt x="47611" y="2330606"/>
                      <a:pt x="20457" y="2298015"/>
                    </a:cubicBezTo>
                    <a:cubicBezTo>
                      <a:pt x="-6819" y="2265270"/>
                      <a:pt x="-6819" y="2216383"/>
                      <a:pt x="20457" y="2189173"/>
                    </a:cubicBezTo>
                    <a:lnTo>
                      <a:pt x="2186955" y="22471"/>
                    </a:lnTo>
                    <a:cubicBezTo>
                      <a:pt x="2203320" y="8866"/>
                      <a:pt x="2223746" y="718"/>
                      <a:pt x="2243475" y="45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2C172E03-DB5F-4B4A-AC81-D243F0B394E3}"/>
                  </a:ext>
                </a:extLst>
              </p:cNvPr>
              <p:cNvSpPr/>
              <p:nvPr/>
            </p:nvSpPr>
            <p:spPr>
              <a:xfrm>
                <a:off x="1780520" y="4450556"/>
                <a:ext cx="1999176" cy="211910"/>
              </a:xfrm>
              <a:custGeom>
                <a:avLst/>
                <a:gdLst>
                  <a:gd name="connsiteX0" fmla="*/ 999588 w 1999176"/>
                  <a:gd name="connsiteY0" fmla="*/ 0 h 211910"/>
                  <a:gd name="connsiteX1" fmla="*/ 1987560 w 1999176"/>
                  <a:gd name="connsiteY1" fmla="*/ 185382 h 211910"/>
                  <a:gd name="connsiteX2" fmla="*/ 1999176 w 1999176"/>
                  <a:gd name="connsiteY2" fmla="*/ 211910 h 211910"/>
                  <a:gd name="connsiteX3" fmla="*/ 0 w 1999176"/>
                  <a:gd name="connsiteY3" fmla="*/ 211910 h 211910"/>
                  <a:gd name="connsiteX4" fmla="*/ 11616 w 1999176"/>
                  <a:gd name="connsiteY4" fmla="*/ 185382 h 211910"/>
                  <a:gd name="connsiteX5" fmla="*/ 999588 w 1999176"/>
                  <a:gd name="connsiteY5" fmla="*/ 0 h 211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99176" h="211910">
                    <a:moveTo>
                      <a:pt x="999588" y="0"/>
                    </a:moveTo>
                    <a:cubicBezTo>
                      <a:pt x="1486926" y="0"/>
                      <a:pt x="1893525" y="79585"/>
                      <a:pt x="1987560" y="185382"/>
                    </a:cubicBezTo>
                    <a:lnTo>
                      <a:pt x="1999176" y="211910"/>
                    </a:lnTo>
                    <a:lnTo>
                      <a:pt x="0" y="211910"/>
                    </a:lnTo>
                    <a:lnTo>
                      <a:pt x="11616" y="185382"/>
                    </a:lnTo>
                    <a:cubicBezTo>
                      <a:pt x="105652" y="79585"/>
                      <a:pt x="512251" y="0"/>
                      <a:pt x="999588" y="0"/>
                    </a:cubicBez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aphicFrame>
          <p:nvGraphicFramePr>
            <p:cNvPr id="33" name="Chart 32">
              <a:extLst>
                <a:ext uri="{FF2B5EF4-FFF2-40B4-BE49-F238E27FC236}">
                  <a16:creationId xmlns:a16="http://schemas.microsoft.com/office/drawing/2014/main" id="{BD8DCC87-36B1-4512-99FF-67884CF1BC6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9767696"/>
                </p:ext>
              </p:extLst>
            </p:nvPr>
          </p:nvGraphicFramePr>
          <p:xfrm>
            <a:off x="1188575" y="1019834"/>
            <a:ext cx="2387600" cy="2884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E6D6234D-38E8-401F-AD03-B4C0C188A642}"/>
              </a:ext>
            </a:extLst>
          </p:cNvPr>
          <p:cNvSpPr/>
          <p:nvPr/>
        </p:nvSpPr>
        <p:spPr>
          <a:xfrm>
            <a:off x="8136885" y="3276600"/>
            <a:ext cx="152400" cy="152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1D65057-9C12-4643-AA1A-ADA13BBF06F9}"/>
              </a:ext>
            </a:extLst>
          </p:cNvPr>
          <p:cNvSpPr/>
          <p:nvPr/>
        </p:nvSpPr>
        <p:spPr>
          <a:xfrm>
            <a:off x="8136885" y="3507678"/>
            <a:ext cx="152400" cy="1524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13F7E47-2069-4C8E-AD94-4EE93B6420F1}"/>
              </a:ext>
            </a:extLst>
          </p:cNvPr>
          <p:cNvSpPr/>
          <p:nvPr/>
        </p:nvSpPr>
        <p:spPr>
          <a:xfrm>
            <a:off x="8136885" y="3738756"/>
            <a:ext cx="152400" cy="1524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0342DE1-A0F1-432A-8FCF-E705FED7A515}"/>
              </a:ext>
            </a:extLst>
          </p:cNvPr>
          <p:cNvSpPr/>
          <p:nvPr/>
        </p:nvSpPr>
        <p:spPr>
          <a:xfrm>
            <a:off x="8136885" y="3969833"/>
            <a:ext cx="152400" cy="1524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9BE5D2D-6F57-4F8D-8084-D368964C28EA}"/>
              </a:ext>
            </a:extLst>
          </p:cNvPr>
          <p:cNvSpPr/>
          <p:nvPr/>
        </p:nvSpPr>
        <p:spPr>
          <a:xfrm>
            <a:off x="8336537" y="3237383"/>
            <a:ext cx="516488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Label 1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B24451B-136D-4C1C-87E3-C53AB3CCE95E}"/>
              </a:ext>
            </a:extLst>
          </p:cNvPr>
          <p:cNvSpPr/>
          <p:nvPr/>
        </p:nvSpPr>
        <p:spPr>
          <a:xfrm>
            <a:off x="8336537" y="3468638"/>
            <a:ext cx="516488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Label 2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CEEBDBE-F6A2-4774-851B-4D9958B219F3}"/>
              </a:ext>
            </a:extLst>
          </p:cNvPr>
          <p:cNvSpPr/>
          <p:nvPr/>
        </p:nvSpPr>
        <p:spPr>
          <a:xfrm>
            <a:off x="8336537" y="3699892"/>
            <a:ext cx="516488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Label 3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B96B45B-337D-45A4-9786-AA74AA0685CF}"/>
              </a:ext>
            </a:extLst>
          </p:cNvPr>
          <p:cNvSpPr/>
          <p:nvPr/>
        </p:nvSpPr>
        <p:spPr>
          <a:xfrm>
            <a:off x="8336537" y="3931147"/>
            <a:ext cx="516488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Label 4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2FEC0B7-C71A-4070-87CE-1000CE0BD1A2}"/>
              </a:ext>
            </a:extLst>
          </p:cNvPr>
          <p:cNvGrpSpPr/>
          <p:nvPr/>
        </p:nvGrpSpPr>
        <p:grpSpPr>
          <a:xfrm>
            <a:off x="879575" y="4445626"/>
            <a:ext cx="2194560" cy="1360030"/>
            <a:chOff x="332936" y="2473878"/>
            <a:chExt cx="2926080" cy="181337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C75878B-5CE8-4A96-B450-CC6D5333AE5C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F469E11-53A8-4F32-B775-1A2558FDCD2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65FB807-1844-46DE-AE93-75191AB2C074}"/>
              </a:ext>
            </a:extLst>
          </p:cNvPr>
          <p:cNvGrpSpPr/>
          <p:nvPr/>
        </p:nvGrpSpPr>
        <p:grpSpPr>
          <a:xfrm>
            <a:off x="3474720" y="4445626"/>
            <a:ext cx="2194560" cy="1360030"/>
            <a:chOff x="332936" y="2473878"/>
            <a:chExt cx="2926080" cy="181337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EDC913D-7469-47F0-B450-74221E793ED1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4250D7E-AEFB-4D11-AE71-F4BFD0C7D64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C190ADC-EFFB-4E91-953C-7E98EDE1D97E}"/>
              </a:ext>
            </a:extLst>
          </p:cNvPr>
          <p:cNvGrpSpPr/>
          <p:nvPr/>
        </p:nvGrpSpPr>
        <p:grpSpPr>
          <a:xfrm>
            <a:off x="6094725" y="4445626"/>
            <a:ext cx="2194560" cy="1360030"/>
            <a:chOff x="332936" y="2473878"/>
            <a:chExt cx="2926080" cy="1813372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7961825-F84D-47AD-A7DF-DE9DE7867539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C0A36B8-D5B6-4C3D-B670-1BEC4F577CF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211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311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World Globe Charts – Slide Template</vt:lpstr>
      <vt:lpstr>World Globe Charts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Globe Charts</dc:title>
  <dc:creator>PresentationGO.com</dc:creator>
  <dc:description>© Copyright PresentationGO.com</dc:description>
  <dcterms:created xsi:type="dcterms:W3CDTF">2014-11-26T05:14:11Z</dcterms:created>
  <dcterms:modified xsi:type="dcterms:W3CDTF">2020-06-08T21:39:25Z</dcterms:modified>
  <cp:category>Charts &amp; Diagrams</cp:category>
</cp:coreProperties>
</file>