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45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45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Globe Charts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43171-79CB-45B0-A10E-7FCDDBDB33E5}"/>
              </a:ext>
            </a:extLst>
          </p:cNvPr>
          <p:cNvGrpSpPr/>
          <p:nvPr/>
        </p:nvGrpSpPr>
        <p:grpSpPr>
          <a:xfrm>
            <a:off x="1044273" y="1019834"/>
            <a:ext cx="2591121" cy="3642632"/>
            <a:chOff x="1188575" y="1019834"/>
            <a:chExt cx="2591121" cy="364263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817E8F6-ABC1-461A-B2D9-A0E86844E7E6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4DF334A-CE5A-49CA-AF7F-275186495396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747DED2-0A0E-4A67-96F8-86BB89AB3800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E5F4C0F5-F063-499F-A4D6-1B06415FE4F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82261623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D2797D-FCAE-496F-9ED2-D817E29917AD}"/>
              </a:ext>
            </a:extLst>
          </p:cNvPr>
          <p:cNvGrpSpPr/>
          <p:nvPr/>
        </p:nvGrpSpPr>
        <p:grpSpPr>
          <a:xfrm>
            <a:off x="4521040" y="1019834"/>
            <a:ext cx="2591121" cy="3642632"/>
            <a:chOff x="1188575" y="1019834"/>
            <a:chExt cx="2591121" cy="364263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E467129-BF05-4AD6-BFE9-8971F5794059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CBF708F-BAA3-44C2-A40C-61CD857BD64A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D3CACCD-7014-4C7C-B666-6AEEE4837B38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E772E72B-B873-46EB-8FDD-C6040896977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81861760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BFE787D-896B-4E12-A23C-09110173DA43}"/>
              </a:ext>
            </a:extLst>
          </p:cNvPr>
          <p:cNvGrpSpPr/>
          <p:nvPr/>
        </p:nvGrpSpPr>
        <p:grpSpPr>
          <a:xfrm>
            <a:off x="7997807" y="1019834"/>
            <a:ext cx="2591121" cy="3642632"/>
            <a:chOff x="1188575" y="1019834"/>
            <a:chExt cx="2591121" cy="364263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A752D11-A113-4ED0-9A19-5BCF85085EBF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8361B21-5D1B-4344-9154-B92DC5AFCB1C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C172E03-DB5F-4B4A-AC81-D243F0B394E3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BD8DCC87-36B1-4512-99FF-67884CF1BC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2161808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7A5225-5754-4601-B21A-C4D334C79F4D}"/>
              </a:ext>
            </a:extLst>
          </p:cNvPr>
          <p:cNvGrpSpPr/>
          <p:nvPr/>
        </p:nvGrpSpPr>
        <p:grpSpPr>
          <a:xfrm>
            <a:off x="1172766" y="478450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034FB25-4269-477A-985C-72AC6C91B9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3A9CAE-95AE-4A93-B4BA-5F5F6532A5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5A204B-727A-482E-BD3F-FDCBC9D3C489}"/>
              </a:ext>
            </a:extLst>
          </p:cNvPr>
          <p:cNvGrpSpPr/>
          <p:nvPr/>
        </p:nvGrpSpPr>
        <p:grpSpPr>
          <a:xfrm>
            <a:off x="4632960" y="4784500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69CE63-F08D-434C-B8C3-A3535A61A6D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9754F3-DD85-4EB7-AFE2-145A613A84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BC1868-BDD9-46EC-A15A-29D59B0C8ECC}"/>
              </a:ext>
            </a:extLst>
          </p:cNvPr>
          <p:cNvGrpSpPr/>
          <p:nvPr/>
        </p:nvGrpSpPr>
        <p:grpSpPr>
          <a:xfrm>
            <a:off x="8126300" y="478450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5A3E1F3-A168-4398-A5EB-1BA1504F703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3B6111-A853-4559-9F56-0C446F490F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6D6234D-38E8-401F-AD03-B4C0C188A642}"/>
              </a:ext>
            </a:extLst>
          </p:cNvPr>
          <p:cNvSpPr/>
          <p:nvPr/>
        </p:nvSpPr>
        <p:spPr>
          <a:xfrm>
            <a:off x="10849180" y="3225800"/>
            <a:ext cx="203200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65057-9C12-4643-AA1A-ADA13BBF06F9}"/>
              </a:ext>
            </a:extLst>
          </p:cNvPr>
          <p:cNvSpPr/>
          <p:nvPr/>
        </p:nvSpPr>
        <p:spPr>
          <a:xfrm>
            <a:off x="10849180" y="3533904"/>
            <a:ext cx="203200" cy="203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3F7E47-2069-4C8E-AD94-4EE93B6420F1}"/>
              </a:ext>
            </a:extLst>
          </p:cNvPr>
          <p:cNvSpPr/>
          <p:nvPr/>
        </p:nvSpPr>
        <p:spPr>
          <a:xfrm>
            <a:off x="10849180" y="3842008"/>
            <a:ext cx="203200" cy="203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42DE1-A0F1-432A-8FCF-E705FED7A515}"/>
              </a:ext>
            </a:extLst>
          </p:cNvPr>
          <p:cNvSpPr/>
          <p:nvPr/>
        </p:nvSpPr>
        <p:spPr>
          <a:xfrm>
            <a:off x="10849180" y="4150111"/>
            <a:ext cx="203200" cy="203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BE5D2D-6F57-4F8D-8084-D368964C28EA}"/>
              </a:ext>
            </a:extLst>
          </p:cNvPr>
          <p:cNvSpPr/>
          <p:nvPr/>
        </p:nvSpPr>
        <p:spPr>
          <a:xfrm>
            <a:off x="11115382" y="3188900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1</a:t>
            </a:r>
            <a:endParaRPr lang="en-US" sz="12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B24451B-136D-4C1C-87E3-C53AB3CCE95E}"/>
              </a:ext>
            </a:extLst>
          </p:cNvPr>
          <p:cNvSpPr/>
          <p:nvPr/>
        </p:nvSpPr>
        <p:spPr>
          <a:xfrm>
            <a:off x="11115382" y="3497239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2</a:t>
            </a:r>
            <a:endParaRPr lang="en-US" sz="12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EEBDBE-F6A2-4774-851B-4D9958B219F3}"/>
              </a:ext>
            </a:extLst>
          </p:cNvPr>
          <p:cNvSpPr/>
          <p:nvPr/>
        </p:nvSpPr>
        <p:spPr>
          <a:xfrm>
            <a:off x="11115382" y="3805578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3</a:t>
            </a:r>
            <a:endParaRPr lang="en-US" sz="12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96B45B-337D-45A4-9786-AA74AA0685CF}"/>
              </a:ext>
            </a:extLst>
          </p:cNvPr>
          <p:cNvSpPr/>
          <p:nvPr/>
        </p:nvSpPr>
        <p:spPr>
          <a:xfrm>
            <a:off x="11115382" y="4113918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Globe Charts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43171-79CB-45B0-A10E-7FCDDBDB33E5}"/>
              </a:ext>
            </a:extLst>
          </p:cNvPr>
          <p:cNvGrpSpPr/>
          <p:nvPr/>
        </p:nvGrpSpPr>
        <p:grpSpPr>
          <a:xfrm>
            <a:off x="1044273" y="1019834"/>
            <a:ext cx="2591121" cy="3642632"/>
            <a:chOff x="1188575" y="1019834"/>
            <a:chExt cx="2591121" cy="364263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817E8F6-ABC1-461A-B2D9-A0E86844E7E6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4DF334A-CE5A-49CA-AF7F-275186495396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747DED2-0A0E-4A67-96F8-86BB89AB3800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E5F4C0F5-F063-499F-A4D6-1B06415FE4F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58619030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D2797D-FCAE-496F-9ED2-D817E29917AD}"/>
              </a:ext>
            </a:extLst>
          </p:cNvPr>
          <p:cNvGrpSpPr/>
          <p:nvPr/>
        </p:nvGrpSpPr>
        <p:grpSpPr>
          <a:xfrm>
            <a:off x="4521040" y="1019834"/>
            <a:ext cx="2591121" cy="3642632"/>
            <a:chOff x="1188575" y="1019834"/>
            <a:chExt cx="2591121" cy="364263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E467129-BF05-4AD6-BFE9-8971F5794059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CBF708F-BAA3-44C2-A40C-61CD857BD64A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D3CACCD-7014-4C7C-B666-6AEEE4837B38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E772E72B-B873-46EB-8FDD-C6040896977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55557255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BFE787D-896B-4E12-A23C-09110173DA43}"/>
              </a:ext>
            </a:extLst>
          </p:cNvPr>
          <p:cNvGrpSpPr/>
          <p:nvPr/>
        </p:nvGrpSpPr>
        <p:grpSpPr>
          <a:xfrm>
            <a:off x="7997807" y="1019834"/>
            <a:ext cx="2591121" cy="3642632"/>
            <a:chOff x="1188575" y="1019834"/>
            <a:chExt cx="2591121" cy="364263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A752D11-A113-4ED0-9A19-5BCF85085EBF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8361B21-5D1B-4344-9154-B92DC5AFCB1C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C172E03-DB5F-4B4A-AC81-D243F0B394E3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BD8DCC87-36B1-4512-99FF-67884CF1BC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69777323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7A5225-5754-4601-B21A-C4D334C79F4D}"/>
              </a:ext>
            </a:extLst>
          </p:cNvPr>
          <p:cNvGrpSpPr/>
          <p:nvPr/>
        </p:nvGrpSpPr>
        <p:grpSpPr>
          <a:xfrm>
            <a:off x="1172766" y="478450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034FB25-4269-477A-985C-72AC6C91B9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3A9CAE-95AE-4A93-B4BA-5F5F6532A5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5A204B-727A-482E-BD3F-FDCBC9D3C489}"/>
              </a:ext>
            </a:extLst>
          </p:cNvPr>
          <p:cNvGrpSpPr/>
          <p:nvPr/>
        </p:nvGrpSpPr>
        <p:grpSpPr>
          <a:xfrm>
            <a:off x="4632960" y="4784500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69CE63-F08D-434C-B8C3-A3535A61A6D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9754F3-DD85-4EB7-AFE2-145A613A84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BC1868-BDD9-46EC-A15A-29D59B0C8ECC}"/>
              </a:ext>
            </a:extLst>
          </p:cNvPr>
          <p:cNvGrpSpPr/>
          <p:nvPr/>
        </p:nvGrpSpPr>
        <p:grpSpPr>
          <a:xfrm>
            <a:off x="8126300" y="478450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5A3E1F3-A168-4398-A5EB-1BA1504F703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3B6111-A853-4559-9F56-0C446F490F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6D6234D-38E8-401F-AD03-B4C0C188A642}"/>
              </a:ext>
            </a:extLst>
          </p:cNvPr>
          <p:cNvSpPr/>
          <p:nvPr/>
        </p:nvSpPr>
        <p:spPr>
          <a:xfrm>
            <a:off x="10849180" y="3225800"/>
            <a:ext cx="203200" cy="203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65057-9C12-4643-AA1A-ADA13BBF06F9}"/>
              </a:ext>
            </a:extLst>
          </p:cNvPr>
          <p:cNvSpPr/>
          <p:nvPr/>
        </p:nvSpPr>
        <p:spPr>
          <a:xfrm>
            <a:off x="10849180" y="3533904"/>
            <a:ext cx="203200" cy="203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3F7E47-2069-4C8E-AD94-4EE93B6420F1}"/>
              </a:ext>
            </a:extLst>
          </p:cNvPr>
          <p:cNvSpPr/>
          <p:nvPr/>
        </p:nvSpPr>
        <p:spPr>
          <a:xfrm>
            <a:off x="10849180" y="3842008"/>
            <a:ext cx="203200" cy="203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42DE1-A0F1-432A-8FCF-E705FED7A515}"/>
              </a:ext>
            </a:extLst>
          </p:cNvPr>
          <p:cNvSpPr/>
          <p:nvPr/>
        </p:nvSpPr>
        <p:spPr>
          <a:xfrm>
            <a:off x="10849180" y="4150111"/>
            <a:ext cx="203200" cy="203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BE5D2D-6F57-4F8D-8084-D368964C28EA}"/>
              </a:ext>
            </a:extLst>
          </p:cNvPr>
          <p:cNvSpPr/>
          <p:nvPr/>
        </p:nvSpPr>
        <p:spPr>
          <a:xfrm>
            <a:off x="11115382" y="3188900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Label 1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B24451B-136D-4C1C-87E3-C53AB3CCE95E}"/>
              </a:ext>
            </a:extLst>
          </p:cNvPr>
          <p:cNvSpPr/>
          <p:nvPr/>
        </p:nvSpPr>
        <p:spPr>
          <a:xfrm>
            <a:off x="11115382" y="3497239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Label 2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EEBDBE-F6A2-4774-851B-4D9958B219F3}"/>
              </a:ext>
            </a:extLst>
          </p:cNvPr>
          <p:cNvSpPr/>
          <p:nvPr/>
        </p:nvSpPr>
        <p:spPr>
          <a:xfrm>
            <a:off x="11115382" y="3805578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Label 3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96B45B-337D-45A4-9786-AA74AA0685CF}"/>
              </a:ext>
            </a:extLst>
          </p:cNvPr>
          <p:cNvSpPr/>
          <p:nvPr/>
        </p:nvSpPr>
        <p:spPr>
          <a:xfrm>
            <a:off x="11115382" y="4113918"/>
            <a:ext cx="628698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Label 4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1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307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World Globe Charts – Slide Template</vt:lpstr>
      <vt:lpstr>World Globe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Globe Charts</dc:title>
  <dc:creator>PresentationGO.com</dc:creator>
  <dc:description>© Copyright PresentationGO.com</dc:description>
  <dcterms:created xsi:type="dcterms:W3CDTF">2014-11-26T05:14:11Z</dcterms:created>
  <dcterms:modified xsi:type="dcterms:W3CDTF">2020-06-08T21:39:18Z</dcterms:modified>
  <cp:category>Charts &amp; Diagrams</cp:category>
</cp:coreProperties>
</file>