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2" r:id="rId4"/>
    <p:sldId id="32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CF"/>
    <a:srgbClr val="E4363F"/>
    <a:srgbClr val="AB282F"/>
    <a:srgbClr val="AECA00"/>
    <a:srgbClr val="ED7101"/>
    <a:srgbClr val="2B9DAB"/>
    <a:srgbClr val="B25501"/>
    <a:srgbClr val="207680"/>
    <a:srgbClr val="829700"/>
    <a:srgbClr val="323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66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01596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00" name="Shape 3372"/>
          <p:cNvSpPr/>
          <p:nvPr/>
        </p:nvSpPr>
        <p:spPr>
          <a:xfrm>
            <a:off x="995649" y="1114208"/>
            <a:ext cx="10200703" cy="498585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01" name="Rectangular Callout 3100"/>
          <p:cNvSpPr/>
          <p:nvPr/>
        </p:nvSpPr>
        <p:spPr>
          <a:xfrm>
            <a:off x="2114417" y="2479636"/>
            <a:ext cx="1103174" cy="252154"/>
          </a:xfrm>
          <a:prstGeom prst="wedgeRectCallout">
            <a:avLst>
              <a:gd name="adj1" fmla="val -41547"/>
              <a:gd name="adj2" fmla="val 968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Vancouver</a:t>
            </a:r>
            <a:endParaRPr lang="en-US" sz="1400" dirty="0"/>
          </a:p>
        </p:txBody>
      </p:sp>
      <p:sp>
        <p:nvSpPr>
          <p:cNvPr id="3102" name="Rectangular Callout 3101"/>
          <p:cNvSpPr/>
          <p:nvPr/>
        </p:nvSpPr>
        <p:spPr>
          <a:xfrm>
            <a:off x="2620131" y="4831222"/>
            <a:ext cx="1103174" cy="252154"/>
          </a:xfrm>
          <a:prstGeom prst="wedgeRectCallout">
            <a:avLst>
              <a:gd name="adj1" fmla="val 60565"/>
              <a:gd name="adj2" fmla="val 10434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Santiago</a:t>
            </a:r>
            <a:endParaRPr lang="en-US" sz="1400" dirty="0"/>
          </a:p>
        </p:txBody>
      </p:sp>
      <p:sp>
        <p:nvSpPr>
          <p:cNvPr id="3103" name="Rectangular Callout 3102"/>
          <p:cNvSpPr/>
          <p:nvPr/>
        </p:nvSpPr>
        <p:spPr>
          <a:xfrm>
            <a:off x="9393274" y="5497111"/>
            <a:ext cx="1103174" cy="252154"/>
          </a:xfrm>
          <a:prstGeom prst="wedgeRectCallout">
            <a:avLst>
              <a:gd name="adj1" fmla="val 6733"/>
              <a:gd name="adj2" fmla="val -11434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Sydney</a:t>
            </a:r>
            <a:endParaRPr lang="en-US" sz="1400" dirty="0"/>
          </a:p>
        </p:txBody>
      </p:sp>
      <p:sp>
        <p:nvSpPr>
          <p:cNvPr id="3105" name="Rectangular Callout 3104"/>
          <p:cNvSpPr/>
          <p:nvPr/>
        </p:nvSpPr>
        <p:spPr>
          <a:xfrm>
            <a:off x="9828211" y="3354980"/>
            <a:ext cx="1103174" cy="252154"/>
          </a:xfrm>
          <a:prstGeom prst="wedgeRectCallout">
            <a:avLst>
              <a:gd name="adj1" fmla="val -63470"/>
              <a:gd name="adj2" fmla="val -9581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Tokyo</a:t>
            </a:r>
            <a:endParaRPr lang="en-US" sz="1400" dirty="0"/>
          </a:p>
        </p:txBody>
      </p:sp>
      <p:sp>
        <p:nvSpPr>
          <p:cNvPr id="3106" name="Rectangular Callout 3105"/>
          <p:cNvSpPr/>
          <p:nvPr/>
        </p:nvSpPr>
        <p:spPr>
          <a:xfrm>
            <a:off x="6821303" y="2253886"/>
            <a:ext cx="1103174" cy="252154"/>
          </a:xfrm>
          <a:prstGeom prst="wedgeRectCallout">
            <a:avLst>
              <a:gd name="adj1" fmla="val -36299"/>
              <a:gd name="adj2" fmla="val 1014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Moscow</a:t>
            </a:r>
            <a:endParaRPr lang="en-US" sz="1400" dirty="0"/>
          </a:p>
        </p:txBody>
      </p:sp>
      <p:sp>
        <p:nvSpPr>
          <p:cNvPr id="3107" name="Rectangular Callout 3106"/>
          <p:cNvSpPr/>
          <p:nvPr/>
        </p:nvSpPr>
        <p:spPr>
          <a:xfrm>
            <a:off x="2999439" y="3586798"/>
            <a:ext cx="1103174" cy="252154"/>
          </a:xfrm>
          <a:prstGeom prst="wedgeRectCallout">
            <a:avLst>
              <a:gd name="adj1" fmla="val -44835"/>
              <a:gd name="adj2" fmla="val -12292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Houston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98204" y="5678932"/>
            <a:ext cx="399468" cy="369332"/>
            <a:chOff x="298204" y="5678932"/>
            <a:chExt cx="399468" cy="369332"/>
          </a:xfrm>
        </p:grpSpPr>
        <p:sp>
          <p:nvSpPr>
            <p:cNvPr id="3112" name="Teardrop 3111"/>
            <p:cNvSpPr/>
            <p:nvPr/>
          </p:nvSpPr>
          <p:spPr>
            <a:xfrm rot="8100000">
              <a:off x="342245" y="5724183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9" name="TextBox 6208"/>
            <p:cNvSpPr txBox="1"/>
            <p:nvPr/>
          </p:nvSpPr>
          <p:spPr>
            <a:xfrm>
              <a:off x="298204" y="567893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6210" name="Rectangle 6209"/>
          <p:cNvSpPr/>
          <p:nvPr/>
        </p:nvSpPr>
        <p:spPr>
          <a:xfrm>
            <a:off x="628650" y="5823062"/>
            <a:ext cx="1837426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Office (Paris, France)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28642" y="2421047"/>
            <a:ext cx="399468" cy="369332"/>
            <a:chOff x="5628642" y="2421047"/>
            <a:chExt cx="399468" cy="369332"/>
          </a:xfrm>
        </p:grpSpPr>
        <p:sp>
          <p:nvSpPr>
            <p:cNvPr id="6212" name="Teardrop 6211"/>
            <p:cNvSpPr/>
            <p:nvPr/>
          </p:nvSpPr>
          <p:spPr>
            <a:xfrm rot="8100000">
              <a:off x="5672683" y="2466298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3" name="TextBox 6212"/>
            <p:cNvSpPr txBox="1"/>
            <p:nvPr/>
          </p:nvSpPr>
          <p:spPr>
            <a:xfrm>
              <a:off x="5628642" y="2421047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6214" name="Rectangular Callout 6213"/>
          <p:cNvSpPr/>
          <p:nvPr/>
        </p:nvSpPr>
        <p:spPr>
          <a:xfrm>
            <a:off x="5828376" y="5441044"/>
            <a:ext cx="1328722" cy="252154"/>
          </a:xfrm>
          <a:prstGeom prst="wedgeRectCallout">
            <a:avLst>
              <a:gd name="adj1" fmla="val 6733"/>
              <a:gd name="adj2" fmla="val -16902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Johannesburg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6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13" name="Shape 3372"/>
          <p:cNvSpPr/>
          <p:nvPr/>
        </p:nvSpPr>
        <p:spPr>
          <a:xfrm>
            <a:off x="995649" y="1114208"/>
            <a:ext cx="10200703" cy="498585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15" name="Rectangular Callout 3114"/>
          <p:cNvSpPr/>
          <p:nvPr/>
        </p:nvSpPr>
        <p:spPr>
          <a:xfrm>
            <a:off x="2114417" y="2479636"/>
            <a:ext cx="1103174" cy="252154"/>
          </a:xfrm>
          <a:prstGeom prst="wedgeRectCallout">
            <a:avLst>
              <a:gd name="adj1" fmla="val -41547"/>
              <a:gd name="adj2" fmla="val 968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Vancouver</a:t>
            </a:r>
            <a:endParaRPr lang="en-US" sz="1400" dirty="0"/>
          </a:p>
        </p:txBody>
      </p:sp>
      <p:sp>
        <p:nvSpPr>
          <p:cNvPr id="3118" name="Rectangular Callout 3117"/>
          <p:cNvSpPr/>
          <p:nvPr/>
        </p:nvSpPr>
        <p:spPr>
          <a:xfrm>
            <a:off x="2620131" y="4831222"/>
            <a:ext cx="1103174" cy="252154"/>
          </a:xfrm>
          <a:prstGeom prst="wedgeRectCallout">
            <a:avLst>
              <a:gd name="adj1" fmla="val 60565"/>
              <a:gd name="adj2" fmla="val 10434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Santiago</a:t>
            </a:r>
            <a:endParaRPr lang="en-US" sz="1400" dirty="0"/>
          </a:p>
        </p:txBody>
      </p:sp>
      <p:sp>
        <p:nvSpPr>
          <p:cNvPr id="3120" name="Rectangular Callout 3119"/>
          <p:cNvSpPr/>
          <p:nvPr/>
        </p:nvSpPr>
        <p:spPr>
          <a:xfrm>
            <a:off x="9393274" y="5497111"/>
            <a:ext cx="1103174" cy="252154"/>
          </a:xfrm>
          <a:prstGeom prst="wedgeRectCallout">
            <a:avLst>
              <a:gd name="adj1" fmla="val 6733"/>
              <a:gd name="adj2" fmla="val -11434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Sydney</a:t>
            </a:r>
            <a:endParaRPr lang="en-US" sz="1400" dirty="0"/>
          </a:p>
        </p:txBody>
      </p:sp>
      <p:sp>
        <p:nvSpPr>
          <p:cNvPr id="3121" name="Rectangular Callout 3120"/>
          <p:cNvSpPr/>
          <p:nvPr/>
        </p:nvSpPr>
        <p:spPr>
          <a:xfrm>
            <a:off x="5828376" y="5441044"/>
            <a:ext cx="1328722" cy="252154"/>
          </a:xfrm>
          <a:prstGeom prst="wedgeRectCallout">
            <a:avLst>
              <a:gd name="adj1" fmla="val 6733"/>
              <a:gd name="adj2" fmla="val -16902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Johannesburg</a:t>
            </a:r>
            <a:endParaRPr lang="en-US" sz="1400" dirty="0"/>
          </a:p>
        </p:txBody>
      </p:sp>
      <p:sp>
        <p:nvSpPr>
          <p:cNvPr id="3123" name="Rectangular Callout 3122"/>
          <p:cNvSpPr/>
          <p:nvPr/>
        </p:nvSpPr>
        <p:spPr>
          <a:xfrm>
            <a:off x="9828211" y="3354980"/>
            <a:ext cx="1103174" cy="252154"/>
          </a:xfrm>
          <a:prstGeom prst="wedgeRectCallout">
            <a:avLst>
              <a:gd name="adj1" fmla="val -63470"/>
              <a:gd name="adj2" fmla="val -9581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Tokyo</a:t>
            </a:r>
            <a:endParaRPr lang="en-US" sz="1400" dirty="0"/>
          </a:p>
        </p:txBody>
      </p:sp>
      <p:sp>
        <p:nvSpPr>
          <p:cNvPr id="3126" name="Rectangular Callout 3125"/>
          <p:cNvSpPr/>
          <p:nvPr/>
        </p:nvSpPr>
        <p:spPr>
          <a:xfrm>
            <a:off x="6821303" y="2253886"/>
            <a:ext cx="1103174" cy="252154"/>
          </a:xfrm>
          <a:prstGeom prst="wedgeRectCallout">
            <a:avLst>
              <a:gd name="adj1" fmla="val -36299"/>
              <a:gd name="adj2" fmla="val 1014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Moscow</a:t>
            </a:r>
            <a:endParaRPr lang="en-US" sz="1400" dirty="0"/>
          </a:p>
        </p:txBody>
      </p:sp>
      <p:sp>
        <p:nvSpPr>
          <p:cNvPr id="3127" name="Rectangular Callout 3126"/>
          <p:cNvSpPr/>
          <p:nvPr/>
        </p:nvSpPr>
        <p:spPr>
          <a:xfrm>
            <a:off x="2999439" y="3586798"/>
            <a:ext cx="1103174" cy="252154"/>
          </a:xfrm>
          <a:prstGeom prst="wedgeRectCallout">
            <a:avLst>
              <a:gd name="adj1" fmla="val -44835"/>
              <a:gd name="adj2" fmla="val -12292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Houston</a:t>
            </a:r>
            <a:endParaRPr lang="en-US" sz="1400" dirty="0"/>
          </a:p>
        </p:txBody>
      </p:sp>
      <p:grpSp>
        <p:nvGrpSpPr>
          <p:cNvPr id="3128" name="Group 3127"/>
          <p:cNvGrpSpPr/>
          <p:nvPr/>
        </p:nvGrpSpPr>
        <p:grpSpPr>
          <a:xfrm>
            <a:off x="298204" y="5678932"/>
            <a:ext cx="399468" cy="369332"/>
            <a:chOff x="298204" y="5678932"/>
            <a:chExt cx="399468" cy="369332"/>
          </a:xfrm>
        </p:grpSpPr>
        <p:sp>
          <p:nvSpPr>
            <p:cNvPr id="3129" name="Teardrop 3128"/>
            <p:cNvSpPr/>
            <p:nvPr/>
          </p:nvSpPr>
          <p:spPr>
            <a:xfrm rot="8100000">
              <a:off x="342245" y="5724183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0" name="TextBox 3129"/>
            <p:cNvSpPr txBox="1"/>
            <p:nvPr/>
          </p:nvSpPr>
          <p:spPr>
            <a:xfrm>
              <a:off x="298204" y="567893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3131" name="Rectangle 3130"/>
          <p:cNvSpPr/>
          <p:nvPr/>
        </p:nvSpPr>
        <p:spPr>
          <a:xfrm>
            <a:off x="628650" y="5823062"/>
            <a:ext cx="1837426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Head Office (Paris, France)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132" name="Group 3131"/>
          <p:cNvGrpSpPr/>
          <p:nvPr/>
        </p:nvGrpSpPr>
        <p:grpSpPr>
          <a:xfrm>
            <a:off x="5628642" y="2421047"/>
            <a:ext cx="399468" cy="369332"/>
            <a:chOff x="5628642" y="2421047"/>
            <a:chExt cx="399468" cy="369332"/>
          </a:xfrm>
        </p:grpSpPr>
        <p:sp>
          <p:nvSpPr>
            <p:cNvPr id="3133" name="Teardrop 3132"/>
            <p:cNvSpPr/>
            <p:nvPr/>
          </p:nvSpPr>
          <p:spPr>
            <a:xfrm rot="8100000">
              <a:off x="5672683" y="2466298"/>
              <a:ext cx="311387" cy="311387"/>
            </a:xfrm>
            <a:prstGeom prst="teardrop">
              <a:avLst>
                <a:gd name="adj" fmla="val 134327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4" name="TextBox 3133"/>
            <p:cNvSpPr txBox="1"/>
            <p:nvPr/>
          </p:nvSpPr>
          <p:spPr>
            <a:xfrm>
              <a:off x="5628642" y="2421047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FontAwesome" pitchFamily="2" charset="0"/>
                </a:rPr>
                <a:t></a:t>
              </a:r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7530</TotalTime>
  <Words>63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FontAwesome</vt:lpstr>
      <vt:lpstr>Helvetica</vt:lpstr>
      <vt:lpstr>Open Sans</vt:lpstr>
      <vt:lpstr>Roboto</vt:lpstr>
      <vt:lpstr>Template PresentationGo</vt:lpstr>
      <vt:lpstr>Template PresentationGo Dark</vt:lpstr>
      <vt:lpstr>Custom Design</vt:lpstr>
      <vt:lpstr>Worldwide Offices</vt:lpstr>
      <vt:lpstr>Worldwide Offices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Offices - Worldmap for PowerPoint</dc:title>
  <dc:creator>PresentationGo.com</dc:creator>
  <dc:description>© Copyright PresentationGo.com</dc:description>
  <dcterms:created xsi:type="dcterms:W3CDTF">2014-11-26T05:14:11Z</dcterms:created>
  <dcterms:modified xsi:type="dcterms:W3CDTF">2016-03-23T00:52:45Z</dcterms:modified>
</cp:coreProperties>
</file>