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02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Worm Process Diagram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B3FB347-B1BF-4730-83DB-3472213139E4}"/>
              </a:ext>
            </a:extLst>
          </p:cNvPr>
          <p:cNvSpPr/>
          <p:nvPr/>
        </p:nvSpPr>
        <p:spPr>
          <a:xfrm>
            <a:off x="621482" y="2821646"/>
            <a:ext cx="1803710" cy="1657221"/>
          </a:xfrm>
          <a:custGeom>
            <a:avLst/>
            <a:gdLst>
              <a:gd name="connsiteX0" fmla="*/ 21290 w 21290"/>
              <a:gd name="connsiteY0" fmla="*/ 2043 h 20579"/>
              <a:gd name="connsiteX1" fmla="*/ 5407 w 21290"/>
              <a:gd name="connsiteY1" fmla="*/ 19555 h 20579"/>
              <a:gd name="connsiteX2" fmla="*/ 929 w 21290"/>
              <a:gd name="connsiteY2" fmla="*/ 19555 h 20579"/>
              <a:gd name="connsiteX3" fmla="*/ 929 w 21290"/>
              <a:gd name="connsiteY3" fmla="*/ 19555 h 20579"/>
              <a:gd name="connsiteX4" fmla="*/ 929 w 21290"/>
              <a:gd name="connsiteY4" fmla="*/ 14618 h 20579"/>
              <a:gd name="connsiteX5" fmla="*/ 8136 w 21290"/>
              <a:gd name="connsiteY5" fmla="*/ 6636 h 20579"/>
              <a:gd name="connsiteX6" fmla="*/ 12344 w 21290"/>
              <a:gd name="connsiteY6" fmla="*/ 2033 h 20579"/>
              <a:gd name="connsiteX7" fmla="*/ 21290 w 21290"/>
              <a:gd name="connsiteY7" fmla="*/ 2043 h 20579"/>
              <a:gd name="connsiteX8" fmla="*/ 21290 w 21290"/>
              <a:gd name="connsiteY8" fmla="*/ 2043 h 20579"/>
              <a:gd name="connsiteX0" fmla="*/ 21290 w 21290"/>
              <a:gd name="connsiteY0" fmla="*/ 1792 h 20328"/>
              <a:gd name="connsiteX1" fmla="*/ 5407 w 21290"/>
              <a:gd name="connsiteY1" fmla="*/ 19304 h 20328"/>
              <a:gd name="connsiteX2" fmla="*/ 929 w 21290"/>
              <a:gd name="connsiteY2" fmla="*/ 19304 h 20328"/>
              <a:gd name="connsiteX3" fmla="*/ 929 w 21290"/>
              <a:gd name="connsiteY3" fmla="*/ 19304 h 20328"/>
              <a:gd name="connsiteX4" fmla="*/ 929 w 21290"/>
              <a:gd name="connsiteY4" fmla="*/ 14367 h 20328"/>
              <a:gd name="connsiteX5" fmla="*/ 8136 w 21290"/>
              <a:gd name="connsiteY5" fmla="*/ 6385 h 20328"/>
              <a:gd name="connsiteX6" fmla="*/ 13799 w 21290"/>
              <a:gd name="connsiteY6" fmla="*/ 2325 h 20328"/>
              <a:gd name="connsiteX7" fmla="*/ 21290 w 21290"/>
              <a:gd name="connsiteY7" fmla="*/ 1792 h 20328"/>
              <a:gd name="connsiteX8" fmla="*/ 21290 w 21290"/>
              <a:gd name="connsiteY8" fmla="*/ 1792 h 20328"/>
              <a:gd name="connsiteX0" fmla="*/ 21290 w 21290"/>
              <a:gd name="connsiteY0" fmla="*/ 1792 h 20328"/>
              <a:gd name="connsiteX1" fmla="*/ 17453 w 21290"/>
              <a:gd name="connsiteY1" fmla="*/ 5997 h 20328"/>
              <a:gd name="connsiteX2" fmla="*/ 5407 w 21290"/>
              <a:gd name="connsiteY2" fmla="*/ 19304 h 20328"/>
              <a:gd name="connsiteX3" fmla="*/ 929 w 21290"/>
              <a:gd name="connsiteY3" fmla="*/ 19304 h 20328"/>
              <a:gd name="connsiteX4" fmla="*/ 929 w 21290"/>
              <a:gd name="connsiteY4" fmla="*/ 19304 h 20328"/>
              <a:gd name="connsiteX5" fmla="*/ 929 w 21290"/>
              <a:gd name="connsiteY5" fmla="*/ 14367 h 20328"/>
              <a:gd name="connsiteX6" fmla="*/ 8136 w 21290"/>
              <a:gd name="connsiteY6" fmla="*/ 6385 h 20328"/>
              <a:gd name="connsiteX7" fmla="*/ 13799 w 21290"/>
              <a:gd name="connsiteY7" fmla="*/ 2325 h 20328"/>
              <a:gd name="connsiteX8" fmla="*/ 21290 w 21290"/>
              <a:gd name="connsiteY8" fmla="*/ 1792 h 20328"/>
              <a:gd name="connsiteX9" fmla="*/ 21290 w 21290"/>
              <a:gd name="connsiteY9" fmla="*/ 1792 h 20328"/>
              <a:gd name="connsiteX0" fmla="*/ 21290 w 21290"/>
              <a:gd name="connsiteY0" fmla="*/ 1792 h 20328"/>
              <a:gd name="connsiteX1" fmla="*/ 17453 w 21290"/>
              <a:gd name="connsiteY1" fmla="*/ 5997 h 20328"/>
              <a:gd name="connsiteX2" fmla="*/ 5407 w 21290"/>
              <a:gd name="connsiteY2" fmla="*/ 19304 h 20328"/>
              <a:gd name="connsiteX3" fmla="*/ 929 w 21290"/>
              <a:gd name="connsiteY3" fmla="*/ 19304 h 20328"/>
              <a:gd name="connsiteX4" fmla="*/ 929 w 21290"/>
              <a:gd name="connsiteY4" fmla="*/ 19304 h 20328"/>
              <a:gd name="connsiteX5" fmla="*/ 929 w 21290"/>
              <a:gd name="connsiteY5" fmla="*/ 14367 h 20328"/>
              <a:gd name="connsiteX6" fmla="*/ 8136 w 21290"/>
              <a:gd name="connsiteY6" fmla="*/ 6385 h 20328"/>
              <a:gd name="connsiteX7" fmla="*/ 13799 w 21290"/>
              <a:gd name="connsiteY7" fmla="*/ 2325 h 20328"/>
              <a:gd name="connsiteX8" fmla="*/ 21290 w 21290"/>
              <a:gd name="connsiteY8" fmla="*/ 1792 h 20328"/>
              <a:gd name="connsiteX0" fmla="*/ 13799 w 17776"/>
              <a:gd name="connsiteY0" fmla="*/ 4 h 18007"/>
              <a:gd name="connsiteX1" fmla="*/ 17453 w 17776"/>
              <a:gd name="connsiteY1" fmla="*/ 3676 h 18007"/>
              <a:gd name="connsiteX2" fmla="*/ 5407 w 17776"/>
              <a:gd name="connsiteY2" fmla="*/ 16983 h 18007"/>
              <a:gd name="connsiteX3" fmla="*/ 929 w 17776"/>
              <a:gd name="connsiteY3" fmla="*/ 16983 h 18007"/>
              <a:gd name="connsiteX4" fmla="*/ 929 w 17776"/>
              <a:gd name="connsiteY4" fmla="*/ 16983 h 18007"/>
              <a:gd name="connsiteX5" fmla="*/ 929 w 17776"/>
              <a:gd name="connsiteY5" fmla="*/ 12046 h 18007"/>
              <a:gd name="connsiteX6" fmla="*/ 8136 w 17776"/>
              <a:gd name="connsiteY6" fmla="*/ 4064 h 18007"/>
              <a:gd name="connsiteX7" fmla="*/ 13799 w 17776"/>
              <a:gd name="connsiteY7" fmla="*/ 4 h 18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776" h="18007" extrusionOk="0">
                <a:moveTo>
                  <a:pt x="13799" y="4"/>
                </a:moveTo>
                <a:cubicBezTo>
                  <a:pt x="15352" y="-61"/>
                  <a:pt x="18852" y="846"/>
                  <a:pt x="17453" y="3676"/>
                </a:cubicBezTo>
                <a:lnTo>
                  <a:pt x="5407" y="16983"/>
                </a:lnTo>
                <a:cubicBezTo>
                  <a:pt x="4168" y="18349"/>
                  <a:pt x="2168" y="18349"/>
                  <a:pt x="929" y="16983"/>
                </a:cubicBezTo>
                <a:lnTo>
                  <a:pt x="929" y="16983"/>
                </a:lnTo>
                <a:cubicBezTo>
                  <a:pt x="-310" y="15617"/>
                  <a:pt x="-310" y="13412"/>
                  <a:pt x="929" y="12046"/>
                </a:cubicBezTo>
                <a:lnTo>
                  <a:pt x="8136" y="4064"/>
                </a:lnTo>
                <a:lnTo>
                  <a:pt x="13799" y="4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91E899A-1A96-4A7A-A7B4-46C34AF37131}"/>
              </a:ext>
            </a:extLst>
          </p:cNvPr>
          <p:cNvGrpSpPr/>
          <p:nvPr/>
        </p:nvGrpSpPr>
        <p:grpSpPr>
          <a:xfrm>
            <a:off x="1386568" y="4382893"/>
            <a:ext cx="1855538" cy="1413892"/>
            <a:chOff x="8921977" y="1394910"/>
            <a:chExt cx="2926080" cy="188518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3921A48-6937-43FD-B584-627A9E2C52B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89CA9EB-FEB5-4C78-8247-9AAA4FD2194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5CECF61-5872-430D-843C-9A0891FE0474}"/>
              </a:ext>
            </a:extLst>
          </p:cNvPr>
          <p:cNvGrpSpPr/>
          <p:nvPr/>
        </p:nvGrpSpPr>
        <p:grpSpPr>
          <a:xfrm>
            <a:off x="2906116" y="1338298"/>
            <a:ext cx="1855538" cy="1413892"/>
            <a:chOff x="8921977" y="1394910"/>
            <a:chExt cx="2926080" cy="188518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93A04E4-FE6E-465F-A138-17F7F1ECCA5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6F205B7-72C4-443B-B812-1E9CC0D190C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CC823C6-C987-44A6-83CE-6C64EAEFE7F7}"/>
              </a:ext>
            </a:extLst>
          </p:cNvPr>
          <p:cNvSpPr/>
          <p:nvPr/>
        </p:nvSpPr>
        <p:spPr>
          <a:xfrm>
            <a:off x="1446937" y="2655093"/>
            <a:ext cx="1275217" cy="638449"/>
          </a:xfrm>
          <a:custGeom>
            <a:avLst/>
            <a:gdLst>
              <a:gd name="connsiteX0" fmla="*/ 1099557 w 1700289"/>
              <a:gd name="connsiteY0" fmla="*/ 265 h 851265"/>
              <a:gd name="connsiteX1" fmla="*/ 1631761 w 1700289"/>
              <a:gd name="connsiteY1" fmla="*/ 172310 h 851265"/>
              <a:gd name="connsiteX2" fmla="*/ 1700289 w 1700289"/>
              <a:gd name="connsiteY2" fmla="*/ 236628 h 851265"/>
              <a:gd name="connsiteX3" fmla="*/ 1085665 w 1700289"/>
              <a:gd name="connsiteY3" fmla="*/ 851265 h 851265"/>
              <a:gd name="connsiteX4" fmla="*/ 851537 w 1700289"/>
              <a:gd name="connsiteY4" fmla="*/ 645186 h 851265"/>
              <a:gd name="connsiteX5" fmla="*/ 331785 w 1700289"/>
              <a:gd name="connsiteY5" fmla="*/ 577604 h 851265"/>
              <a:gd name="connsiteX6" fmla="*/ 0 w 1700289"/>
              <a:gd name="connsiteY6" fmla="*/ 725347 h 851265"/>
              <a:gd name="connsiteX7" fmla="*/ 184998 w 1700289"/>
              <a:gd name="connsiteY7" fmla="*/ 540356 h 851265"/>
              <a:gd name="connsiteX8" fmla="*/ 569914 w 1700289"/>
              <a:gd name="connsiteY8" fmla="*/ 205706 h 851265"/>
              <a:gd name="connsiteX9" fmla="*/ 1099557 w 1700289"/>
              <a:gd name="connsiteY9" fmla="*/ 265 h 851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00289" h="851265">
                <a:moveTo>
                  <a:pt x="1099557" y="265"/>
                </a:moveTo>
                <a:cubicBezTo>
                  <a:pt x="1287876" y="-4448"/>
                  <a:pt x="1476622" y="53755"/>
                  <a:pt x="1631761" y="172310"/>
                </a:cubicBezTo>
                <a:lnTo>
                  <a:pt x="1700289" y="236628"/>
                </a:lnTo>
                <a:lnTo>
                  <a:pt x="1085665" y="851265"/>
                </a:lnTo>
                <a:lnTo>
                  <a:pt x="851537" y="645186"/>
                </a:lnTo>
                <a:cubicBezTo>
                  <a:pt x="704500" y="526914"/>
                  <a:pt x="503830" y="501666"/>
                  <a:pt x="331785" y="577604"/>
                </a:cubicBezTo>
                <a:lnTo>
                  <a:pt x="0" y="725347"/>
                </a:lnTo>
                <a:lnTo>
                  <a:pt x="184998" y="540356"/>
                </a:lnTo>
                <a:lnTo>
                  <a:pt x="569914" y="205706"/>
                </a:lnTo>
                <a:cubicBezTo>
                  <a:pt x="723346" y="72603"/>
                  <a:pt x="911238" y="4976"/>
                  <a:pt x="1099557" y="265"/>
                </a:cubicBezTo>
                <a:close/>
              </a:path>
            </a:pathLst>
          </a:custGeom>
          <a:solidFill>
            <a:schemeClr val="tx1">
              <a:alpha val="33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lang="en-US" sz="2250">
              <a:solidFill>
                <a:srgbClr val="FFFFFF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919E0EB-8A79-4AE6-A85E-6F1FCE79CEB3}"/>
              </a:ext>
            </a:extLst>
          </p:cNvPr>
          <p:cNvGrpSpPr/>
          <p:nvPr/>
        </p:nvGrpSpPr>
        <p:grpSpPr>
          <a:xfrm>
            <a:off x="5937525" y="1338298"/>
            <a:ext cx="1855538" cy="1413892"/>
            <a:chOff x="8921977" y="1394910"/>
            <a:chExt cx="2926080" cy="1885188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4A9FDB7-CB62-4990-9F62-66743019D0E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34F96B7-D647-4972-B4D0-59F633EBA63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" name="Shape">
            <a:extLst>
              <a:ext uri="{FF2B5EF4-FFF2-40B4-BE49-F238E27FC236}">
                <a16:creationId xmlns:a16="http://schemas.microsoft.com/office/drawing/2014/main" id="{0CD29BAE-74B6-4AD9-B20D-323AA3E263AE}"/>
              </a:ext>
            </a:extLst>
          </p:cNvPr>
          <p:cNvSpPr/>
          <p:nvPr/>
        </p:nvSpPr>
        <p:spPr>
          <a:xfrm>
            <a:off x="1440632" y="2578345"/>
            <a:ext cx="2726057" cy="1795407"/>
          </a:xfrm>
          <a:custGeom>
            <a:avLst/>
            <a:gdLst>
              <a:gd name="connsiteX0" fmla="*/ 10558 w 21600"/>
              <a:gd name="connsiteY0" fmla="*/ 2073 h 20322"/>
              <a:gd name="connsiteX1" fmla="*/ 3494 w 21600"/>
              <a:gd name="connsiteY1" fmla="*/ 2062 h 20322"/>
              <a:gd name="connsiteX2" fmla="*/ 0 w 21600"/>
              <a:gd name="connsiteY2" fmla="*/ 7000 h 20322"/>
              <a:gd name="connsiteX3" fmla="*/ 2234 w 21600"/>
              <a:gd name="connsiteY3" fmla="*/ 5322 h 20322"/>
              <a:gd name="connsiteX4" fmla="*/ 5343 w 21600"/>
              <a:gd name="connsiteY4" fmla="*/ 5589 h 20322"/>
              <a:gd name="connsiteX5" fmla="*/ 5343 w 21600"/>
              <a:gd name="connsiteY5" fmla="*/ 5589 h 20322"/>
              <a:gd name="connsiteX6" fmla="*/ 8460 w 21600"/>
              <a:gd name="connsiteY6" fmla="*/ 9287 h 20322"/>
              <a:gd name="connsiteX7" fmla="*/ 12032 w 21600"/>
              <a:gd name="connsiteY7" fmla="*/ 14355 h 20322"/>
              <a:gd name="connsiteX8" fmla="*/ 15019 w 21600"/>
              <a:gd name="connsiteY8" fmla="*/ 18575 h 20322"/>
              <a:gd name="connsiteX9" fmla="*/ 20981 w 21600"/>
              <a:gd name="connsiteY9" fmla="*/ 18575 h 20322"/>
              <a:gd name="connsiteX10" fmla="*/ 21600 w 21600"/>
              <a:gd name="connsiteY10" fmla="*/ 17699 h 20322"/>
              <a:gd name="connsiteX11" fmla="*/ 10558 w 21600"/>
              <a:gd name="connsiteY11" fmla="*/ 2073 h 20322"/>
              <a:gd name="connsiteX0" fmla="*/ 10558 w 21600"/>
              <a:gd name="connsiteY0" fmla="*/ 2073 h 20146"/>
              <a:gd name="connsiteX1" fmla="*/ 3494 w 21600"/>
              <a:gd name="connsiteY1" fmla="*/ 2062 h 20146"/>
              <a:gd name="connsiteX2" fmla="*/ 0 w 21600"/>
              <a:gd name="connsiteY2" fmla="*/ 7000 h 20146"/>
              <a:gd name="connsiteX3" fmla="*/ 2234 w 21600"/>
              <a:gd name="connsiteY3" fmla="*/ 5322 h 20146"/>
              <a:gd name="connsiteX4" fmla="*/ 5343 w 21600"/>
              <a:gd name="connsiteY4" fmla="*/ 5589 h 20146"/>
              <a:gd name="connsiteX5" fmla="*/ 5343 w 21600"/>
              <a:gd name="connsiteY5" fmla="*/ 5589 h 20146"/>
              <a:gd name="connsiteX6" fmla="*/ 8460 w 21600"/>
              <a:gd name="connsiteY6" fmla="*/ 9287 h 20146"/>
              <a:gd name="connsiteX7" fmla="*/ 12032 w 21600"/>
              <a:gd name="connsiteY7" fmla="*/ 14355 h 20146"/>
              <a:gd name="connsiteX8" fmla="*/ 15585 w 21600"/>
              <a:gd name="connsiteY8" fmla="*/ 18201 h 20146"/>
              <a:gd name="connsiteX9" fmla="*/ 20981 w 21600"/>
              <a:gd name="connsiteY9" fmla="*/ 18575 h 20146"/>
              <a:gd name="connsiteX10" fmla="*/ 21600 w 21600"/>
              <a:gd name="connsiteY10" fmla="*/ 17699 h 20146"/>
              <a:gd name="connsiteX11" fmla="*/ 10558 w 21600"/>
              <a:gd name="connsiteY11" fmla="*/ 2073 h 20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00" h="20146" extrusionOk="0">
                <a:moveTo>
                  <a:pt x="10558" y="2073"/>
                </a:moveTo>
                <a:cubicBezTo>
                  <a:pt x="8611" y="-684"/>
                  <a:pt x="5449" y="-695"/>
                  <a:pt x="3494" y="2062"/>
                </a:cubicBezTo>
                <a:lnTo>
                  <a:pt x="0" y="7000"/>
                </a:lnTo>
                <a:lnTo>
                  <a:pt x="2234" y="5322"/>
                </a:lnTo>
                <a:cubicBezTo>
                  <a:pt x="3223" y="4585"/>
                  <a:pt x="4423" y="4681"/>
                  <a:pt x="5343" y="5589"/>
                </a:cubicBezTo>
                <a:lnTo>
                  <a:pt x="5343" y="5589"/>
                </a:lnTo>
                <a:cubicBezTo>
                  <a:pt x="6460" y="6690"/>
                  <a:pt x="7502" y="7930"/>
                  <a:pt x="8460" y="9287"/>
                </a:cubicBezTo>
                <a:lnTo>
                  <a:pt x="12032" y="14355"/>
                </a:lnTo>
                <a:lnTo>
                  <a:pt x="15585" y="18201"/>
                </a:lnTo>
                <a:cubicBezTo>
                  <a:pt x="17230" y="20531"/>
                  <a:pt x="19336" y="20905"/>
                  <a:pt x="20981" y="18575"/>
                </a:cubicBezTo>
                <a:lnTo>
                  <a:pt x="21600" y="17699"/>
                </a:lnTo>
                <a:lnTo>
                  <a:pt x="10558" y="207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589DB44-F1D8-4397-9B4D-D69A28B990E4}"/>
              </a:ext>
            </a:extLst>
          </p:cNvPr>
          <p:cNvGrpSpPr/>
          <p:nvPr/>
        </p:nvGrpSpPr>
        <p:grpSpPr>
          <a:xfrm>
            <a:off x="4418860" y="4382893"/>
            <a:ext cx="1855538" cy="1413892"/>
            <a:chOff x="8921977" y="1394910"/>
            <a:chExt cx="2926080" cy="188518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B4726CF-A8FD-4811-B38C-A907C5A6612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EF4F316-D2EC-4FB2-902B-11017960EFE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61CCA60B-0803-4DD8-8FC1-3017F82443F5}"/>
              </a:ext>
            </a:extLst>
          </p:cNvPr>
          <p:cNvSpPr/>
          <p:nvPr/>
        </p:nvSpPr>
        <p:spPr>
          <a:xfrm>
            <a:off x="2959704" y="3748562"/>
            <a:ext cx="1206985" cy="603053"/>
          </a:xfrm>
          <a:custGeom>
            <a:avLst/>
            <a:gdLst>
              <a:gd name="connsiteX0" fmla="*/ 1066110 w 1609313"/>
              <a:gd name="connsiteY0" fmla="*/ 0 h 804071"/>
              <a:gd name="connsiteX1" fmla="*/ 1609313 w 1609313"/>
              <a:gd name="connsiteY1" fmla="*/ 542820 h 804071"/>
              <a:gd name="connsiteX2" fmla="*/ 1505151 w 1609313"/>
              <a:gd name="connsiteY2" fmla="*/ 646911 h 804071"/>
              <a:gd name="connsiteX3" fmla="*/ 1393920 w 1609313"/>
              <a:gd name="connsiteY3" fmla="*/ 737758 h 804071"/>
              <a:gd name="connsiteX4" fmla="*/ 1302150 w 1609313"/>
              <a:gd name="connsiteY4" fmla="*/ 786022 h 804071"/>
              <a:gd name="connsiteX5" fmla="*/ 1247770 w 1609313"/>
              <a:gd name="connsiteY5" fmla="*/ 796178 h 804071"/>
              <a:gd name="connsiteX6" fmla="*/ 626244 w 1609313"/>
              <a:gd name="connsiteY6" fmla="*/ 633421 h 804071"/>
              <a:gd name="connsiteX7" fmla="*/ 58485 w 1609313"/>
              <a:gd name="connsiteY7" fmla="*/ 203525 h 804071"/>
              <a:gd name="connsiteX8" fmla="*/ 0 w 1609313"/>
              <a:gd name="connsiteY8" fmla="*/ 145042 h 804071"/>
              <a:gd name="connsiteX9" fmla="*/ 117811 w 1609313"/>
              <a:gd name="connsiteY9" fmla="*/ 187784 h 804071"/>
              <a:gd name="connsiteX10" fmla="*/ 968746 w 1609313"/>
              <a:gd name="connsiteY10" fmla="*/ 78044 h 804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09313" h="804071">
                <a:moveTo>
                  <a:pt x="1066110" y="0"/>
                </a:moveTo>
                <a:lnTo>
                  <a:pt x="1609313" y="542820"/>
                </a:lnTo>
                <a:lnTo>
                  <a:pt x="1505151" y="646911"/>
                </a:lnTo>
                <a:cubicBezTo>
                  <a:pt x="1470549" y="681519"/>
                  <a:pt x="1433247" y="711801"/>
                  <a:pt x="1393920" y="737758"/>
                </a:cubicBezTo>
                <a:lnTo>
                  <a:pt x="1302150" y="786022"/>
                </a:lnTo>
                <a:lnTo>
                  <a:pt x="1247770" y="796178"/>
                </a:lnTo>
                <a:cubicBezTo>
                  <a:pt x="1034832" y="825505"/>
                  <a:pt x="810753" y="773517"/>
                  <a:pt x="626244" y="633421"/>
                </a:cubicBezTo>
                <a:lnTo>
                  <a:pt x="58485" y="203525"/>
                </a:lnTo>
                <a:lnTo>
                  <a:pt x="0" y="145042"/>
                </a:lnTo>
                <a:lnTo>
                  <a:pt x="117811" y="187784"/>
                </a:lnTo>
                <a:cubicBezTo>
                  <a:pt x="404641" y="292030"/>
                  <a:pt x="722277" y="248813"/>
                  <a:pt x="968746" y="78044"/>
                </a:cubicBezTo>
                <a:close/>
              </a:path>
            </a:pathLst>
          </a:custGeom>
          <a:solidFill>
            <a:schemeClr val="tx1">
              <a:alpha val="33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62B3F0C-2FFE-4A4C-84BA-DA14D02B78D9}"/>
              </a:ext>
            </a:extLst>
          </p:cNvPr>
          <p:cNvSpPr/>
          <p:nvPr/>
        </p:nvSpPr>
        <p:spPr>
          <a:xfrm>
            <a:off x="2955108" y="2933182"/>
            <a:ext cx="2498408" cy="1543855"/>
          </a:xfrm>
          <a:custGeom>
            <a:avLst/>
            <a:gdLst>
              <a:gd name="connsiteX0" fmla="*/ 15679 w 21600"/>
              <a:gd name="connsiteY0" fmla="*/ 0 h 20787"/>
              <a:gd name="connsiteX1" fmla="*/ 13149 w 21600"/>
              <a:gd name="connsiteY1" fmla="*/ 3842 h 20787"/>
              <a:gd name="connsiteX2" fmla="*/ 8037 w 21600"/>
              <a:gd name="connsiteY2" fmla="*/ 11668 h 20787"/>
              <a:gd name="connsiteX3" fmla="*/ 7222 w 21600"/>
              <a:gd name="connsiteY3" fmla="*/ 12711 h 20787"/>
              <a:gd name="connsiteX4" fmla="*/ 7222 w 21600"/>
              <a:gd name="connsiteY4" fmla="*/ 12711 h 20787"/>
              <a:gd name="connsiteX5" fmla="*/ 939 w 21600"/>
              <a:gd name="connsiteY5" fmla="*/ 13302 h 20787"/>
              <a:gd name="connsiteX6" fmla="*/ 0 w 21600"/>
              <a:gd name="connsiteY6" fmla="*/ 12548 h 20787"/>
              <a:gd name="connsiteX7" fmla="*/ 3813 w 21600"/>
              <a:gd name="connsiteY7" fmla="*/ 18356 h 20787"/>
              <a:gd name="connsiteX8" fmla="*/ 11512 w 21600"/>
              <a:gd name="connsiteY8" fmla="*/ 18344 h 20787"/>
              <a:gd name="connsiteX9" fmla="*/ 21600 w 21600"/>
              <a:gd name="connsiteY9" fmla="*/ 2942 h 20787"/>
              <a:gd name="connsiteX10" fmla="*/ 15679 w 21600"/>
              <a:gd name="connsiteY10" fmla="*/ 0 h 20787"/>
              <a:gd name="connsiteX0" fmla="*/ 16153 w 21600"/>
              <a:gd name="connsiteY0" fmla="*/ 0 h 20378"/>
              <a:gd name="connsiteX1" fmla="*/ 13149 w 21600"/>
              <a:gd name="connsiteY1" fmla="*/ 3433 h 20378"/>
              <a:gd name="connsiteX2" fmla="*/ 8037 w 21600"/>
              <a:gd name="connsiteY2" fmla="*/ 11259 h 20378"/>
              <a:gd name="connsiteX3" fmla="*/ 7222 w 21600"/>
              <a:gd name="connsiteY3" fmla="*/ 12302 h 20378"/>
              <a:gd name="connsiteX4" fmla="*/ 7222 w 21600"/>
              <a:gd name="connsiteY4" fmla="*/ 12302 h 20378"/>
              <a:gd name="connsiteX5" fmla="*/ 939 w 21600"/>
              <a:gd name="connsiteY5" fmla="*/ 12893 h 20378"/>
              <a:gd name="connsiteX6" fmla="*/ 0 w 21600"/>
              <a:gd name="connsiteY6" fmla="*/ 12139 h 20378"/>
              <a:gd name="connsiteX7" fmla="*/ 3813 w 21600"/>
              <a:gd name="connsiteY7" fmla="*/ 17947 h 20378"/>
              <a:gd name="connsiteX8" fmla="*/ 11512 w 21600"/>
              <a:gd name="connsiteY8" fmla="*/ 17935 h 20378"/>
              <a:gd name="connsiteX9" fmla="*/ 21600 w 21600"/>
              <a:gd name="connsiteY9" fmla="*/ 2533 h 20378"/>
              <a:gd name="connsiteX10" fmla="*/ 16153 w 21600"/>
              <a:gd name="connsiteY10" fmla="*/ 0 h 20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600" h="20378" extrusionOk="0">
                <a:moveTo>
                  <a:pt x="16153" y="0"/>
                </a:moveTo>
                <a:lnTo>
                  <a:pt x="13149" y="3433"/>
                </a:lnTo>
                <a:lnTo>
                  <a:pt x="8037" y="11259"/>
                </a:lnTo>
                <a:cubicBezTo>
                  <a:pt x="7790" y="11636"/>
                  <a:pt x="7510" y="11988"/>
                  <a:pt x="7222" y="12302"/>
                </a:cubicBezTo>
                <a:lnTo>
                  <a:pt x="7222" y="12302"/>
                </a:lnTo>
                <a:cubicBezTo>
                  <a:pt x="5369" y="14276"/>
                  <a:pt x="2940" y="14502"/>
                  <a:pt x="939" y="12893"/>
                </a:cubicBezTo>
                <a:lnTo>
                  <a:pt x="0" y="12139"/>
                </a:lnTo>
                <a:lnTo>
                  <a:pt x="3813" y="17947"/>
                </a:lnTo>
                <a:cubicBezTo>
                  <a:pt x="5937" y="21191"/>
                  <a:pt x="9388" y="21191"/>
                  <a:pt x="11512" y="17935"/>
                </a:cubicBezTo>
                <a:lnTo>
                  <a:pt x="21600" y="2533"/>
                </a:lnTo>
                <a:lnTo>
                  <a:pt x="16153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7800683F-4F0F-465A-A8C1-E9D2E193FF32}"/>
              </a:ext>
            </a:extLst>
          </p:cNvPr>
          <p:cNvSpPr/>
          <p:nvPr/>
        </p:nvSpPr>
        <p:spPr>
          <a:xfrm>
            <a:off x="4470777" y="2907356"/>
            <a:ext cx="982739" cy="384086"/>
          </a:xfrm>
          <a:custGeom>
            <a:avLst/>
            <a:gdLst>
              <a:gd name="connsiteX0" fmla="*/ 418305 w 1310318"/>
              <a:gd name="connsiteY0" fmla="*/ 0 h 512114"/>
              <a:gd name="connsiteX1" fmla="*/ 1310318 w 1310318"/>
              <a:gd name="connsiteY1" fmla="*/ 290304 h 512114"/>
              <a:gd name="connsiteX2" fmla="*/ 1088512 w 1310318"/>
              <a:gd name="connsiteY2" fmla="*/ 512114 h 512114"/>
              <a:gd name="connsiteX3" fmla="*/ 852596 w 1310318"/>
              <a:gd name="connsiteY3" fmla="*/ 306122 h 512114"/>
              <a:gd name="connsiteX4" fmla="*/ 332528 w 1310318"/>
              <a:gd name="connsiteY4" fmla="*/ 240632 h 512114"/>
              <a:gd name="connsiteX5" fmla="*/ 0 w 1310318"/>
              <a:gd name="connsiteY5" fmla="*/ 390308 h 512114"/>
              <a:gd name="connsiteX6" fmla="*/ 191604 w 1310318"/>
              <a:gd name="connsiteY6" fmla="*/ 198693 h 51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0318" h="512114">
                <a:moveTo>
                  <a:pt x="418305" y="0"/>
                </a:moveTo>
                <a:lnTo>
                  <a:pt x="1310318" y="290304"/>
                </a:lnTo>
                <a:lnTo>
                  <a:pt x="1088512" y="512114"/>
                </a:lnTo>
                <a:lnTo>
                  <a:pt x="852596" y="306122"/>
                </a:lnTo>
                <a:cubicBezTo>
                  <a:pt x="704882" y="188380"/>
                  <a:pt x="504209" y="163917"/>
                  <a:pt x="332528" y="240632"/>
                </a:cubicBezTo>
                <a:lnTo>
                  <a:pt x="0" y="390308"/>
                </a:lnTo>
                <a:lnTo>
                  <a:pt x="191604" y="198693"/>
                </a:lnTo>
                <a:close/>
              </a:path>
            </a:pathLst>
          </a:custGeom>
          <a:solidFill>
            <a:schemeClr val="tx1">
              <a:alpha val="33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54739643-AC06-40F5-AD65-C49FF73326E9}"/>
              </a:ext>
            </a:extLst>
          </p:cNvPr>
          <p:cNvSpPr/>
          <p:nvPr/>
        </p:nvSpPr>
        <p:spPr>
          <a:xfrm>
            <a:off x="4469582" y="2578345"/>
            <a:ext cx="2592707" cy="18983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1" h="20588" extrusionOk="0">
                <a:moveTo>
                  <a:pt x="10969" y="2004"/>
                </a:moveTo>
                <a:cubicBezTo>
                  <a:pt x="8946" y="-661"/>
                  <a:pt x="5661" y="-671"/>
                  <a:pt x="3630" y="1994"/>
                </a:cubicBezTo>
                <a:lnTo>
                  <a:pt x="0" y="6767"/>
                </a:lnTo>
                <a:lnTo>
                  <a:pt x="2321" y="5145"/>
                </a:lnTo>
                <a:cubicBezTo>
                  <a:pt x="3348" y="4432"/>
                  <a:pt x="4594" y="4525"/>
                  <a:pt x="5551" y="5403"/>
                </a:cubicBezTo>
                <a:lnTo>
                  <a:pt x="5551" y="5403"/>
                </a:lnTo>
                <a:cubicBezTo>
                  <a:pt x="6711" y="6467"/>
                  <a:pt x="7793" y="7665"/>
                  <a:pt x="8789" y="8977"/>
                </a:cubicBezTo>
                <a:lnTo>
                  <a:pt x="16825" y="19565"/>
                </a:lnTo>
                <a:cubicBezTo>
                  <a:pt x="17860" y="20929"/>
                  <a:pt x="19530" y="20929"/>
                  <a:pt x="20565" y="19565"/>
                </a:cubicBezTo>
                <a:lnTo>
                  <a:pt x="20565" y="19565"/>
                </a:lnTo>
                <a:cubicBezTo>
                  <a:pt x="21600" y="18202"/>
                  <a:pt x="21600" y="16002"/>
                  <a:pt x="20565" y="14638"/>
                </a:cubicBezTo>
                <a:lnTo>
                  <a:pt x="10969" y="2004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27" name="Graphic 22" descr="Gears">
            <a:extLst>
              <a:ext uri="{FF2B5EF4-FFF2-40B4-BE49-F238E27FC236}">
                <a16:creationId xmlns:a16="http://schemas.microsoft.com/office/drawing/2014/main" id="{F046BC5F-CDF3-4136-A8C9-C3CEF3EB3405}"/>
              </a:ext>
            </a:extLst>
          </p:cNvPr>
          <p:cNvGrpSpPr/>
          <p:nvPr/>
        </p:nvGrpSpPr>
        <p:grpSpPr>
          <a:xfrm>
            <a:off x="5239396" y="2699250"/>
            <a:ext cx="264842" cy="320491"/>
            <a:chOff x="9001134" y="4235802"/>
            <a:chExt cx="353122" cy="427321"/>
          </a:xfrm>
          <a:solidFill>
            <a:srgbClr val="262626"/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9101469D-EA2A-4572-A302-CF6E1C6DE1E7}"/>
                </a:ext>
              </a:extLst>
            </p:cNvPr>
            <p:cNvSpPr/>
            <p:nvPr/>
          </p:nvSpPr>
          <p:spPr>
            <a:xfrm>
              <a:off x="9123535" y="4235802"/>
              <a:ext cx="230721" cy="230179"/>
            </a:xfrm>
            <a:custGeom>
              <a:avLst/>
              <a:gdLst>
                <a:gd name="connsiteX0" fmla="*/ 115361 w 230721"/>
                <a:gd name="connsiteY0" fmla="*/ 155981 h 230179"/>
                <a:gd name="connsiteX1" fmla="*/ 74741 w 230721"/>
                <a:gd name="connsiteY1" fmla="*/ 115361 h 230179"/>
                <a:gd name="connsiteX2" fmla="*/ 115361 w 230721"/>
                <a:gd name="connsiteY2" fmla="*/ 74741 h 230179"/>
                <a:gd name="connsiteX3" fmla="*/ 155981 w 230721"/>
                <a:gd name="connsiteY3" fmla="*/ 115361 h 230179"/>
                <a:gd name="connsiteX4" fmla="*/ 115361 w 230721"/>
                <a:gd name="connsiteY4" fmla="*/ 155981 h 230179"/>
                <a:gd name="connsiteX5" fmla="*/ 206891 w 230721"/>
                <a:gd name="connsiteY5" fmla="*/ 89905 h 230179"/>
                <a:gd name="connsiteX6" fmla="*/ 198225 w 230721"/>
                <a:gd name="connsiteY6" fmla="*/ 68783 h 230179"/>
                <a:gd name="connsiteX7" fmla="*/ 206891 w 230721"/>
                <a:gd name="connsiteY7" fmla="*/ 43328 h 230179"/>
                <a:gd name="connsiteX8" fmla="*/ 187393 w 230721"/>
                <a:gd name="connsiteY8" fmla="*/ 23830 h 230179"/>
                <a:gd name="connsiteX9" fmla="*/ 161938 w 230721"/>
                <a:gd name="connsiteY9" fmla="*/ 32496 h 230179"/>
                <a:gd name="connsiteX10" fmla="*/ 140816 w 230721"/>
                <a:gd name="connsiteY10" fmla="*/ 23830 h 230179"/>
                <a:gd name="connsiteX11" fmla="*/ 128901 w 230721"/>
                <a:gd name="connsiteY11" fmla="*/ 0 h 230179"/>
                <a:gd name="connsiteX12" fmla="*/ 101821 w 230721"/>
                <a:gd name="connsiteY12" fmla="*/ 0 h 230179"/>
                <a:gd name="connsiteX13" fmla="*/ 89905 w 230721"/>
                <a:gd name="connsiteY13" fmla="*/ 23830 h 230179"/>
                <a:gd name="connsiteX14" fmla="*/ 68783 w 230721"/>
                <a:gd name="connsiteY14" fmla="*/ 32496 h 230179"/>
                <a:gd name="connsiteX15" fmla="*/ 43328 w 230721"/>
                <a:gd name="connsiteY15" fmla="*/ 23830 h 230179"/>
                <a:gd name="connsiteX16" fmla="*/ 23830 w 230721"/>
                <a:gd name="connsiteY16" fmla="*/ 43328 h 230179"/>
                <a:gd name="connsiteX17" fmla="*/ 32496 w 230721"/>
                <a:gd name="connsiteY17" fmla="*/ 68783 h 230179"/>
                <a:gd name="connsiteX18" fmla="*/ 23830 w 230721"/>
                <a:gd name="connsiteY18" fmla="*/ 89905 h 230179"/>
                <a:gd name="connsiteX19" fmla="*/ 0 w 230721"/>
                <a:gd name="connsiteY19" fmla="*/ 101821 h 230179"/>
                <a:gd name="connsiteX20" fmla="*/ 0 w 230721"/>
                <a:gd name="connsiteY20" fmla="*/ 128901 h 230179"/>
                <a:gd name="connsiteX21" fmla="*/ 23830 w 230721"/>
                <a:gd name="connsiteY21" fmla="*/ 140816 h 230179"/>
                <a:gd name="connsiteX22" fmla="*/ 32496 w 230721"/>
                <a:gd name="connsiteY22" fmla="*/ 161938 h 230179"/>
                <a:gd name="connsiteX23" fmla="*/ 23830 w 230721"/>
                <a:gd name="connsiteY23" fmla="*/ 187393 h 230179"/>
                <a:gd name="connsiteX24" fmla="*/ 42786 w 230721"/>
                <a:gd name="connsiteY24" fmla="*/ 206349 h 230179"/>
                <a:gd name="connsiteX25" fmla="*/ 68241 w 230721"/>
                <a:gd name="connsiteY25" fmla="*/ 197684 h 230179"/>
                <a:gd name="connsiteX26" fmla="*/ 89364 w 230721"/>
                <a:gd name="connsiteY26" fmla="*/ 206349 h 230179"/>
                <a:gd name="connsiteX27" fmla="*/ 101279 w 230721"/>
                <a:gd name="connsiteY27" fmla="*/ 230180 h 230179"/>
                <a:gd name="connsiteX28" fmla="*/ 128359 w 230721"/>
                <a:gd name="connsiteY28" fmla="*/ 230180 h 230179"/>
                <a:gd name="connsiteX29" fmla="*/ 140274 w 230721"/>
                <a:gd name="connsiteY29" fmla="*/ 206349 h 230179"/>
                <a:gd name="connsiteX30" fmla="*/ 161397 w 230721"/>
                <a:gd name="connsiteY30" fmla="*/ 197684 h 230179"/>
                <a:gd name="connsiteX31" fmla="*/ 186852 w 230721"/>
                <a:gd name="connsiteY31" fmla="*/ 206349 h 230179"/>
                <a:gd name="connsiteX32" fmla="*/ 206349 w 230721"/>
                <a:gd name="connsiteY32" fmla="*/ 187393 h 230179"/>
                <a:gd name="connsiteX33" fmla="*/ 197684 w 230721"/>
                <a:gd name="connsiteY33" fmla="*/ 161938 h 230179"/>
                <a:gd name="connsiteX34" fmla="*/ 206891 w 230721"/>
                <a:gd name="connsiteY34" fmla="*/ 140816 h 230179"/>
                <a:gd name="connsiteX35" fmla="*/ 230721 w 230721"/>
                <a:gd name="connsiteY35" fmla="*/ 128901 h 230179"/>
                <a:gd name="connsiteX36" fmla="*/ 230721 w 230721"/>
                <a:gd name="connsiteY36" fmla="*/ 101821 h 230179"/>
                <a:gd name="connsiteX37" fmla="*/ 206891 w 230721"/>
                <a:gd name="connsiteY37" fmla="*/ 89905 h 230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30721" h="230179">
                  <a:moveTo>
                    <a:pt x="115361" y="155981"/>
                  </a:moveTo>
                  <a:cubicBezTo>
                    <a:pt x="92613" y="155981"/>
                    <a:pt x="74741" y="137566"/>
                    <a:pt x="74741" y="115361"/>
                  </a:cubicBezTo>
                  <a:cubicBezTo>
                    <a:pt x="74741" y="93155"/>
                    <a:pt x="93155" y="74741"/>
                    <a:pt x="115361" y="74741"/>
                  </a:cubicBezTo>
                  <a:cubicBezTo>
                    <a:pt x="138108" y="74741"/>
                    <a:pt x="155981" y="93155"/>
                    <a:pt x="155981" y="115361"/>
                  </a:cubicBezTo>
                  <a:cubicBezTo>
                    <a:pt x="155981" y="137566"/>
                    <a:pt x="137566" y="155981"/>
                    <a:pt x="115361" y="155981"/>
                  </a:cubicBezTo>
                  <a:close/>
                  <a:moveTo>
                    <a:pt x="206891" y="89905"/>
                  </a:moveTo>
                  <a:cubicBezTo>
                    <a:pt x="204724" y="82323"/>
                    <a:pt x="202016" y="75282"/>
                    <a:pt x="198225" y="68783"/>
                  </a:cubicBezTo>
                  <a:lnTo>
                    <a:pt x="206891" y="43328"/>
                  </a:lnTo>
                  <a:lnTo>
                    <a:pt x="187393" y="23830"/>
                  </a:lnTo>
                  <a:lnTo>
                    <a:pt x="161938" y="32496"/>
                  </a:lnTo>
                  <a:cubicBezTo>
                    <a:pt x="155439" y="28705"/>
                    <a:pt x="148398" y="25997"/>
                    <a:pt x="140816" y="23830"/>
                  </a:cubicBezTo>
                  <a:lnTo>
                    <a:pt x="128901" y="0"/>
                  </a:lnTo>
                  <a:lnTo>
                    <a:pt x="101821" y="0"/>
                  </a:lnTo>
                  <a:lnTo>
                    <a:pt x="89905" y="23830"/>
                  </a:lnTo>
                  <a:cubicBezTo>
                    <a:pt x="82323" y="25997"/>
                    <a:pt x="75282" y="28705"/>
                    <a:pt x="68783" y="32496"/>
                  </a:cubicBezTo>
                  <a:lnTo>
                    <a:pt x="43328" y="23830"/>
                  </a:lnTo>
                  <a:lnTo>
                    <a:pt x="23830" y="43328"/>
                  </a:lnTo>
                  <a:lnTo>
                    <a:pt x="32496" y="68783"/>
                  </a:lnTo>
                  <a:cubicBezTo>
                    <a:pt x="28705" y="75282"/>
                    <a:pt x="25997" y="82323"/>
                    <a:pt x="23830" y="89905"/>
                  </a:cubicBezTo>
                  <a:lnTo>
                    <a:pt x="0" y="101821"/>
                  </a:lnTo>
                  <a:lnTo>
                    <a:pt x="0" y="128901"/>
                  </a:lnTo>
                  <a:lnTo>
                    <a:pt x="23830" y="140816"/>
                  </a:lnTo>
                  <a:cubicBezTo>
                    <a:pt x="25997" y="148398"/>
                    <a:pt x="28705" y="155439"/>
                    <a:pt x="32496" y="161938"/>
                  </a:cubicBezTo>
                  <a:lnTo>
                    <a:pt x="23830" y="187393"/>
                  </a:lnTo>
                  <a:lnTo>
                    <a:pt x="42786" y="206349"/>
                  </a:lnTo>
                  <a:lnTo>
                    <a:pt x="68241" y="197684"/>
                  </a:lnTo>
                  <a:cubicBezTo>
                    <a:pt x="74741" y="201475"/>
                    <a:pt x="81781" y="204183"/>
                    <a:pt x="89364" y="206349"/>
                  </a:cubicBezTo>
                  <a:lnTo>
                    <a:pt x="101279" y="230180"/>
                  </a:lnTo>
                  <a:lnTo>
                    <a:pt x="128359" y="230180"/>
                  </a:lnTo>
                  <a:lnTo>
                    <a:pt x="140274" y="206349"/>
                  </a:lnTo>
                  <a:cubicBezTo>
                    <a:pt x="147857" y="204183"/>
                    <a:pt x="154897" y="201475"/>
                    <a:pt x="161397" y="197684"/>
                  </a:cubicBezTo>
                  <a:lnTo>
                    <a:pt x="186852" y="206349"/>
                  </a:lnTo>
                  <a:lnTo>
                    <a:pt x="206349" y="187393"/>
                  </a:lnTo>
                  <a:lnTo>
                    <a:pt x="197684" y="161938"/>
                  </a:lnTo>
                  <a:cubicBezTo>
                    <a:pt x="201475" y="155439"/>
                    <a:pt x="204724" y="147857"/>
                    <a:pt x="206891" y="140816"/>
                  </a:cubicBezTo>
                  <a:lnTo>
                    <a:pt x="230721" y="128901"/>
                  </a:lnTo>
                  <a:lnTo>
                    <a:pt x="230721" y="101821"/>
                  </a:lnTo>
                  <a:lnTo>
                    <a:pt x="206891" y="8990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F0BFFD0-BAF3-48B9-9987-AFFC82320EEE}"/>
                </a:ext>
              </a:extLst>
            </p:cNvPr>
            <p:cNvSpPr/>
            <p:nvPr/>
          </p:nvSpPr>
          <p:spPr>
            <a:xfrm>
              <a:off x="9001134" y="4432944"/>
              <a:ext cx="230721" cy="230179"/>
            </a:xfrm>
            <a:custGeom>
              <a:avLst/>
              <a:gdLst>
                <a:gd name="connsiteX0" fmla="*/ 115361 w 230721"/>
                <a:gd name="connsiteY0" fmla="*/ 155980 h 230179"/>
                <a:gd name="connsiteX1" fmla="*/ 74741 w 230721"/>
                <a:gd name="connsiteY1" fmla="*/ 115361 h 230179"/>
                <a:gd name="connsiteX2" fmla="*/ 115361 w 230721"/>
                <a:gd name="connsiteY2" fmla="*/ 74741 h 230179"/>
                <a:gd name="connsiteX3" fmla="*/ 155981 w 230721"/>
                <a:gd name="connsiteY3" fmla="*/ 115361 h 230179"/>
                <a:gd name="connsiteX4" fmla="*/ 115361 w 230721"/>
                <a:gd name="connsiteY4" fmla="*/ 155980 h 230179"/>
                <a:gd name="connsiteX5" fmla="*/ 115361 w 230721"/>
                <a:gd name="connsiteY5" fmla="*/ 155980 h 230179"/>
                <a:gd name="connsiteX6" fmla="*/ 198225 w 230721"/>
                <a:gd name="connsiteY6" fmla="*/ 68783 h 230179"/>
                <a:gd name="connsiteX7" fmla="*/ 206891 w 230721"/>
                <a:gd name="connsiteY7" fmla="*/ 43328 h 230179"/>
                <a:gd name="connsiteX8" fmla="*/ 187393 w 230721"/>
                <a:gd name="connsiteY8" fmla="*/ 23830 h 230179"/>
                <a:gd name="connsiteX9" fmla="*/ 161938 w 230721"/>
                <a:gd name="connsiteY9" fmla="*/ 32496 h 230179"/>
                <a:gd name="connsiteX10" fmla="*/ 140816 w 230721"/>
                <a:gd name="connsiteY10" fmla="*/ 23830 h 230179"/>
                <a:gd name="connsiteX11" fmla="*/ 128901 w 230721"/>
                <a:gd name="connsiteY11" fmla="*/ 0 h 230179"/>
                <a:gd name="connsiteX12" fmla="*/ 101821 w 230721"/>
                <a:gd name="connsiteY12" fmla="*/ 0 h 230179"/>
                <a:gd name="connsiteX13" fmla="*/ 89905 w 230721"/>
                <a:gd name="connsiteY13" fmla="*/ 23830 h 230179"/>
                <a:gd name="connsiteX14" fmla="*/ 68783 w 230721"/>
                <a:gd name="connsiteY14" fmla="*/ 32496 h 230179"/>
                <a:gd name="connsiteX15" fmla="*/ 43328 w 230721"/>
                <a:gd name="connsiteY15" fmla="*/ 23830 h 230179"/>
                <a:gd name="connsiteX16" fmla="*/ 24372 w 230721"/>
                <a:gd name="connsiteY16" fmla="*/ 42786 h 230179"/>
                <a:gd name="connsiteX17" fmla="*/ 32496 w 230721"/>
                <a:gd name="connsiteY17" fmla="*/ 68241 h 230179"/>
                <a:gd name="connsiteX18" fmla="*/ 23830 w 230721"/>
                <a:gd name="connsiteY18" fmla="*/ 89364 h 230179"/>
                <a:gd name="connsiteX19" fmla="*/ 0 w 230721"/>
                <a:gd name="connsiteY19" fmla="*/ 101279 h 230179"/>
                <a:gd name="connsiteX20" fmla="*/ 0 w 230721"/>
                <a:gd name="connsiteY20" fmla="*/ 128359 h 230179"/>
                <a:gd name="connsiteX21" fmla="*/ 23830 w 230721"/>
                <a:gd name="connsiteY21" fmla="*/ 140274 h 230179"/>
                <a:gd name="connsiteX22" fmla="*/ 32496 w 230721"/>
                <a:gd name="connsiteY22" fmla="*/ 161396 h 230179"/>
                <a:gd name="connsiteX23" fmla="*/ 24372 w 230721"/>
                <a:gd name="connsiteY23" fmla="*/ 186852 h 230179"/>
                <a:gd name="connsiteX24" fmla="*/ 43328 w 230721"/>
                <a:gd name="connsiteY24" fmla="*/ 205808 h 230179"/>
                <a:gd name="connsiteX25" fmla="*/ 68783 w 230721"/>
                <a:gd name="connsiteY25" fmla="*/ 197684 h 230179"/>
                <a:gd name="connsiteX26" fmla="*/ 89905 w 230721"/>
                <a:gd name="connsiteY26" fmla="*/ 206349 h 230179"/>
                <a:gd name="connsiteX27" fmla="*/ 101821 w 230721"/>
                <a:gd name="connsiteY27" fmla="*/ 230180 h 230179"/>
                <a:gd name="connsiteX28" fmla="*/ 128901 w 230721"/>
                <a:gd name="connsiteY28" fmla="*/ 230180 h 230179"/>
                <a:gd name="connsiteX29" fmla="*/ 140816 w 230721"/>
                <a:gd name="connsiteY29" fmla="*/ 206349 h 230179"/>
                <a:gd name="connsiteX30" fmla="*/ 161938 w 230721"/>
                <a:gd name="connsiteY30" fmla="*/ 197684 h 230179"/>
                <a:gd name="connsiteX31" fmla="*/ 187393 w 230721"/>
                <a:gd name="connsiteY31" fmla="*/ 206349 h 230179"/>
                <a:gd name="connsiteX32" fmla="*/ 206349 w 230721"/>
                <a:gd name="connsiteY32" fmla="*/ 186852 h 230179"/>
                <a:gd name="connsiteX33" fmla="*/ 198225 w 230721"/>
                <a:gd name="connsiteY33" fmla="*/ 161938 h 230179"/>
                <a:gd name="connsiteX34" fmla="*/ 206891 w 230721"/>
                <a:gd name="connsiteY34" fmla="*/ 140816 h 230179"/>
                <a:gd name="connsiteX35" fmla="*/ 230721 w 230721"/>
                <a:gd name="connsiteY35" fmla="*/ 128901 h 230179"/>
                <a:gd name="connsiteX36" fmla="*/ 230721 w 230721"/>
                <a:gd name="connsiteY36" fmla="*/ 101821 h 230179"/>
                <a:gd name="connsiteX37" fmla="*/ 206891 w 230721"/>
                <a:gd name="connsiteY37" fmla="*/ 89905 h 230179"/>
                <a:gd name="connsiteX38" fmla="*/ 198225 w 230721"/>
                <a:gd name="connsiteY38" fmla="*/ 68783 h 230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30721" h="230179">
                  <a:moveTo>
                    <a:pt x="115361" y="155980"/>
                  </a:moveTo>
                  <a:cubicBezTo>
                    <a:pt x="92613" y="155980"/>
                    <a:pt x="74741" y="137566"/>
                    <a:pt x="74741" y="115361"/>
                  </a:cubicBezTo>
                  <a:cubicBezTo>
                    <a:pt x="74741" y="92613"/>
                    <a:pt x="93155" y="74741"/>
                    <a:pt x="115361" y="74741"/>
                  </a:cubicBezTo>
                  <a:cubicBezTo>
                    <a:pt x="138108" y="74741"/>
                    <a:pt x="155981" y="93155"/>
                    <a:pt x="155981" y="115361"/>
                  </a:cubicBezTo>
                  <a:cubicBezTo>
                    <a:pt x="155981" y="137566"/>
                    <a:pt x="138108" y="155980"/>
                    <a:pt x="115361" y="155980"/>
                  </a:cubicBezTo>
                  <a:lnTo>
                    <a:pt x="115361" y="155980"/>
                  </a:lnTo>
                  <a:close/>
                  <a:moveTo>
                    <a:pt x="198225" y="68783"/>
                  </a:moveTo>
                  <a:lnTo>
                    <a:pt x="206891" y="43328"/>
                  </a:lnTo>
                  <a:lnTo>
                    <a:pt x="187393" y="23830"/>
                  </a:lnTo>
                  <a:lnTo>
                    <a:pt x="161938" y="32496"/>
                  </a:lnTo>
                  <a:cubicBezTo>
                    <a:pt x="155439" y="28705"/>
                    <a:pt x="147857" y="25997"/>
                    <a:pt x="140816" y="23830"/>
                  </a:cubicBezTo>
                  <a:lnTo>
                    <a:pt x="128901" y="0"/>
                  </a:lnTo>
                  <a:lnTo>
                    <a:pt x="101821" y="0"/>
                  </a:lnTo>
                  <a:lnTo>
                    <a:pt x="89905" y="23830"/>
                  </a:lnTo>
                  <a:cubicBezTo>
                    <a:pt x="82323" y="25997"/>
                    <a:pt x="75282" y="28705"/>
                    <a:pt x="68783" y="32496"/>
                  </a:cubicBezTo>
                  <a:lnTo>
                    <a:pt x="43328" y="23830"/>
                  </a:lnTo>
                  <a:lnTo>
                    <a:pt x="24372" y="42786"/>
                  </a:lnTo>
                  <a:lnTo>
                    <a:pt x="32496" y="68241"/>
                  </a:lnTo>
                  <a:cubicBezTo>
                    <a:pt x="28705" y="74741"/>
                    <a:pt x="25997" y="82323"/>
                    <a:pt x="23830" y="89364"/>
                  </a:cubicBezTo>
                  <a:lnTo>
                    <a:pt x="0" y="101279"/>
                  </a:lnTo>
                  <a:lnTo>
                    <a:pt x="0" y="128359"/>
                  </a:lnTo>
                  <a:lnTo>
                    <a:pt x="23830" y="140274"/>
                  </a:lnTo>
                  <a:cubicBezTo>
                    <a:pt x="25997" y="147856"/>
                    <a:pt x="28705" y="154897"/>
                    <a:pt x="32496" y="161396"/>
                  </a:cubicBezTo>
                  <a:lnTo>
                    <a:pt x="24372" y="186852"/>
                  </a:lnTo>
                  <a:lnTo>
                    <a:pt x="43328" y="205808"/>
                  </a:lnTo>
                  <a:lnTo>
                    <a:pt x="68783" y="197684"/>
                  </a:lnTo>
                  <a:cubicBezTo>
                    <a:pt x="75282" y="201475"/>
                    <a:pt x="82323" y="204183"/>
                    <a:pt x="89905" y="206349"/>
                  </a:cubicBezTo>
                  <a:lnTo>
                    <a:pt x="101821" y="230180"/>
                  </a:lnTo>
                  <a:lnTo>
                    <a:pt x="128901" y="230180"/>
                  </a:lnTo>
                  <a:lnTo>
                    <a:pt x="140816" y="206349"/>
                  </a:lnTo>
                  <a:cubicBezTo>
                    <a:pt x="148398" y="204183"/>
                    <a:pt x="155439" y="201475"/>
                    <a:pt x="161938" y="197684"/>
                  </a:cubicBezTo>
                  <a:lnTo>
                    <a:pt x="187393" y="206349"/>
                  </a:lnTo>
                  <a:lnTo>
                    <a:pt x="206349" y="186852"/>
                  </a:lnTo>
                  <a:lnTo>
                    <a:pt x="198225" y="161938"/>
                  </a:lnTo>
                  <a:cubicBezTo>
                    <a:pt x="202016" y="155439"/>
                    <a:pt x="204724" y="148398"/>
                    <a:pt x="206891" y="140816"/>
                  </a:cubicBezTo>
                  <a:lnTo>
                    <a:pt x="230721" y="128901"/>
                  </a:lnTo>
                  <a:lnTo>
                    <a:pt x="230721" y="101821"/>
                  </a:lnTo>
                  <a:lnTo>
                    <a:pt x="206891" y="89905"/>
                  </a:lnTo>
                  <a:cubicBezTo>
                    <a:pt x="204724" y="82323"/>
                    <a:pt x="202016" y="75282"/>
                    <a:pt x="198225" y="68783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0" name="Graphic 20" descr="Stopwatch">
            <a:extLst>
              <a:ext uri="{FF2B5EF4-FFF2-40B4-BE49-F238E27FC236}">
                <a16:creationId xmlns:a16="http://schemas.microsoft.com/office/drawing/2014/main" id="{8FE413B4-ABC9-4344-BA87-9E2378BF2988}"/>
              </a:ext>
            </a:extLst>
          </p:cNvPr>
          <p:cNvGrpSpPr/>
          <p:nvPr/>
        </p:nvGrpSpPr>
        <p:grpSpPr>
          <a:xfrm>
            <a:off x="3649244" y="3999575"/>
            <a:ext cx="389951" cy="389951"/>
            <a:chOff x="5012667" y="4189766"/>
            <a:chExt cx="519935" cy="519935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8603A31-B747-41B6-B552-35CB4D88E1BC}"/>
                </a:ext>
              </a:extLst>
            </p:cNvPr>
            <p:cNvSpPr/>
            <p:nvPr/>
          </p:nvSpPr>
          <p:spPr>
            <a:xfrm>
              <a:off x="5261802" y="4357661"/>
              <a:ext cx="21663" cy="21663"/>
            </a:xfrm>
            <a:custGeom>
              <a:avLst/>
              <a:gdLst>
                <a:gd name="connsiteX0" fmla="*/ 21664 w 21663"/>
                <a:gd name="connsiteY0" fmla="*/ 10832 h 21663"/>
                <a:gd name="connsiteX1" fmla="*/ 10832 w 21663"/>
                <a:gd name="connsiteY1" fmla="*/ 21664 h 21663"/>
                <a:gd name="connsiteX2" fmla="*/ 0 w 21663"/>
                <a:gd name="connsiteY2" fmla="*/ 10832 h 21663"/>
                <a:gd name="connsiteX3" fmla="*/ 10832 w 21663"/>
                <a:gd name="connsiteY3" fmla="*/ 0 h 21663"/>
                <a:gd name="connsiteX4" fmla="*/ 21664 w 21663"/>
                <a:gd name="connsiteY4" fmla="*/ 10832 h 21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63" h="21663">
                  <a:moveTo>
                    <a:pt x="21664" y="10832"/>
                  </a:moveTo>
                  <a:cubicBezTo>
                    <a:pt x="21664" y="16814"/>
                    <a:pt x="16814" y="21664"/>
                    <a:pt x="10832" y="21664"/>
                  </a:cubicBezTo>
                  <a:cubicBezTo>
                    <a:pt x="4850" y="21664"/>
                    <a:pt x="0" y="16814"/>
                    <a:pt x="0" y="10832"/>
                  </a:cubicBezTo>
                  <a:cubicBezTo>
                    <a:pt x="0" y="4850"/>
                    <a:pt x="4850" y="0"/>
                    <a:pt x="10832" y="0"/>
                  </a:cubicBezTo>
                  <a:cubicBezTo>
                    <a:pt x="16814" y="0"/>
                    <a:pt x="21664" y="4850"/>
                    <a:pt x="21664" y="10832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738ED04-BA8F-4603-8F1B-DD52CE8BAE96}"/>
                </a:ext>
              </a:extLst>
            </p:cNvPr>
            <p:cNvSpPr/>
            <p:nvPr/>
          </p:nvSpPr>
          <p:spPr>
            <a:xfrm>
              <a:off x="5261802" y="4574301"/>
              <a:ext cx="21663" cy="21663"/>
            </a:xfrm>
            <a:custGeom>
              <a:avLst/>
              <a:gdLst>
                <a:gd name="connsiteX0" fmla="*/ 21664 w 21663"/>
                <a:gd name="connsiteY0" fmla="*/ 10832 h 21663"/>
                <a:gd name="connsiteX1" fmla="*/ 10832 w 21663"/>
                <a:gd name="connsiteY1" fmla="*/ 21664 h 21663"/>
                <a:gd name="connsiteX2" fmla="*/ 0 w 21663"/>
                <a:gd name="connsiteY2" fmla="*/ 10832 h 21663"/>
                <a:gd name="connsiteX3" fmla="*/ 10832 w 21663"/>
                <a:gd name="connsiteY3" fmla="*/ 0 h 21663"/>
                <a:gd name="connsiteX4" fmla="*/ 21664 w 21663"/>
                <a:gd name="connsiteY4" fmla="*/ 10832 h 21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63" h="21663">
                  <a:moveTo>
                    <a:pt x="21664" y="10832"/>
                  </a:moveTo>
                  <a:cubicBezTo>
                    <a:pt x="21664" y="16814"/>
                    <a:pt x="16814" y="21664"/>
                    <a:pt x="10832" y="21664"/>
                  </a:cubicBezTo>
                  <a:cubicBezTo>
                    <a:pt x="4850" y="21664"/>
                    <a:pt x="0" y="16814"/>
                    <a:pt x="0" y="10832"/>
                  </a:cubicBezTo>
                  <a:cubicBezTo>
                    <a:pt x="0" y="4850"/>
                    <a:pt x="4850" y="0"/>
                    <a:pt x="10832" y="0"/>
                  </a:cubicBezTo>
                  <a:cubicBezTo>
                    <a:pt x="16814" y="0"/>
                    <a:pt x="21664" y="4850"/>
                    <a:pt x="21664" y="10832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10DACF9-0B5A-4229-AD8B-98D1E1CFE693}"/>
                </a:ext>
              </a:extLst>
            </p:cNvPr>
            <p:cNvSpPr/>
            <p:nvPr/>
          </p:nvSpPr>
          <p:spPr>
            <a:xfrm>
              <a:off x="5370122" y="4460565"/>
              <a:ext cx="21663" cy="21663"/>
            </a:xfrm>
            <a:custGeom>
              <a:avLst/>
              <a:gdLst>
                <a:gd name="connsiteX0" fmla="*/ 21664 w 21663"/>
                <a:gd name="connsiteY0" fmla="*/ 10832 h 21663"/>
                <a:gd name="connsiteX1" fmla="*/ 10832 w 21663"/>
                <a:gd name="connsiteY1" fmla="*/ 21664 h 21663"/>
                <a:gd name="connsiteX2" fmla="*/ 0 w 21663"/>
                <a:gd name="connsiteY2" fmla="*/ 10832 h 21663"/>
                <a:gd name="connsiteX3" fmla="*/ 10832 w 21663"/>
                <a:gd name="connsiteY3" fmla="*/ 0 h 21663"/>
                <a:gd name="connsiteX4" fmla="*/ 21664 w 21663"/>
                <a:gd name="connsiteY4" fmla="*/ 10832 h 21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63" h="21663">
                  <a:moveTo>
                    <a:pt x="21664" y="10832"/>
                  </a:moveTo>
                  <a:cubicBezTo>
                    <a:pt x="21664" y="16814"/>
                    <a:pt x="16814" y="21664"/>
                    <a:pt x="10832" y="21664"/>
                  </a:cubicBezTo>
                  <a:cubicBezTo>
                    <a:pt x="4850" y="21664"/>
                    <a:pt x="0" y="16814"/>
                    <a:pt x="0" y="10832"/>
                  </a:cubicBezTo>
                  <a:cubicBezTo>
                    <a:pt x="0" y="4850"/>
                    <a:pt x="4850" y="0"/>
                    <a:pt x="10832" y="0"/>
                  </a:cubicBezTo>
                  <a:cubicBezTo>
                    <a:pt x="16814" y="0"/>
                    <a:pt x="21664" y="4850"/>
                    <a:pt x="21664" y="10832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0A0A72E-394A-43CA-A31D-2741B02F9735}"/>
                </a:ext>
              </a:extLst>
            </p:cNvPr>
            <p:cNvSpPr/>
            <p:nvPr/>
          </p:nvSpPr>
          <p:spPr>
            <a:xfrm>
              <a:off x="5153482" y="4460565"/>
              <a:ext cx="21663" cy="21663"/>
            </a:xfrm>
            <a:custGeom>
              <a:avLst/>
              <a:gdLst>
                <a:gd name="connsiteX0" fmla="*/ 21664 w 21663"/>
                <a:gd name="connsiteY0" fmla="*/ 10832 h 21663"/>
                <a:gd name="connsiteX1" fmla="*/ 10832 w 21663"/>
                <a:gd name="connsiteY1" fmla="*/ 21664 h 21663"/>
                <a:gd name="connsiteX2" fmla="*/ 0 w 21663"/>
                <a:gd name="connsiteY2" fmla="*/ 10832 h 21663"/>
                <a:gd name="connsiteX3" fmla="*/ 10832 w 21663"/>
                <a:gd name="connsiteY3" fmla="*/ 0 h 21663"/>
                <a:gd name="connsiteX4" fmla="*/ 21664 w 21663"/>
                <a:gd name="connsiteY4" fmla="*/ 10832 h 21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63" h="21663">
                  <a:moveTo>
                    <a:pt x="21664" y="10832"/>
                  </a:moveTo>
                  <a:cubicBezTo>
                    <a:pt x="21664" y="16814"/>
                    <a:pt x="16814" y="21664"/>
                    <a:pt x="10832" y="21664"/>
                  </a:cubicBezTo>
                  <a:cubicBezTo>
                    <a:pt x="4850" y="21664"/>
                    <a:pt x="0" y="16814"/>
                    <a:pt x="0" y="10832"/>
                  </a:cubicBezTo>
                  <a:cubicBezTo>
                    <a:pt x="0" y="4850"/>
                    <a:pt x="4850" y="0"/>
                    <a:pt x="10832" y="0"/>
                  </a:cubicBezTo>
                  <a:cubicBezTo>
                    <a:pt x="16814" y="0"/>
                    <a:pt x="21664" y="4850"/>
                    <a:pt x="21664" y="10832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2CB0DE8-FC16-43F7-B3DE-917F032489E5}"/>
                </a:ext>
              </a:extLst>
            </p:cNvPr>
            <p:cNvSpPr/>
            <p:nvPr/>
          </p:nvSpPr>
          <p:spPr>
            <a:xfrm>
              <a:off x="5261802" y="4395573"/>
              <a:ext cx="72032" cy="137024"/>
            </a:xfrm>
            <a:custGeom>
              <a:avLst/>
              <a:gdLst>
                <a:gd name="connsiteX0" fmla="*/ 21664 w 72032"/>
                <a:gd name="connsiteY0" fmla="*/ 0 h 137024"/>
                <a:gd name="connsiteX1" fmla="*/ 0 w 72032"/>
                <a:gd name="connsiteY1" fmla="*/ 0 h 137024"/>
                <a:gd name="connsiteX2" fmla="*/ 0 w 72032"/>
                <a:gd name="connsiteY2" fmla="*/ 75824 h 137024"/>
                <a:gd name="connsiteX3" fmla="*/ 3250 w 72032"/>
                <a:gd name="connsiteY3" fmla="*/ 83406 h 137024"/>
                <a:gd name="connsiteX4" fmla="*/ 56868 w 72032"/>
                <a:gd name="connsiteY4" fmla="*/ 137025 h 137024"/>
                <a:gd name="connsiteX5" fmla="*/ 72033 w 72032"/>
                <a:gd name="connsiteY5" fmla="*/ 121860 h 137024"/>
                <a:gd name="connsiteX6" fmla="*/ 21664 w 72032"/>
                <a:gd name="connsiteY6" fmla="*/ 71491 h 137024"/>
                <a:gd name="connsiteX7" fmla="*/ 21664 w 72032"/>
                <a:gd name="connsiteY7" fmla="*/ 0 h 137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032" h="137024">
                  <a:moveTo>
                    <a:pt x="21664" y="0"/>
                  </a:moveTo>
                  <a:lnTo>
                    <a:pt x="0" y="0"/>
                  </a:lnTo>
                  <a:lnTo>
                    <a:pt x="0" y="75824"/>
                  </a:lnTo>
                  <a:cubicBezTo>
                    <a:pt x="0" y="78532"/>
                    <a:pt x="1083" y="81240"/>
                    <a:pt x="3250" y="83406"/>
                  </a:cubicBezTo>
                  <a:lnTo>
                    <a:pt x="56868" y="137025"/>
                  </a:lnTo>
                  <a:lnTo>
                    <a:pt x="72033" y="121860"/>
                  </a:lnTo>
                  <a:lnTo>
                    <a:pt x="21664" y="71491"/>
                  </a:lnTo>
                  <a:lnTo>
                    <a:pt x="21664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E262AB02-2058-4A1E-996D-E18D847394F6}"/>
                </a:ext>
              </a:extLst>
            </p:cNvPr>
            <p:cNvSpPr/>
            <p:nvPr/>
          </p:nvSpPr>
          <p:spPr>
            <a:xfrm>
              <a:off x="5088656" y="4238509"/>
              <a:ext cx="368609" cy="422151"/>
            </a:xfrm>
            <a:custGeom>
              <a:avLst/>
              <a:gdLst>
                <a:gd name="connsiteX0" fmla="*/ 183978 w 368609"/>
                <a:gd name="connsiteY0" fmla="*/ 389951 h 422151"/>
                <a:gd name="connsiteX1" fmla="*/ 32330 w 368609"/>
                <a:gd name="connsiteY1" fmla="*/ 238304 h 422151"/>
                <a:gd name="connsiteX2" fmla="*/ 183978 w 368609"/>
                <a:gd name="connsiteY2" fmla="*/ 86656 h 422151"/>
                <a:gd name="connsiteX3" fmla="*/ 335626 w 368609"/>
                <a:gd name="connsiteY3" fmla="*/ 238304 h 422151"/>
                <a:gd name="connsiteX4" fmla="*/ 183978 w 368609"/>
                <a:gd name="connsiteY4" fmla="*/ 389951 h 422151"/>
                <a:gd name="connsiteX5" fmla="*/ 183978 w 368609"/>
                <a:gd name="connsiteY5" fmla="*/ 389951 h 422151"/>
                <a:gd name="connsiteX6" fmla="*/ 312337 w 368609"/>
                <a:gd name="connsiteY6" fmla="*/ 106153 h 422151"/>
                <a:gd name="connsiteX7" fmla="*/ 328585 w 368609"/>
                <a:gd name="connsiteY7" fmla="*/ 89905 h 422151"/>
                <a:gd name="connsiteX8" fmla="*/ 328043 w 368609"/>
                <a:gd name="connsiteY8" fmla="*/ 67158 h 422151"/>
                <a:gd name="connsiteX9" fmla="*/ 305296 w 368609"/>
                <a:gd name="connsiteY9" fmla="*/ 66617 h 422151"/>
                <a:gd name="connsiteX10" fmla="*/ 286882 w 368609"/>
                <a:gd name="connsiteY10" fmla="*/ 85573 h 422151"/>
                <a:gd name="connsiteX11" fmla="*/ 200226 w 368609"/>
                <a:gd name="connsiteY11" fmla="*/ 55243 h 422151"/>
                <a:gd name="connsiteX12" fmla="*/ 200226 w 368609"/>
                <a:gd name="connsiteY12" fmla="*/ 32496 h 422151"/>
                <a:gd name="connsiteX13" fmla="*/ 248970 w 368609"/>
                <a:gd name="connsiteY13" fmla="*/ 32496 h 422151"/>
                <a:gd name="connsiteX14" fmla="*/ 248970 w 368609"/>
                <a:gd name="connsiteY14" fmla="*/ 0 h 422151"/>
                <a:gd name="connsiteX15" fmla="*/ 118986 w 368609"/>
                <a:gd name="connsiteY15" fmla="*/ 0 h 422151"/>
                <a:gd name="connsiteX16" fmla="*/ 118986 w 368609"/>
                <a:gd name="connsiteY16" fmla="*/ 32496 h 422151"/>
                <a:gd name="connsiteX17" fmla="*/ 167730 w 368609"/>
                <a:gd name="connsiteY17" fmla="*/ 32496 h 422151"/>
                <a:gd name="connsiteX18" fmla="*/ 167730 w 368609"/>
                <a:gd name="connsiteY18" fmla="*/ 54701 h 422151"/>
                <a:gd name="connsiteX19" fmla="*/ 1459 w 368609"/>
                <a:gd name="connsiteY19" fmla="*/ 215015 h 422151"/>
                <a:gd name="connsiteX20" fmla="*/ 122777 w 368609"/>
                <a:gd name="connsiteY20" fmla="*/ 411615 h 422151"/>
                <a:gd name="connsiteX21" fmla="*/ 341042 w 368609"/>
                <a:gd name="connsiteY21" fmla="*/ 335250 h 422151"/>
                <a:gd name="connsiteX22" fmla="*/ 312337 w 368609"/>
                <a:gd name="connsiteY22" fmla="*/ 106153 h 422151"/>
                <a:gd name="connsiteX23" fmla="*/ 312337 w 368609"/>
                <a:gd name="connsiteY23" fmla="*/ 106153 h 422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8609" h="422151">
                  <a:moveTo>
                    <a:pt x="183978" y="389951"/>
                  </a:moveTo>
                  <a:cubicBezTo>
                    <a:pt x="100030" y="389951"/>
                    <a:pt x="32330" y="322251"/>
                    <a:pt x="32330" y="238304"/>
                  </a:cubicBezTo>
                  <a:cubicBezTo>
                    <a:pt x="32330" y="154356"/>
                    <a:pt x="100030" y="86656"/>
                    <a:pt x="183978" y="86656"/>
                  </a:cubicBezTo>
                  <a:cubicBezTo>
                    <a:pt x="267926" y="86656"/>
                    <a:pt x="335626" y="154356"/>
                    <a:pt x="335626" y="238304"/>
                  </a:cubicBezTo>
                  <a:cubicBezTo>
                    <a:pt x="335626" y="322251"/>
                    <a:pt x="267926" y="389951"/>
                    <a:pt x="183978" y="389951"/>
                  </a:cubicBezTo>
                  <a:lnTo>
                    <a:pt x="183978" y="389951"/>
                  </a:lnTo>
                  <a:close/>
                  <a:moveTo>
                    <a:pt x="312337" y="106153"/>
                  </a:moveTo>
                  <a:lnTo>
                    <a:pt x="328585" y="89905"/>
                  </a:lnTo>
                  <a:cubicBezTo>
                    <a:pt x="334543" y="83406"/>
                    <a:pt x="334543" y="73657"/>
                    <a:pt x="328043" y="67158"/>
                  </a:cubicBezTo>
                  <a:cubicBezTo>
                    <a:pt x="322086" y="61201"/>
                    <a:pt x="311795" y="60659"/>
                    <a:pt x="305296" y="66617"/>
                  </a:cubicBezTo>
                  <a:lnTo>
                    <a:pt x="286882" y="85573"/>
                  </a:lnTo>
                  <a:cubicBezTo>
                    <a:pt x="260885" y="68241"/>
                    <a:pt x="231097" y="57409"/>
                    <a:pt x="200226" y="55243"/>
                  </a:cubicBezTo>
                  <a:lnTo>
                    <a:pt x="200226" y="32496"/>
                  </a:lnTo>
                  <a:lnTo>
                    <a:pt x="248970" y="32496"/>
                  </a:lnTo>
                  <a:lnTo>
                    <a:pt x="248970" y="0"/>
                  </a:lnTo>
                  <a:lnTo>
                    <a:pt x="118986" y="0"/>
                  </a:lnTo>
                  <a:lnTo>
                    <a:pt x="118986" y="32496"/>
                  </a:lnTo>
                  <a:lnTo>
                    <a:pt x="167730" y="32496"/>
                  </a:lnTo>
                  <a:lnTo>
                    <a:pt x="167730" y="54701"/>
                  </a:lnTo>
                  <a:cubicBezTo>
                    <a:pt x="81616" y="62284"/>
                    <a:pt x="12291" y="128901"/>
                    <a:pt x="1459" y="215015"/>
                  </a:cubicBezTo>
                  <a:cubicBezTo>
                    <a:pt x="-9373" y="301129"/>
                    <a:pt x="40996" y="382910"/>
                    <a:pt x="122777" y="411615"/>
                  </a:cubicBezTo>
                  <a:cubicBezTo>
                    <a:pt x="204559" y="440320"/>
                    <a:pt x="295006" y="408907"/>
                    <a:pt x="341042" y="335250"/>
                  </a:cubicBezTo>
                  <a:cubicBezTo>
                    <a:pt x="387078" y="261592"/>
                    <a:pt x="374079" y="166271"/>
                    <a:pt x="312337" y="106153"/>
                  </a:cubicBezTo>
                  <a:lnTo>
                    <a:pt x="312337" y="106153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7" name="Graphic 21" descr="Bullseye">
            <a:extLst>
              <a:ext uri="{FF2B5EF4-FFF2-40B4-BE49-F238E27FC236}">
                <a16:creationId xmlns:a16="http://schemas.microsoft.com/office/drawing/2014/main" id="{5EEE2E42-91AF-4E79-A6F5-F0C1776E5AEE}"/>
              </a:ext>
            </a:extLst>
          </p:cNvPr>
          <p:cNvGrpSpPr/>
          <p:nvPr/>
        </p:nvGrpSpPr>
        <p:grpSpPr>
          <a:xfrm>
            <a:off x="2155582" y="2675918"/>
            <a:ext cx="389951" cy="389951"/>
            <a:chOff x="3021117" y="2424890"/>
            <a:chExt cx="519935" cy="519935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B1217FF2-4352-4B22-B622-D79202709578}"/>
                </a:ext>
              </a:extLst>
            </p:cNvPr>
            <p:cNvSpPr/>
            <p:nvPr/>
          </p:nvSpPr>
          <p:spPr>
            <a:xfrm>
              <a:off x="3218259" y="2470925"/>
              <a:ext cx="276757" cy="276215"/>
            </a:xfrm>
            <a:custGeom>
              <a:avLst/>
              <a:gdLst>
                <a:gd name="connsiteX0" fmla="*/ 228013 w 276757"/>
                <a:gd name="connsiteY0" fmla="*/ 48744 h 276215"/>
                <a:gd name="connsiteX1" fmla="*/ 222597 w 276757"/>
                <a:gd name="connsiteY1" fmla="*/ 0 h 276215"/>
                <a:gd name="connsiteX2" fmla="*/ 163021 w 276757"/>
                <a:gd name="connsiteY2" fmla="*/ 59576 h 276215"/>
                <a:gd name="connsiteX3" fmla="*/ 166271 w 276757"/>
                <a:gd name="connsiteY3" fmla="*/ 87739 h 276215"/>
                <a:gd name="connsiteX4" fmla="*/ 79615 w 276757"/>
                <a:gd name="connsiteY4" fmla="*/ 174395 h 276215"/>
                <a:gd name="connsiteX5" fmla="*/ 54160 w 276757"/>
                <a:gd name="connsiteY5" fmla="*/ 167896 h 276215"/>
                <a:gd name="connsiteX6" fmla="*/ 0 w 276757"/>
                <a:gd name="connsiteY6" fmla="*/ 222056 h 276215"/>
                <a:gd name="connsiteX7" fmla="*/ 54160 w 276757"/>
                <a:gd name="connsiteY7" fmla="*/ 276215 h 276215"/>
                <a:gd name="connsiteX8" fmla="*/ 108320 w 276757"/>
                <a:gd name="connsiteY8" fmla="*/ 222056 h 276215"/>
                <a:gd name="connsiteX9" fmla="*/ 102362 w 276757"/>
                <a:gd name="connsiteY9" fmla="*/ 197142 h 276215"/>
                <a:gd name="connsiteX10" fmla="*/ 189018 w 276757"/>
                <a:gd name="connsiteY10" fmla="*/ 110486 h 276215"/>
                <a:gd name="connsiteX11" fmla="*/ 217181 w 276757"/>
                <a:gd name="connsiteY11" fmla="*/ 113736 h 276215"/>
                <a:gd name="connsiteX12" fmla="*/ 276757 w 276757"/>
                <a:gd name="connsiteY12" fmla="*/ 54160 h 276215"/>
                <a:gd name="connsiteX13" fmla="*/ 228013 w 276757"/>
                <a:gd name="connsiteY13" fmla="*/ 48744 h 276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6757" h="276215">
                  <a:moveTo>
                    <a:pt x="228013" y="48744"/>
                  </a:moveTo>
                  <a:lnTo>
                    <a:pt x="222597" y="0"/>
                  </a:lnTo>
                  <a:lnTo>
                    <a:pt x="163021" y="59576"/>
                  </a:lnTo>
                  <a:lnTo>
                    <a:pt x="166271" y="87739"/>
                  </a:lnTo>
                  <a:lnTo>
                    <a:pt x="79615" y="174395"/>
                  </a:lnTo>
                  <a:cubicBezTo>
                    <a:pt x="72033" y="170604"/>
                    <a:pt x="63367" y="167896"/>
                    <a:pt x="54160" y="167896"/>
                  </a:cubicBezTo>
                  <a:cubicBezTo>
                    <a:pt x="24372" y="167896"/>
                    <a:pt x="0" y="192268"/>
                    <a:pt x="0" y="222056"/>
                  </a:cubicBezTo>
                  <a:cubicBezTo>
                    <a:pt x="0" y="251844"/>
                    <a:pt x="24372" y="276215"/>
                    <a:pt x="54160" y="276215"/>
                  </a:cubicBezTo>
                  <a:cubicBezTo>
                    <a:pt x="83948" y="276215"/>
                    <a:pt x="108320" y="251844"/>
                    <a:pt x="108320" y="222056"/>
                  </a:cubicBezTo>
                  <a:cubicBezTo>
                    <a:pt x="108320" y="212848"/>
                    <a:pt x="106153" y="204724"/>
                    <a:pt x="102362" y="197142"/>
                  </a:cubicBezTo>
                  <a:lnTo>
                    <a:pt x="189018" y="110486"/>
                  </a:lnTo>
                  <a:lnTo>
                    <a:pt x="217181" y="113736"/>
                  </a:lnTo>
                  <a:lnTo>
                    <a:pt x="276757" y="54160"/>
                  </a:lnTo>
                  <a:lnTo>
                    <a:pt x="228013" y="48744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8FD30BBB-46F2-41C8-A90F-6EF625E38BAD}"/>
                </a:ext>
              </a:extLst>
            </p:cNvPr>
            <p:cNvSpPr/>
            <p:nvPr/>
          </p:nvSpPr>
          <p:spPr>
            <a:xfrm>
              <a:off x="3067152" y="2487173"/>
              <a:ext cx="411615" cy="411615"/>
            </a:xfrm>
            <a:custGeom>
              <a:avLst/>
              <a:gdLst>
                <a:gd name="connsiteX0" fmla="*/ 383452 w 411615"/>
                <a:gd name="connsiteY0" fmla="*/ 112653 h 411615"/>
                <a:gd name="connsiteX1" fmla="*/ 376411 w 411615"/>
                <a:gd name="connsiteY1" fmla="*/ 120235 h 411615"/>
                <a:gd name="connsiteX2" fmla="*/ 366121 w 411615"/>
                <a:gd name="connsiteY2" fmla="*/ 119152 h 411615"/>
                <a:gd name="connsiteX3" fmla="*/ 354747 w 411615"/>
                <a:gd name="connsiteY3" fmla="*/ 117527 h 411615"/>
                <a:gd name="connsiteX4" fmla="*/ 379119 w 411615"/>
                <a:gd name="connsiteY4" fmla="*/ 205808 h 411615"/>
                <a:gd name="connsiteX5" fmla="*/ 205808 w 411615"/>
                <a:gd name="connsiteY5" fmla="*/ 379119 h 411615"/>
                <a:gd name="connsiteX6" fmla="*/ 32496 w 411615"/>
                <a:gd name="connsiteY6" fmla="*/ 205808 h 411615"/>
                <a:gd name="connsiteX7" fmla="*/ 205808 w 411615"/>
                <a:gd name="connsiteY7" fmla="*/ 32496 h 411615"/>
                <a:gd name="connsiteX8" fmla="*/ 294088 w 411615"/>
                <a:gd name="connsiteY8" fmla="*/ 56868 h 411615"/>
                <a:gd name="connsiteX9" fmla="*/ 293005 w 411615"/>
                <a:gd name="connsiteY9" fmla="*/ 46036 h 411615"/>
                <a:gd name="connsiteX10" fmla="*/ 291380 w 411615"/>
                <a:gd name="connsiteY10" fmla="*/ 35204 h 411615"/>
                <a:gd name="connsiteX11" fmla="*/ 298963 w 411615"/>
                <a:gd name="connsiteY11" fmla="*/ 27622 h 411615"/>
                <a:gd name="connsiteX12" fmla="*/ 302754 w 411615"/>
                <a:gd name="connsiteY12" fmla="*/ 23830 h 411615"/>
                <a:gd name="connsiteX13" fmla="*/ 205808 w 411615"/>
                <a:gd name="connsiteY13" fmla="*/ 0 h 411615"/>
                <a:gd name="connsiteX14" fmla="*/ 0 w 411615"/>
                <a:gd name="connsiteY14" fmla="*/ 205808 h 411615"/>
                <a:gd name="connsiteX15" fmla="*/ 205808 w 411615"/>
                <a:gd name="connsiteY15" fmla="*/ 411615 h 411615"/>
                <a:gd name="connsiteX16" fmla="*/ 411615 w 411615"/>
                <a:gd name="connsiteY16" fmla="*/ 205808 h 411615"/>
                <a:gd name="connsiteX17" fmla="*/ 387243 w 411615"/>
                <a:gd name="connsiteY17" fmla="*/ 109403 h 411615"/>
                <a:gd name="connsiteX18" fmla="*/ 383452 w 411615"/>
                <a:gd name="connsiteY18" fmla="*/ 112653 h 411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11615" h="411615">
                  <a:moveTo>
                    <a:pt x="383452" y="112653"/>
                  </a:moveTo>
                  <a:lnTo>
                    <a:pt x="376411" y="120235"/>
                  </a:lnTo>
                  <a:lnTo>
                    <a:pt x="366121" y="119152"/>
                  </a:lnTo>
                  <a:lnTo>
                    <a:pt x="354747" y="117527"/>
                  </a:lnTo>
                  <a:cubicBezTo>
                    <a:pt x="369912" y="143524"/>
                    <a:pt x="379119" y="173312"/>
                    <a:pt x="379119" y="205808"/>
                  </a:cubicBezTo>
                  <a:cubicBezTo>
                    <a:pt x="379119" y="301129"/>
                    <a:pt x="301129" y="379119"/>
                    <a:pt x="205808" y="379119"/>
                  </a:cubicBezTo>
                  <a:cubicBezTo>
                    <a:pt x="110486" y="379119"/>
                    <a:pt x="32496" y="301129"/>
                    <a:pt x="32496" y="205808"/>
                  </a:cubicBezTo>
                  <a:cubicBezTo>
                    <a:pt x="32496" y="110486"/>
                    <a:pt x="110486" y="32496"/>
                    <a:pt x="205808" y="32496"/>
                  </a:cubicBezTo>
                  <a:cubicBezTo>
                    <a:pt x="237762" y="32496"/>
                    <a:pt x="268092" y="41162"/>
                    <a:pt x="294088" y="56868"/>
                  </a:cubicBezTo>
                  <a:lnTo>
                    <a:pt x="293005" y="46036"/>
                  </a:lnTo>
                  <a:lnTo>
                    <a:pt x="291380" y="35204"/>
                  </a:lnTo>
                  <a:lnTo>
                    <a:pt x="298963" y="27622"/>
                  </a:lnTo>
                  <a:lnTo>
                    <a:pt x="302754" y="23830"/>
                  </a:lnTo>
                  <a:cubicBezTo>
                    <a:pt x="273507" y="8666"/>
                    <a:pt x="241012" y="0"/>
                    <a:pt x="205808" y="0"/>
                  </a:cubicBezTo>
                  <a:cubicBezTo>
                    <a:pt x="92072" y="0"/>
                    <a:pt x="0" y="92072"/>
                    <a:pt x="0" y="205808"/>
                  </a:cubicBezTo>
                  <a:cubicBezTo>
                    <a:pt x="0" y="319543"/>
                    <a:pt x="92072" y="411615"/>
                    <a:pt x="205808" y="411615"/>
                  </a:cubicBezTo>
                  <a:cubicBezTo>
                    <a:pt x="319543" y="411615"/>
                    <a:pt x="411615" y="319543"/>
                    <a:pt x="411615" y="205808"/>
                  </a:cubicBezTo>
                  <a:cubicBezTo>
                    <a:pt x="411615" y="170604"/>
                    <a:pt x="402950" y="138108"/>
                    <a:pt x="387243" y="109403"/>
                  </a:cubicBezTo>
                  <a:lnTo>
                    <a:pt x="383452" y="112653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CC67016-D72B-4AA6-B29B-7671C3BB2659}"/>
                </a:ext>
              </a:extLst>
            </p:cNvPr>
            <p:cNvSpPr/>
            <p:nvPr/>
          </p:nvSpPr>
          <p:spPr>
            <a:xfrm>
              <a:off x="3142976" y="2562997"/>
              <a:ext cx="259967" cy="259967"/>
            </a:xfrm>
            <a:custGeom>
              <a:avLst/>
              <a:gdLst>
                <a:gd name="connsiteX0" fmla="*/ 220431 w 259967"/>
                <a:gd name="connsiteY0" fmla="*/ 93155 h 259967"/>
                <a:gd name="connsiteX1" fmla="*/ 227472 w 259967"/>
                <a:gd name="connsiteY1" fmla="*/ 129984 h 259967"/>
                <a:gd name="connsiteX2" fmla="*/ 129984 w 259967"/>
                <a:gd name="connsiteY2" fmla="*/ 227472 h 259967"/>
                <a:gd name="connsiteX3" fmla="*/ 32496 w 259967"/>
                <a:gd name="connsiteY3" fmla="*/ 129984 h 259967"/>
                <a:gd name="connsiteX4" fmla="*/ 129984 w 259967"/>
                <a:gd name="connsiteY4" fmla="*/ 32496 h 259967"/>
                <a:gd name="connsiteX5" fmla="*/ 166812 w 259967"/>
                <a:gd name="connsiteY5" fmla="*/ 39537 h 259967"/>
                <a:gd name="connsiteX6" fmla="*/ 191184 w 259967"/>
                <a:gd name="connsiteY6" fmla="*/ 15165 h 259967"/>
                <a:gd name="connsiteX7" fmla="*/ 129984 w 259967"/>
                <a:gd name="connsiteY7" fmla="*/ 0 h 259967"/>
                <a:gd name="connsiteX8" fmla="*/ 0 w 259967"/>
                <a:gd name="connsiteY8" fmla="*/ 129984 h 259967"/>
                <a:gd name="connsiteX9" fmla="*/ 129984 w 259967"/>
                <a:gd name="connsiteY9" fmla="*/ 259968 h 259967"/>
                <a:gd name="connsiteX10" fmla="*/ 259968 w 259967"/>
                <a:gd name="connsiteY10" fmla="*/ 129984 h 259967"/>
                <a:gd name="connsiteX11" fmla="*/ 244803 w 259967"/>
                <a:gd name="connsiteY11" fmla="*/ 68783 h 259967"/>
                <a:gd name="connsiteX12" fmla="*/ 220431 w 259967"/>
                <a:gd name="connsiteY12" fmla="*/ 93155 h 259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9967" h="259967">
                  <a:moveTo>
                    <a:pt x="220431" y="93155"/>
                  </a:moveTo>
                  <a:cubicBezTo>
                    <a:pt x="225305" y="104529"/>
                    <a:pt x="227472" y="116985"/>
                    <a:pt x="227472" y="129984"/>
                  </a:cubicBezTo>
                  <a:cubicBezTo>
                    <a:pt x="227472" y="183602"/>
                    <a:pt x="183602" y="227472"/>
                    <a:pt x="129984" y="227472"/>
                  </a:cubicBezTo>
                  <a:cubicBezTo>
                    <a:pt x="76365" y="227472"/>
                    <a:pt x="32496" y="183602"/>
                    <a:pt x="32496" y="129984"/>
                  </a:cubicBezTo>
                  <a:cubicBezTo>
                    <a:pt x="32496" y="76365"/>
                    <a:pt x="76365" y="32496"/>
                    <a:pt x="129984" y="32496"/>
                  </a:cubicBezTo>
                  <a:cubicBezTo>
                    <a:pt x="142982" y="32496"/>
                    <a:pt x="155439" y="35204"/>
                    <a:pt x="166812" y="39537"/>
                  </a:cubicBezTo>
                  <a:lnTo>
                    <a:pt x="191184" y="15165"/>
                  </a:lnTo>
                  <a:cubicBezTo>
                    <a:pt x="172770" y="5416"/>
                    <a:pt x="152189" y="0"/>
                    <a:pt x="129984" y="0"/>
                  </a:cubicBezTo>
                  <a:cubicBezTo>
                    <a:pt x="58493" y="0"/>
                    <a:pt x="0" y="58493"/>
                    <a:pt x="0" y="129984"/>
                  </a:cubicBezTo>
                  <a:cubicBezTo>
                    <a:pt x="0" y="201475"/>
                    <a:pt x="58493" y="259968"/>
                    <a:pt x="129984" y="259968"/>
                  </a:cubicBezTo>
                  <a:cubicBezTo>
                    <a:pt x="201475" y="259968"/>
                    <a:pt x="259968" y="201475"/>
                    <a:pt x="259968" y="129984"/>
                  </a:cubicBezTo>
                  <a:cubicBezTo>
                    <a:pt x="259968" y="107778"/>
                    <a:pt x="254552" y="87197"/>
                    <a:pt x="244803" y="68783"/>
                  </a:cubicBezTo>
                  <a:lnTo>
                    <a:pt x="220431" y="9315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1" name="Graphic 19" descr="Lightbulb">
            <a:extLst>
              <a:ext uri="{FF2B5EF4-FFF2-40B4-BE49-F238E27FC236}">
                <a16:creationId xmlns:a16="http://schemas.microsoft.com/office/drawing/2014/main" id="{1ECA0AC3-4634-4748-8882-EEA7E8847786}"/>
              </a:ext>
            </a:extLst>
          </p:cNvPr>
          <p:cNvGrpSpPr/>
          <p:nvPr/>
        </p:nvGrpSpPr>
        <p:grpSpPr>
          <a:xfrm>
            <a:off x="747788" y="3939349"/>
            <a:ext cx="389951" cy="389951"/>
            <a:chOff x="1144059" y="4109464"/>
            <a:chExt cx="519935" cy="519935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B92C997-3C3A-42AF-B24B-35B194826145}"/>
                </a:ext>
              </a:extLst>
            </p:cNvPr>
            <p:cNvSpPr/>
            <p:nvPr/>
          </p:nvSpPr>
          <p:spPr>
            <a:xfrm>
              <a:off x="1333618" y="4456087"/>
              <a:ext cx="140815" cy="32495"/>
            </a:xfrm>
            <a:custGeom>
              <a:avLst/>
              <a:gdLst>
                <a:gd name="connsiteX0" fmla="*/ 16248 w 140815"/>
                <a:gd name="connsiteY0" fmla="*/ 0 h 32495"/>
                <a:gd name="connsiteX1" fmla="*/ 124568 w 140815"/>
                <a:gd name="connsiteY1" fmla="*/ 0 h 32495"/>
                <a:gd name="connsiteX2" fmla="*/ 140816 w 140815"/>
                <a:gd name="connsiteY2" fmla="*/ 16248 h 32495"/>
                <a:gd name="connsiteX3" fmla="*/ 124568 w 140815"/>
                <a:gd name="connsiteY3" fmla="*/ 32496 h 32495"/>
                <a:gd name="connsiteX4" fmla="*/ 16248 w 140815"/>
                <a:gd name="connsiteY4" fmla="*/ 32496 h 32495"/>
                <a:gd name="connsiteX5" fmla="*/ 0 w 140815"/>
                <a:gd name="connsiteY5" fmla="*/ 16248 h 32495"/>
                <a:gd name="connsiteX6" fmla="*/ 16248 w 140815"/>
                <a:gd name="connsiteY6" fmla="*/ 0 h 32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815" h="32495">
                  <a:moveTo>
                    <a:pt x="16248" y="0"/>
                  </a:moveTo>
                  <a:lnTo>
                    <a:pt x="124568" y="0"/>
                  </a:lnTo>
                  <a:cubicBezTo>
                    <a:pt x="133775" y="0"/>
                    <a:pt x="140816" y="7041"/>
                    <a:pt x="140816" y="16248"/>
                  </a:cubicBezTo>
                  <a:cubicBezTo>
                    <a:pt x="140816" y="25455"/>
                    <a:pt x="133775" y="32496"/>
                    <a:pt x="124568" y="32496"/>
                  </a:cubicBezTo>
                  <a:lnTo>
                    <a:pt x="16248" y="32496"/>
                  </a:lnTo>
                  <a:cubicBezTo>
                    <a:pt x="7041" y="32496"/>
                    <a:pt x="0" y="25455"/>
                    <a:pt x="0" y="16248"/>
                  </a:cubicBezTo>
                  <a:cubicBezTo>
                    <a:pt x="0" y="7041"/>
                    <a:pt x="7041" y="0"/>
                    <a:pt x="16248" y="0"/>
                  </a:cubicBezTo>
                  <a:close/>
                </a:path>
              </a:pathLst>
            </a:custGeom>
            <a:solidFill>
              <a:schemeClr val="bg1"/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C2BEEBB-9932-483C-8F2E-7DE90E1DFC9E}"/>
                </a:ext>
              </a:extLst>
            </p:cNvPr>
            <p:cNvSpPr/>
            <p:nvPr/>
          </p:nvSpPr>
          <p:spPr>
            <a:xfrm>
              <a:off x="1333618" y="4510247"/>
              <a:ext cx="140815" cy="32495"/>
            </a:xfrm>
            <a:custGeom>
              <a:avLst/>
              <a:gdLst>
                <a:gd name="connsiteX0" fmla="*/ 16248 w 140815"/>
                <a:gd name="connsiteY0" fmla="*/ 0 h 32495"/>
                <a:gd name="connsiteX1" fmla="*/ 124568 w 140815"/>
                <a:gd name="connsiteY1" fmla="*/ 0 h 32495"/>
                <a:gd name="connsiteX2" fmla="*/ 140816 w 140815"/>
                <a:gd name="connsiteY2" fmla="*/ 16248 h 32495"/>
                <a:gd name="connsiteX3" fmla="*/ 124568 w 140815"/>
                <a:gd name="connsiteY3" fmla="*/ 32496 h 32495"/>
                <a:gd name="connsiteX4" fmla="*/ 16248 w 140815"/>
                <a:gd name="connsiteY4" fmla="*/ 32496 h 32495"/>
                <a:gd name="connsiteX5" fmla="*/ 0 w 140815"/>
                <a:gd name="connsiteY5" fmla="*/ 16248 h 32495"/>
                <a:gd name="connsiteX6" fmla="*/ 16248 w 140815"/>
                <a:gd name="connsiteY6" fmla="*/ 0 h 32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815" h="32495">
                  <a:moveTo>
                    <a:pt x="16248" y="0"/>
                  </a:moveTo>
                  <a:lnTo>
                    <a:pt x="124568" y="0"/>
                  </a:lnTo>
                  <a:cubicBezTo>
                    <a:pt x="133775" y="0"/>
                    <a:pt x="140816" y="7041"/>
                    <a:pt x="140816" y="16248"/>
                  </a:cubicBezTo>
                  <a:cubicBezTo>
                    <a:pt x="140816" y="25455"/>
                    <a:pt x="133775" y="32496"/>
                    <a:pt x="124568" y="32496"/>
                  </a:cubicBezTo>
                  <a:lnTo>
                    <a:pt x="16248" y="32496"/>
                  </a:lnTo>
                  <a:cubicBezTo>
                    <a:pt x="7041" y="32496"/>
                    <a:pt x="0" y="25455"/>
                    <a:pt x="0" y="16248"/>
                  </a:cubicBezTo>
                  <a:cubicBezTo>
                    <a:pt x="0" y="7041"/>
                    <a:pt x="7041" y="0"/>
                    <a:pt x="16248" y="0"/>
                  </a:cubicBezTo>
                  <a:close/>
                </a:path>
              </a:pathLst>
            </a:custGeom>
            <a:solidFill>
              <a:schemeClr val="bg1"/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001F76A-EACC-4071-BA3E-A89F180D43FF}"/>
                </a:ext>
              </a:extLst>
            </p:cNvPr>
            <p:cNvSpPr/>
            <p:nvPr/>
          </p:nvSpPr>
          <p:spPr>
            <a:xfrm>
              <a:off x="1368822" y="4564407"/>
              <a:ext cx="70407" cy="32495"/>
            </a:xfrm>
            <a:custGeom>
              <a:avLst/>
              <a:gdLst>
                <a:gd name="connsiteX0" fmla="*/ 0 w 70407"/>
                <a:gd name="connsiteY0" fmla="*/ 0 h 32495"/>
                <a:gd name="connsiteX1" fmla="*/ 35204 w 70407"/>
                <a:gd name="connsiteY1" fmla="*/ 32496 h 32495"/>
                <a:gd name="connsiteX2" fmla="*/ 70408 w 70407"/>
                <a:gd name="connsiteY2" fmla="*/ 0 h 32495"/>
                <a:gd name="connsiteX3" fmla="*/ 0 w 70407"/>
                <a:gd name="connsiteY3" fmla="*/ 0 h 32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407" h="32495">
                  <a:moveTo>
                    <a:pt x="0" y="0"/>
                  </a:moveTo>
                  <a:cubicBezTo>
                    <a:pt x="1625" y="18414"/>
                    <a:pt x="16790" y="32496"/>
                    <a:pt x="35204" y="32496"/>
                  </a:cubicBezTo>
                  <a:cubicBezTo>
                    <a:pt x="53618" y="32496"/>
                    <a:pt x="68783" y="18414"/>
                    <a:pt x="7040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8B93B97-611E-47FB-8978-73F863849ACB}"/>
                </a:ext>
              </a:extLst>
            </p:cNvPr>
            <p:cNvSpPr/>
            <p:nvPr/>
          </p:nvSpPr>
          <p:spPr>
            <a:xfrm>
              <a:off x="1263210" y="4141959"/>
              <a:ext cx="281631" cy="292463"/>
            </a:xfrm>
            <a:custGeom>
              <a:avLst/>
              <a:gdLst>
                <a:gd name="connsiteX0" fmla="*/ 140816 w 281631"/>
                <a:gd name="connsiteY0" fmla="*/ 0 h 292463"/>
                <a:gd name="connsiteX1" fmla="*/ 140816 w 281631"/>
                <a:gd name="connsiteY1" fmla="*/ 0 h 292463"/>
                <a:gd name="connsiteX2" fmla="*/ 140816 w 281631"/>
                <a:gd name="connsiteY2" fmla="*/ 0 h 292463"/>
                <a:gd name="connsiteX3" fmla="*/ 0 w 281631"/>
                <a:gd name="connsiteY3" fmla="*/ 139191 h 292463"/>
                <a:gd name="connsiteX4" fmla="*/ 0 w 281631"/>
                <a:gd name="connsiteY4" fmla="*/ 144065 h 292463"/>
                <a:gd name="connsiteX5" fmla="*/ 9749 w 281631"/>
                <a:gd name="connsiteY5" fmla="*/ 192809 h 292463"/>
                <a:gd name="connsiteX6" fmla="*/ 34121 w 281631"/>
                <a:gd name="connsiteY6" fmla="*/ 232888 h 292463"/>
                <a:gd name="connsiteX7" fmla="*/ 67158 w 281631"/>
                <a:gd name="connsiteY7" fmla="*/ 286506 h 292463"/>
                <a:gd name="connsiteX8" fmla="*/ 76907 w 281631"/>
                <a:gd name="connsiteY8" fmla="*/ 292463 h 292463"/>
                <a:gd name="connsiteX9" fmla="*/ 204724 w 281631"/>
                <a:gd name="connsiteY9" fmla="*/ 292463 h 292463"/>
                <a:gd name="connsiteX10" fmla="*/ 214473 w 281631"/>
                <a:gd name="connsiteY10" fmla="*/ 286506 h 292463"/>
                <a:gd name="connsiteX11" fmla="*/ 247511 w 281631"/>
                <a:gd name="connsiteY11" fmla="*/ 232888 h 292463"/>
                <a:gd name="connsiteX12" fmla="*/ 271883 w 281631"/>
                <a:gd name="connsiteY12" fmla="*/ 192809 h 292463"/>
                <a:gd name="connsiteX13" fmla="*/ 281631 w 281631"/>
                <a:gd name="connsiteY13" fmla="*/ 144065 h 292463"/>
                <a:gd name="connsiteX14" fmla="*/ 281631 w 281631"/>
                <a:gd name="connsiteY14" fmla="*/ 139191 h 292463"/>
                <a:gd name="connsiteX15" fmla="*/ 140816 w 281631"/>
                <a:gd name="connsiteY15" fmla="*/ 0 h 292463"/>
                <a:gd name="connsiteX16" fmla="*/ 249136 w 281631"/>
                <a:gd name="connsiteY16" fmla="*/ 143524 h 292463"/>
                <a:gd name="connsiteX17" fmla="*/ 241553 w 281631"/>
                <a:gd name="connsiteY17" fmla="*/ 181436 h 292463"/>
                <a:gd name="connsiteX18" fmla="*/ 223139 w 281631"/>
                <a:gd name="connsiteY18" fmla="*/ 211224 h 292463"/>
                <a:gd name="connsiteX19" fmla="*/ 191726 w 281631"/>
                <a:gd name="connsiteY19" fmla="*/ 259968 h 292463"/>
                <a:gd name="connsiteX20" fmla="*/ 140816 w 281631"/>
                <a:gd name="connsiteY20" fmla="*/ 259968 h 292463"/>
                <a:gd name="connsiteX21" fmla="*/ 90447 w 281631"/>
                <a:gd name="connsiteY21" fmla="*/ 259968 h 292463"/>
                <a:gd name="connsiteX22" fmla="*/ 59034 w 281631"/>
                <a:gd name="connsiteY22" fmla="*/ 211224 h 292463"/>
                <a:gd name="connsiteX23" fmla="*/ 40620 w 281631"/>
                <a:gd name="connsiteY23" fmla="*/ 181436 h 292463"/>
                <a:gd name="connsiteX24" fmla="*/ 33038 w 281631"/>
                <a:gd name="connsiteY24" fmla="*/ 143524 h 292463"/>
                <a:gd name="connsiteX25" fmla="*/ 33038 w 281631"/>
                <a:gd name="connsiteY25" fmla="*/ 139191 h 292463"/>
                <a:gd name="connsiteX26" fmla="*/ 141357 w 281631"/>
                <a:gd name="connsiteY26" fmla="*/ 31954 h 292463"/>
                <a:gd name="connsiteX27" fmla="*/ 141357 w 281631"/>
                <a:gd name="connsiteY27" fmla="*/ 31954 h 292463"/>
                <a:gd name="connsiteX28" fmla="*/ 141357 w 281631"/>
                <a:gd name="connsiteY28" fmla="*/ 31954 h 292463"/>
                <a:gd name="connsiteX29" fmla="*/ 141357 w 281631"/>
                <a:gd name="connsiteY29" fmla="*/ 31954 h 292463"/>
                <a:gd name="connsiteX30" fmla="*/ 141357 w 281631"/>
                <a:gd name="connsiteY30" fmla="*/ 31954 h 292463"/>
                <a:gd name="connsiteX31" fmla="*/ 141357 w 281631"/>
                <a:gd name="connsiteY31" fmla="*/ 31954 h 292463"/>
                <a:gd name="connsiteX32" fmla="*/ 141357 w 281631"/>
                <a:gd name="connsiteY32" fmla="*/ 31954 h 292463"/>
                <a:gd name="connsiteX33" fmla="*/ 249677 w 281631"/>
                <a:gd name="connsiteY33" fmla="*/ 139191 h 292463"/>
                <a:gd name="connsiteX34" fmla="*/ 249677 w 281631"/>
                <a:gd name="connsiteY34" fmla="*/ 143524 h 292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81631" h="292463">
                  <a:moveTo>
                    <a:pt x="140816" y="0"/>
                  </a:moveTo>
                  <a:cubicBezTo>
                    <a:pt x="140816" y="0"/>
                    <a:pt x="140816" y="0"/>
                    <a:pt x="140816" y="0"/>
                  </a:cubicBezTo>
                  <a:cubicBezTo>
                    <a:pt x="140816" y="0"/>
                    <a:pt x="140816" y="0"/>
                    <a:pt x="140816" y="0"/>
                  </a:cubicBezTo>
                  <a:cubicBezTo>
                    <a:pt x="63909" y="542"/>
                    <a:pt x="1625" y="62284"/>
                    <a:pt x="0" y="139191"/>
                  </a:cubicBezTo>
                  <a:lnTo>
                    <a:pt x="0" y="144065"/>
                  </a:lnTo>
                  <a:cubicBezTo>
                    <a:pt x="542" y="160855"/>
                    <a:pt x="3791" y="177103"/>
                    <a:pt x="9749" y="192809"/>
                  </a:cubicBezTo>
                  <a:cubicBezTo>
                    <a:pt x="15706" y="207432"/>
                    <a:pt x="23830" y="220972"/>
                    <a:pt x="34121" y="232888"/>
                  </a:cubicBezTo>
                  <a:cubicBezTo>
                    <a:pt x="47119" y="246969"/>
                    <a:pt x="61201" y="274591"/>
                    <a:pt x="67158" y="286506"/>
                  </a:cubicBezTo>
                  <a:cubicBezTo>
                    <a:pt x="68783" y="290297"/>
                    <a:pt x="72574" y="292463"/>
                    <a:pt x="76907" y="292463"/>
                  </a:cubicBezTo>
                  <a:lnTo>
                    <a:pt x="204724" y="292463"/>
                  </a:lnTo>
                  <a:cubicBezTo>
                    <a:pt x="209057" y="292463"/>
                    <a:pt x="212848" y="290297"/>
                    <a:pt x="214473" y="286506"/>
                  </a:cubicBezTo>
                  <a:cubicBezTo>
                    <a:pt x="220431" y="274591"/>
                    <a:pt x="234512" y="246969"/>
                    <a:pt x="247511" y="232888"/>
                  </a:cubicBezTo>
                  <a:cubicBezTo>
                    <a:pt x="257801" y="220972"/>
                    <a:pt x="266467" y="207432"/>
                    <a:pt x="271883" y="192809"/>
                  </a:cubicBezTo>
                  <a:cubicBezTo>
                    <a:pt x="277840" y="177103"/>
                    <a:pt x="281090" y="160855"/>
                    <a:pt x="281631" y="144065"/>
                  </a:cubicBezTo>
                  <a:lnTo>
                    <a:pt x="281631" y="139191"/>
                  </a:lnTo>
                  <a:cubicBezTo>
                    <a:pt x="280007" y="62284"/>
                    <a:pt x="217723" y="542"/>
                    <a:pt x="140816" y="0"/>
                  </a:cubicBezTo>
                  <a:close/>
                  <a:moveTo>
                    <a:pt x="249136" y="143524"/>
                  </a:moveTo>
                  <a:cubicBezTo>
                    <a:pt x="248594" y="156522"/>
                    <a:pt x="245886" y="169520"/>
                    <a:pt x="241553" y="181436"/>
                  </a:cubicBezTo>
                  <a:cubicBezTo>
                    <a:pt x="237220" y="192268"/>
                    <a:pt x="231263" y="202558"/>
                    <a:pt x="223139" y="211224"/>
                  </a:cubicBezTo>
                  <a:cubicBezTo>
                    <a:pt x="210682" y="226388"/>
                    <a:pt x="199850" y="242636"/>
                    <a:pt x="191726" y="259968"/>
                  </a:cubicBezTo>
                  <a:lnTo>
                    <a:pt x="140816" y="259968"/>
                  </a:lnTo>
                  <a:lnTo>
                    <a:pt x="90447" y="259968"/>
                  </a:lnTo>
                  <a:cubicBezTo>
                    <a:pt x="81781" y="242636"/>
                    <a:pt x="70949" y="226388"/>
                    <a:pt x="59034" y="211224"/>
                  </a:cubicBezTo>
                  <a:cubicBezTo>
                    <a:pt x="51452" y="202558"/>
                    <a:pt x="44953" y="192268"/>
                    <a:pt x="40620" y="181436"/>
                  </a:cubicBezTo>
                  <a:cubicBezTo>
                    <a:pt x="35746" y="169520"/>
                    <a:pt x="33579" y="156522"/>
                    <a:pt x="33038" y="143524"/>
                  </a:cubicBezTo>
                  <a:lnTo>
                    <a:pt x="33038" y="139191"/>
                  </a:lnTo>
                  <a:cubicBezTo>
                    <a:pt x="34121" y="80157"/>
                    <a:pt x="82323" y="32496"/>
                    <a:pt x="141357" y="31954"/>
                  </a:cubicBezTo>
                  <a:lnTo>
                    <a:pt x="141357" y="31954"/>
                  </a:lnTo>
                  <a:lnTo>
                    <a:pt x="141357" y="31954"/>
                  </a:lnTo>
                  <a:cubicBezTo>
                    <a:pt x="141357" y="31954"/>
                    <a:pt x="141357" y="31954"/>
                    <a:pt x="141357" y="31954"/>
                  </a:cubicBezTo>
                  <a:cubicBezTo>
                    <a:pt x="141357" y="31954"/>
                    <a:pt x="141357" y="31954"/>
                    <a:pt x="141357" y="31954"/>
                  </a:cubicBezTo>
                  <a:lnTo>
                    <a:pt x="141357" y="31954"/>
                  </a:lnTo>
                  <a:lnTo>
                    <a:pt x="141357" y="31954"/>
                  </a:lnTo>
                  <a:cubicBezTo>
                    <a:pt x="200392" y="32496"/>
                    <a:pt x="248594" y="79615"/>
                    <a:pt x="249677" y="139191"/>
                  </a:cubicBezTo>
                  <a:lnTo>
                    <a:pt x="249677" y="143524"/>
                  </a:lnTo>
                  <a:close/>
                </a:path>
              </a:pathLst>
            </a:custGeom>
            <a:solidFill>
              <a:schemeClr val="bg1"/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E63E48BA-D687-41BE-89C8-A0CAE0335914}"/>
              </a:ext>
            </a:extLst>
          </p:cNvPr>
          <p:cNvGrpSpPr/>
          <p:nvPr/>
        </p:nvGrpSpPr>
        <p:grpSpPr>
          <a:xfrm>
            <a:off x="7365183" y="3650256"/>
            <a:ext cx="1453140" cy="1721668"/>
            <a:chOff x="8921977" y="1394910"/>
            <a:chExt cx="2926080" cy="2295556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70733BE-6011-4778-9133-5DDBBFD6E61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24B80AD-55CF-4AB7-ACD1-49EB8FA61F3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7645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aphic 58" descr="Completed">
            <a:extLst>
              <a:ext uri="{FF2B5EF4-FFF2-40B4-BE49-F238E27FC236}">
                <a16:creationId xmlns:a16="http://schemas.microsoft.com/office/drawing/2014/main" id="{B7E25911-4F2D-492F-986A-BD768D9681CE}"/>
              </a:ext>
            </a:extLst>
          </p:cNvPr>
          <p:cNvGrpSpPr/>
          <p:nvPr/>
        </p:nvGrpSpPr>
        <p:grpSpPr>
          <a:xfrm>
            <a:off x="6493049" y="3936811"/>
            <a:ext cx="480458" cy="480458"/>
            <a:chOff x="8657398" y="4106080"/>
            <a:chExt cx="640611" cy="640611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68878664-045F-44DC-A541-ADDD8CE151E8}"/>
                </a:ext>
              </a:extLst>
            </p:cNvPr>
            <p:cNvSpPr/>
            <p:nvPr/>
          </p:nvSpPr>
          <p:spPr>
            <a:xfrm>
              <a:off x="8723320" y="4278771"/>
              <a:ext cx="340911" cy="254589"/>
            </a:xfrm>
            <a:custGeom>
              <a:avLst/>
              <a:gdLst>
                <a:gd name="connsiteX0" fmla="*/ 114636 w 340911"/>
                <a:gd name="connsiteY0" fmla="*/ 254589 h 254589"/>
                <a:gd name="connsiteX1" fmla="*/ 0 w 340911"/>
                <a:gd name="connsiteY1" fmla="*/ 139954 h 254589"/>
                <a:gd name="connsiteX2" fmla="*/ 28307 w 340911"/>
                <a:gd name="connsiteY2" fmla="*/ 111640 h 254589"/>
                <a:gd name="connsiteX3" fmla="*/ 114636 w 340911"/>
                <a:gd name="connsiteY3" fmla="*/ 197962 h 254589"/>
                <a:gd name="connsiteX4" fmla="*/ 312605 w 340911"/>
                <a:gd name="connsiteY4" fmla="*/ 0 h 254589"/>
                <a:gd name="connsiteX5" fmla="*/ 340912 w 340911"/>
                <a:gd name="connsiteY5" fmla="*/ 28307 h 254589"/>
                <a:gd name="connsiteX6" fmla="*/ 114636 w 340911"/>
                <a:gd name="connsiteY6" fmla="*/ 254589 h 254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0911" h="254589">
                  <a:moveTo>
                    <a:pt x="114636" y="254589"/>
                  </a:moveTo>
                  <a:lnTo>
                    <a:pt x="0" y="139954"/>
                  </a:lnTo>
                  <a:lnTo>
                    <a:pt x="28307" y="111640"/>
                  </a:lnTo>
                  <a:lnTo>
                    <a:pt x="114636" y="197962"/>
                  </a:lnTo>
                  <a:lnTo>
                    <a:pt x="312605" y="0"/>
                  </a:lnTo>
                  <a:lnTo>
                    <a:pt x="340912" y="28307"/>
                  </a:lnTo>
                  <a:lnTo>
                    <a:pt x="114636" y="254589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ECCF57F6-BE96-424E-AD19-07151D3E34D1}"/>
                </a:ext>
              </a:extLst>
            </p:cNvPr>
            <p:cNvSpPr/>
            <p:nvPr/>
          </p:nvSpPr>
          <p:spPr>
            <a:xfrm>
              <a:off x="9003281" y="4419712"/>
              <a:ext cx="153479" cy="40038"/>
            </a:xfrm>
            <a:custGeom>
              <a:avLst/>
              <a:gdLst>
                <a:gd name="connsiteX0" fmla="*/ 0 w 153479"/>
                <a:gd name="connsiteY0" fmla="*/ 0 h 40038"/>
                <a:gd name="connsiteX1" fmla="*/ 153480 w 153479"/>
                <a:gd name="connsiteY1" fmla="*/ 0 h 40038"/>
                <a:gd name="connsiteX2" fmla="*/ 153480 w 153479"/>
                <a:gd name="connsiteY2" fmla="*/ 40038 h 40038"/>
                <a:gd name="connsiteX3" fmla="*/ 0 w 153479"/>
                <a:gd name="connsiteY3" fmla="*/ 40038 h 4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479" h="40038">
                  <a:moveTo>
                    <a:pt x="0" y="0"/>
                  </a:moveTo>
                  <a:lnTo>
                    <a:pt x="153480" y="0"/>
                  </a:lnTo>
                  <a:lnTo>
                    <a:pt x="153480" y="40038"/>
                  </a:lnTo>
                  <a:lnTo>
                    <a:pt x="0" y="40038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B32245E7-5816-41FD-A20C-7F9F7230AFE4}"/>
                </a:ext>
              </a:extLst>
            </p:cNvPr>
            <p:cNvSpPr/>
            <p:nvPr/>
          </p:nvSpPr>
          <p:spPr>
            <a:xfrm>
              <a:off x="9076684" y="4346309"/>
              <a:ext cx="153479" cy="40038"/>
            </a:xfrm>
            <a:custGeom>
              <a:avLst/>
              <a:gdLst>
                <a:gd name="connsiteX0" fmla="*/ 0 w 153479"/>
                <a:gd name="connsiteY0" fmla="*/ 0 h 40038"/>
                <a:gd name="connsiteX1" fmla="*/ 153480 w 153479"/>
                <a:gd name="connsiteY1" fmla="*/ 0 h 40038"/>
                <a:gd name="connsiteX2" fmla="*/ 153480 w 153479"/>
                <a:gd name="connsiteY2" fmla="*/ 40038 h 40038"/>
                <a:gd name="connsiteX3" fmla="*/ 0 w 153479"/>
                <a:gd name="connsiteY3" fmla="*/ 40038 h 4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479" h="40038">
                  <a:moveTo>
                    <a:pt x="0" y="0"/>
                  </a:moveTo>
                  <a:lnTo>
                    <a:pt x="153480" y="0"/>
                  </a:lnTo>
                  <a:lnTo>
                    <a:pt x="153480" y="40038"/>
                  </a:lnTo>
                  <a:lnTo>
                    <a:pt x="0" y="40038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3133EDFB-E56D-4DB0-A0C8-3F5954BFAEF7}"/>
                </a:ext>
              </a:extLst>
            </p:cNvPr>
            <p:cNvSpPr/>
            <p:nvPr/>
          </p:nvSpPr>
          <p:spPr>
            <a:xfrm>
              <a:off x="8929877" y="4493115"/>
              <a:ext cx="153479" cy="40038"/>
            </a:xfrm>
            <a:custGeom>
              <a:avLst/>
              <a:gdLst>
                <a:gd name="connsiteX0" fmla="*/ 0 w 153479"/>
                <a:gd name="connsiteY0" fmla="*/ 0 h 40038"/>
                <a:gd name="connsiteX1" fmla="*/ 153480 w 153479"/>
                <a:gd name="connsiteY1" fmla="*/ 0 h 40038"/>
                <a:gd name="connsiteX2" fmla="*/ 153480 w 153479"/>
                <a:gd name="connsiteY2" fmla="*/ 40038 h 40038"/>
                <a:gd name="connsiteX3" fmla="*/ 0 w 153479"/>
                <a:gd name="connsiteY3" fmla="*/ 40038 h 4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479" h="40038">
                  <a:moveTo>
                    <a:pt x="0" y="0"/>
                  </a:moveTo>
                  <a:lnTo>
                    <a:pt x="153480" y="0"/>
                  </a:lnTo>
                  <a:lnTo>
                    <a:pt x="153480" y="40038"/>
                  </a:lnTo>
                  <a:lnTo>
                    <a:pt x="0" y="40038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Worm Process Diagram – Slide Template</a:t>
            </a:r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CDB5C9B1-9A1E-488C-A21B-CEE4A1C7308E}"/>
              </a:ext>
            </a:extLst>
          </p:cNvPr>
          <p:cNvSpPr/>
          <p:nvPr/>
        </p:nvSpPr>
        <p:spPr>
          <a:xfrm>
            <a:off x="621482" y="2821646"/>
            <a:ext cx="1803710" cy="1657221"/>
          </a:xfrm>
          <a:custGeom>
            <a:avLst/>
            <a:gdLst>
              <a:gd name="connsiteX0" fmla="*/ 21290 w 21290"/>
              <a:gd name="connsiteY0" fmla="*/ 2043 h 20579"/>
              <a:gd name="connsiteX1" fmla="*/ 5407 w 21290"/>
              <a:gd name="connsiteY1" fmla="*/ 19555 h 20579"/>
              <a:gd name="connsiteX2" fmla="*/ 929 w 21290"/>
              <a:gd name="connsiteY2" fmla="*/ 19555 h 20579"/>
              <a:gd name="connsiteX3" fmla="*/ 929 w 21290"/>
              <a:gd name="connsiteY3" fmla="*/ 19555 h 20579"/>
              <a:gd name="connsiteX4" fmla="*/ 929 w 21290"/>
              <a:gd name="connsiteY4" fmla="*/ 14618 h 20579"/>
              <a:gd name="connsiteX5" fmla="*/ 8136 w 21290"/>
              <a:gd name="connsiteY5" fmla="*/ 6636 h 20579"/>
              <a:gd name="connsiteX6" fmla="*/ 12344 w 21290"/>
              <a:gd name="connsiteY6" fmla="*/ 2033 h 20579"/>
              <a:gd name="connsiteX7" fmla="*/ 21290 w 21290"/>
              <a:gd name="connsiteY7" fmla="*/ 2043 h 20579"/>
              <a:gd name="connsiteX8" fmla="*/ 21290 w 21290"/>
              <a:gd name="connsiteY8" fmla="*/ 2043 h 20579"/>
              <a:gd name="connsiteX0" fmla="*/ 21290 w 21290"/>
              <a:gd name="connsiteY0" fmla="*/ 1792 h 20328"/>
              <a:gd name="connsiteX1" fmla="*/ 5407 w 21290"/>
              <a:gd name="connsiteY1" fmla="*/ 19304 h 20328"/>
              <a:gd name="connsiteX2" fmla="*/ 929 w 21290"/>
              <a:gd name="connsiteY2" fmla="*/ 19304 h 20328"/>
              <a:gd name="connsiteX3" fmla="*/ 929 w 21290"/>
              <a:gd name="connsiteY3" fmla="*/ 19304 h 20328"/>
              <a:gd name="connsiteX4" fmla="*/ 929 w 21290"/>
              <a:gd name="connsiteY4" fmla="*/ 14367 h 20328"/>
              <a:gd name="connsiteX5" fmla="*/ 8136 w 21290"/>
              <a:gd name="connsiteY5" fmla="*/ 6385 h 20328"/>
              <a:gd name="connsiteX6" fmla="*/ 13799 w 21290"/>
              <a:gd name="connsiteY6" fmla="*/ 2325 h 20328"/>
              <a:gd name="connsiteX7" fmla="*/ 21290 w 21290"/>
              <a:gd name="connsiteY7" fmla="*/ 1792 h 20328"/>
              <a:gd name="connsiteX8" fmla="*/ 21290 w 21290"/>
              <a:gd name="connsiteY8" fmla="*/ 1792 h 20328"/>
              <a:gd name="connsiteX0" fmla="*/ 21290 w 21290"/>
              <a:gd name="connsiteY0" fmla="*/ 1792 h 20328"/>
              <a:gd name="connsiteX1" fmla="*/ 17453 w 21290"/>
              <a:gd name="connsiteY1" fmla="*/ 5997 h 20328"/>
              <a:gd name="connsiteX2" fmla="*/ 5407 w 21290"/>
              <a:gd name="connsiteY2" fmla="*/ 19304 h 20328"/>
              <a:gd name="connsiteX3" fmla="*/ 929 w 21290"/>
              <a:gd name="connsiteY3" fmla="*/ 19304 h 20328"/>
              <a:gd name="connsiteX4" fmla="*/ 929 w 21290"/>
              <a:gd name="connsiteY4" fmla="*/ 19304 h 20328"/>
              <a:gd name="connsiteX5" fmla="*/ 929 w 21290"/>
              <a:gd name="connsiteY5" fmla="*/ 14367 h 20328"/>
              <a:gd name="connsiteX6" fmla="*/ 8136 w 21290"/>
              <a:gd name="connsiteY6" fmla="*/ 6385 h 20328"/>
              <a:gd name="connsiteX7" fmla="*/ 13799 w 21290"/>
              <a:gd name="connsiteY7" fmla="*/ 2325 h 20328"/>
              <a:gd name="connsiteX8" fmla="*/ 21290 w 21290"/>
              <a:gd name="connsiteY8" fmla="*/ 1792 h 20328"/>
              <a:gd name="connsiteX9" fmla="*/ 21290 w 21290"/>
              <a:gd name="connsiteY9" fmla="*/ 1792 h 20328"/>
              <a:gd name="connsiteX0" fmla="*/ 21290 w 21290"/>
              <a:gd name="connsiteY0" fmla="*/ 1792 h 20328"/>
              <a:gd name="connsiteX1" fmla="*/ 17453 w 21290"/>
              <a:gd name="connsiteY1" fmla="*/ 5997 h 20328"/>
              <a:gd name="connsiteX2" fmla="*/ 5407 w 21290"/>
              <a:gd name="connsiteY2" fmla="*/ 19304 h 20328"/>
              <a:gd name="connsiteX3" fmla="*/ 929 w 21290"/>
              <a:gd name="connsiteY3" fmla="*/ 19304 h 20328"/>
              <a:gd name="connsiteX4" fmla="*/ 929 w 21290"/>
              <a:gd name="connsiteY4" fmla="*/ 19304 h 20328"/>
              <a:gd name="connsiteX5" fmla="*/ 929 w 21290"/>
              <a:gd name="connsiteY5" fmla="*/ 14367 h 20328"/>
              <a:gd name="connsiteX6" fmla="*/ 8136 w 21290"/>
              <a:gd name="connsiteY6" fmla="*/ 6385 h 20328"/>
              <a:gd name="connsiteX7" fmla="*/ 13799 w 21290"/>
              <a:gd name="connsiteY7" fmla="*/ 2325 h 20328"/>
              <a:gd name="connsiteX8" fmla="*/ 21290 w 21290"/>
              <a:gd name="connsiteY8" fmla="*/ 1792 h 20328"/>
              <a:gd name="connsiteX0" fmla="*/ 13799 w 17776"/>
              <a:gd name="connsiteY0" fmla="*/ 4 h 18007"/>
              <a:gd name="connsiteX1" fmla="*/ 17453 w 17776"/>
              <a:gd name="connsiteY1" fmla="*/ 3676 h 18007"/>
              <a:gd name="connsiteX2" fmla="*/ 5407 w 17776"/>
              <a:gd name="connsiteY2" fmla="*/ 16983 h 18007"/>
              <a:gd name="connsiteX3" fmla="*/ 929 w 17776"/>
              <a:gd name="connsiteY3" fmla="*/ 16983 h 18007"/>
              <a:gd name="connsiteX4" fmla="*/ 929 w 17776"/>
              <a:gd name="connsiteY4" fmla="*/ 16983 h 18007"/>
              <a:gd name="connsiteX5" fmla="*/ 929 w 17776"/>
              <a:gd name="connsiteY5" fmla="*/ 12046 h 18007"/>
              <a:gd name="connsiteX6" fmla="*/ 8136 w 17776"/>
              <a:gd name="connsiteY6" fmla="*/ 4064 h 18007"/>
              <a:gd name="connsiteX7" fmla="*/ 13799 w 17776"/>
              <a:gd name="connsiteY7" fmla="*/ 4 h 18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776" h="18007" extrusionOk="0">
                <a:moveTo>
                  <a:pt x="13799" y="4"/>
                </a:moveTo>
                <a:cubicBezTo>
                  <a:pt x="15352" y="-61"/>
                  <a:pt x="18852" y="846"/>
                  <a:pt x="17453" y="3676"/>
                </a:cubicBezTo>
                <a:lnTo>
                  <a:pt x="5407" y="16983"/>
                </a:lnTo>
                <a:cubicBezTo>
                  <a:pt x="4168" y="18349"/>
                  <a:pt x="2168" y="18349"/>
                  <a:pt x="929" y="16983"/>
                </a:cubicBezTo>
                <a:lnTo>
                  <a:pt x="929" y="16983"/>
                </a:lnTo>
                <a:cubicBezTo>
                  <a:pt x="-310" y="15617"/>
                  <a:pt x="-310" y="13412"/>
                  <a:pt x="929" y="12046"/>
                </a:cubicBezTo>
                <a:lnTo>
                  <a:pt x="8136" y="4064"/>
                </a:lnTo>
                <a:lnTo>
                  <a:pt x="13799" y="4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123D94D9-F25E-494F-A9E1-1A2D0E22A7F0}"/>
              </a:ext>
            </a:extLst>
          </p:cNvPr>
          <p:cNvGrpSpPr/>
          <p:nvPr/>
        </p:nvGrpSpPr>
        <p:grpSpPr>
          <a:xfrm>
            <a:off x="1386568" y="4382893"/>
            <a:ext cx="1855538" cy="1413892"/>
            <a:chOff x="8921977" y="1394910"/>
            <a:chExt cx="2926080" cy="1885188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B60E645C-9755-4C3D-961D-3446BFFB4D1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2D40476-7032-4008-B538-56E7B404751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9C93293-DD42-4240-9A1D-AA05ACE867C2}"/>
              </a:ext>
            </a:extLst>
          </p:cNvPr>
          <p:cNvGrpSpPr/>
          <p:nvPr/>
        </p:nvGrpSpPr>
        <p:grpSpPr>
          <a:xfrm>
            <a:off x="2906116" y="1338298"/>
            <a:ext cx="1855538" cy="1413892"/>
            <a:chOff x="8921977" y="1394910"/>
            <a:chExt cx="2926080" cy="1885188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81F6314-AEA6-4736-9F88-88D4ABFCF6A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8338AED-498E-4EC2-B1F3-893617044DD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71F43C59-FED2-4FDC-BA82-894E7B2E424E}"/>
              </a:ext>
            </a:extLst>
          </p:cNvPr>
          <p:cNvSpPr/>
          <p:nvPr/>
        </p:nvSpPr>
        <p:spPr>
          <a:xfrm>
            <a:off x="1446937" y="2655093"/>
            <a:ext cx="1275217" cy="638449"/>
          </a:xfrm>
          <a:custGeom>
            <a:avLst/>
            <a:gdLst>
              <a:gd name="connsiteX0" fmla="*/ 1099557 w 1700289"/>
              <a:gd name="connsiteY0" fmla="*/ 265 h 851265"/>
              <a:gd name="connsiteX1" fmla="*/ 1631761 w 1700289"/>
              <a:gd name="connsiteY1" fmla="*/ 172310 h 851265"/>
              <a:gd name="connsiteX2" fmla="*/ 1700289 w 1700289"/>
              <a:gd name="connsiteY2" fmla="*/ 236628 h 851265"/>
              <a:gd name="connsiteX3" fmla="*/ 1085665 w 1700289"/>
              <a:gd name="connsiteY3" fmla="*/ 851265 h 851265"/>
              <a:gd name="connsiteX4" fmla="*/ 851537 w 1700289"/>
              <a:gd name="connsiteY4" fmla="*/ 645186 h 851265"/>
              <a:gd name="connsiteX5" fmla="*/ 331785 w 1700289"/>
              <a:gd name="connsiteY5" fmla="*/ 577604 h 851265"/>
              <a:gd name="connsiteX6" fmla="*/ 0 w 1700289"/>
              <a:gd name="connsiteY6" fmla="*/ 725347 h 851265"/>
              <a:gd name="connsiteX7" fmla="*/ 184998 w 1700289"/>
              <a:gd name="connsiteY7" fmla="*/ 540356 h 851265"/>
              <a:gd name="connsiteX8" fmla="*/ 569914 w 1700289"/>
              <a:gd name="connsiteY8" fmla="*/ 205706 h 851265"/>
              <a:gd name="connsiteX9" fmla="*/ 1099557 w 1700289"/>
              <a:gd name="connsiteY9" fmla="*/ 265 h 851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00289" h="851265">
                <a:moveTo>
                  <a:pt x="1099557" y="265"/>
                </a:moveTo>
                <a:cubicBezTo>
                  <a:pt x="1287876" y="-4448"/>
                  <a:pt x="1476622" y="53755"/>
                  <a:pt x="1631761" y="172310"/>
                </a:cubicBezTo>
                <a:lnTo>
                  <a:pt x="1700289" y="236628"/>
                </a:lnTo>
                <a:lnTo>
                  <a:pt x="1085665" y="851265"/>
                </a:lnTo>
                <a:lnTo>
                  <a:pt x="851537" y="645186"/>
                </a:lnTo>
                <a:cubicBezTo>
                  <a:pt x="704500" y="526914"/>
                  <a:pt x="503830" y="501666"/>
                  <a:pt x="331785" y="577604"/>
                </a:cubicBezTo>
                <a:lnTo>
                  <a:pt x="0" y="725347"/>
                </a:lnTo>
                <a:lnTo>
                  <a:pt x="184998" y="540356"/>
                </a:lnTo>
                <a:lnTo>
                  <a:pt x="569914" y="205706"/>
                </a:lnTo>
                <a:cubicBezTo>
                  <a:pt x="723346" y="72603"/>
                  <a:pt x="911238" y="4976"/>
                  <a:pt x="1099557" y="265"/>
                </a:cubicBezTo>
                <a:close/>
              </a:path>
            </a:pathLst>
          </a:custGeom>
          <a:solidFill>
            <a:schemeClr val="tx1">
              <a:alpha val="33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lang="en-US" sz="2250">
              <a:solidFill>
                <a:srgbClr val="FFFFFF"/>
              </a:solidFill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61B6006F-AF34-4878-AD5C-39E483948B1E}"/>
              </a:ext>
            </a:extLst>
          </p:cNvPr>
          <p:cNvGrpSpPr/>
          <p:nvPr/>
        </p:nvGrpSpPr>
        <p:grpSpPr>
          <a:xfrm>
            <a:off x="5937525" y="1338298"/>
            <a:ext cx="1855538" cy="1413892"/>
            <a:chOff x="8921977" y="1394910"/>
            <a:chExt cx="2926080" cy="1885188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AD3EEA6-36B3-4371-8A6A-9D8004E1EA5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E7966A8-44D8-4D64-A8C1-A761C29C2B3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8" name="Shape">
            <a:extLst>
              <a:ext uri="{FF2B5EF4-FFF2-40B4-BE49-F238E27FC236}">
                <a16:creationId xmlns:a16="http://schemas.microsoft.com/office/drawing/2014/main" id="{A2199187-DD41-4C57-A089-41E2276A3DF2}"/>
              </a:ext>
            </a:extLst>
          </p:cNvPr>
          <p:cNvSpPr/>
          <p:nvPr/>
        </p:nvSpPr>
        <p:spPr>
          <a:xfrm>
            <a:off x="1440632" y="2578345"/>
            <a:ext cx="2726057" cy="1795407"/>
          </a:xfrm>
          <a:custGeom>
            <a:avLst/>
            <a:gdLst>
              <a:gd name="connsiteX0" fmla="*/ 10558 w 21600"/>
              <a:gd name="connsiteY0" fmla="*/ 2073 h 20322"/>
              <a:gd name="connsiteX1" fmla="*/ 3494 w 21600"/>
              <a:gd name="connsiteY1" fmla="*/ 2062 h 20322"/>
              <a:gd name="connsiteX2" fmla="*/ 0 w 21600"/>
              <a:gd name="connsiteY2" fmla="*/ 7000 h 20322"/>
              <a:gd name="connsiteX3" fmla="*/ 2234 w 21600"/>
              <a:gd name="connsiteY3" fmla="*/ 5322 h 20322"/>
              <a:gd name="connsiteX4" fmla="*/ 5343 w 21600"/>
              <a:gd name="connsiteY4" fmla="*/ 5589 h 20322"/>
              <a:gd name="connsiteX5" fmla="*/ 5343 w 21600"/>
              <a:gd name="connsiteY5" fmla="*/ 5589 h 20322"/>
              <a:gd name="connsiteX6" fmla="*/ 8460 w 21600"/>
              <a:gd name="connsiteY6" fmla="*/ 9287 h 20322"/>
              <a:gd name="connsiteX7" fmla="*/ 12032 w 21600"/>
              <a:gd name="connsiteY7" fmla="*/ 14355 h 20322"/>
              <a:gd name="connsiteX8" fmla="*/ 15019 w 21600"/>
              <a:gd name="connsiteY8" fmla="*/ 18575 h 20322"/>
              <a:gd name="connsiteX9" fmla="*/ 20981 w 21600"/>
              <a:gd name="connsiteY9" fmla="*/ 18575 h 20322"/>
              <a:gd name="connsiteX10" fmla="*/ 21600 w 21600"/>
              <a:gd name="connsiteY10" fmla="*/ 17699 h 20322"/>
              <a:gd name="connsiteX11" fmla="*/ 10558 w 21600"/>
              <a:gd name="connsiteY11" fmla="*/ 2073 h 20322"/>
              <a:gd name="connsiteX0" fmla="*/ 10558 w 21600"/>
              <a:gd name="connsiteY0" fmla="*/ 2073 h 20146"/>
              <a:gd name="connsiteX1" fmla="*/ 3494 w 21600"/>
              <a:gd name="connsiteY1" fmla="*/ 2062 h 20146"/>
              <a:gd name="connsiteX2" fmla="*/ 0 w 21600"/>
              <a:gd name="connsiteY2" fmla="*/ 7000 h 20146"/>
              <a:gd name="connsiteX3" fmla="*/ 2234 w 21600"/>
              <a:gd name="connsiteY3" fmla="*/ 5322 h 20146"/>
              <a:gd name="connsiteX4" fmla="*/ 5343 w 21600"/>
              <a:gd name="connsiteY4" fmla="*/ 5589 h 20146"/>
              <a:gd name="connsiteX5" fmla="*/ 5343 w 21600"/>
              <a:gd name="connsiteY5" fmla="*/ 5589 h 20146"/>
              <a:gd name="connsiteX6" fmla="*/ 8460 w 21600"/>
              <a:gd name="connsiteY6" fmla="*/ 9287 h 20146"/>
              <a:gd name="connsiteX7" fmla="*/ 12032 w 21600"/>
              <a:gd name="connsiteY7" fmla="*/ 14355 h 20146"/>
              <a:gd name="connsiteX8" fmla="*/ 15585 w 21600"/>
              <a:gd name="connsiteY8" fmla="*/ 18201 h 20146"/>
              <a:gd name="connsiteX9" fmla="*/ 20981 w 21600"/>
              <a:gd name="connsiteY9" fmla="*/ 18575 h 20146"/>
              <a:gd name="connsiteX10" fmla="*/ 21600 w 21600"/>
              <a:gd name="connsiteY10" fmla="*/ 17699 h 20146"/>
              <a:gd name="connsiteX11" fmla="*/ 10558 w 21600"/>
              <a:gd name="connsiteY11" fmla="*/ 2073 h 20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00" h="20146" extrusionOk="0">
                <a:moveTo>
                  <a:pt x="10558" y="2073"/>
                </a:moveTo>
                <a:cubicBezTo>
                  <a:pt x="8611" y="-684"/>
                  <a:pt x="5449" y="-695"/>
                  <a:pt x="3494" y="2062"/>
                </a:cubicBezTo>
                <a:lnTo>
                  <a:pt x="0" y="7000"/>
                </a:lnTo>
                <a:lnTo>
                  <a:pt x="2234" y="5322"/>
                </a:lnTo>
                <a:cubicBezTo>
                  <a:pt x="3223" y="4585"/>
                  <a:pt x="4423" y="4681"/>
                  <a:pt x="5343" y="5589"/>
                </a:cubicBezTo>
                <a:lnTo>
                  <a:pt x="5343" y="5589"/>
                </a:lnTo>
                <a:cubicBezTo>
                  <a:pt x="6460" y="6690"/>
                  <a:pt x="7502" y="7930"/>
                  <a:pt x="8460" y="9287"/>
                </a:cubicBezTo>
                <a:lnTo>
                  <a:pt x="12032" y="14355"/>
                </a:lnTo>
                <a:lnTo>
                  <a:pt x="15585" y="18201"/>
                </a:lnTo>
                <a:cubicBezTo>
                  <a:pt x="17230" y="20531"/>
                  <a:pt x="19336" y="20905"/>
                  <a:pt x="20981" y="18575"/>
                </a:cubicBezTo>
                <a:lnTo>
                  <a:pt x="21600" y="17699"/>
                </a:lnTo>
                <a:lnTo>
                  <a:pt x="10558" y="207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AA67DCC0-0B0E-41BF-AD0F-8DCD5EADF59D}"/>
              </a:ext>
            </a:extLst>
          </p:cNvPr>
          <p:cNvGrpSpPr/>
          <p:nvPr/>
        </p:nvGrpSpPr>
        <p:grpSpPr>
          <a:xfrm>
            <a:off x="4418860" y="4382893"/>
            <a:ext cx="1855538" cy="1413892"/>
            <a:chOff x="8921977" y="1394910"/>
            <a:chExt cx="2926080" cy="1885188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3682146E-7A73-4D0D-B897-E8A8C37B08C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A8D3FA8F-064E-44CE-94CB-6A5BD71E105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5E4F9270-C1F0-486D-9FA4-20FA2178A0AE}"/>
              </a:ext>
            </a:extLst>
          </p:cNvPr>
          <p:cNvSpPr/>
          <p:nvPr/>
        </p:nvSpPr>
        <p:spPr>
          <a:xfrm>
            <a:off x="2959704" y="3748562"/>
            <a:ext cx="1206985" cy="603053"/>
          </a:xfrm>
          <a:custGeom>
            <a:avLst/>
            <a:gdLst>
              <a:gd name="connsiteX0" fmla="*/ 1066110 w 1609313"/>
              <a:gd name="connsiteY0" fmla="*/ 0 h 804071"/>
              <a:gd name="connsiteX1" fmla="*/ 1609313 w 1609313"/>
              <a:gd name="connsiteY1" fmla="*/ 542820 h 804071"/>
              <a:gd name="connsiteX2" fmla="*/ 1505151 w 1609313"/>
              <a:gd name="connsiteY2" fmla="*/ 646911 h 804071"/>
              <a:gd name="connsiteX3" fmla="*/ 1393920 w 1609313"/>
              <a:gd name="connsiteY3" fmla="*/ 737758 h 804071"/>
              <a:gd name="connsiteX4" fmla="*/ 1302150 w 1609313"/>
              <a:gd name="connsiteY4" fmla="*/ 786022 h 804071"/>
              <a:gd name="connsiteX5" fmla="*/ 1247770 w 1609313"/>
              <a:gd name="connsiteY5" fmla="*/ 796178 h 804071"/>
              <a:gd name="connsiteX6" fmla="*/ 626244 w 1609313"/>
              <a:gd name="connsiteY6" fmla="*/ 633421 h 804071"/>
              <a:gd name="connsiteX7" fmla="*/ 58485 w 1609313"/>
              <a:gd name="connsiteY7" fmla="*/ 203525 h 804071"/>
              <a:gd name="connsiteX8" fmla="*/ 0 w 1609313"/>
              <a:gd name="connsiteY8" fmla="*/ 145042 h 804071"/>
              <a:gd name="connsiteX9" fmla="*/ 117811 w 1609313"/>
              <a:gd name="connsiteY9" fmla="*/ 187784 h 804071"/>
              <a:gd name="connsiteX10" fmla="*/ 968746 w 1609313"/>
              <a:gd name="connsiteY10" fmla="*/ 78044 h 804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09313" h="804071">
                <a:moveTo>
                  <a:pt x="1066110" y="0"/>
                </a:moveTo>
                <a:lnTo>
                  <a:pt x="1609313" y="542820"/>
                </a:lnTo>
                <a:lnTo>
                  <a:pt x="1505151" y="646911"/>
                </a:lnTo>
                <a:cubicBezTo>
                  <a:pt x="1470549" y="681519"/>
                  <a:pt x="1433247" y="711801"/>
                  <a:pt x="1393920" y="737758"/>
                </a:cubicBezTo>
                <a:lnTo>
                  <a:pt x="1302150" y="786022"/>
                </a:lnTo>
                <a:lnTo>
                  <a:pt x="1247770" y="796178"/>
                </a:lnTo>
                <a:cubicBezTo>
                  <a:pt x="1034832" y="825505"/>
                  <a:pt x="810753" y="773517"/>
                  <a:pt x="626244" y="633421"/>
                </a:cubicBezTo>
                <a:lnTo>
                  <a:pt x="58485" y="203525"/>
                </a:lnTo>
                <a:lnTo>
                  <a:pt x="0" y="145042"/>
                </a:lnTo>
                <a:lnTo>
                  <a:pt x="117811" y="187784"/>
                </a:lnTo>
                <a:cubicBezTo>
                  <a:pt x="404641" y="292030"/>
                  <a:pt x="722277" y="248813"/>
                  <a:pt x="968746" y="78044"/>
                </a:cubicBezTo>
                <a:close/>
              </a:path>
            </a:pathLst>
          </a:custGeom>
          <a:solidFill>
            <a:schemeClr val="tx1">
              <a:alpha val="33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1EB6BC63-3C35-4E08-B230-688D02130D45}"/>
              </a:ext>
            </a:extLst>
          </p:cNvPr>
          <p:cNvSpPr/>
          <p:nvPr/>
        </p:nvSpPr>
        <p:spPr>
          <a:xfrm>
            <a:off x="2955108" y="2933182"/>
            <a:ext cx="2498408" cy="1543855"/>
          </a:xfrm>
          <a:custGeom>
            <a:avLst/>
            <a:gdLst>
              <a:gd name="connsiteX0" fmla="*/ 15679 w 21600"/>
              <a:gd name="connsiteY0" fmla="*/ 0 h 20787"/>
              <a:gd name="connsiteX1" fmla="*/ 13149 w 21600"/>
              <a:gd name="connsiteY1" fmla="*/ 3842 h 20787"/>
              <a:gd name="connsiteX2" fmla="*/ 8037 w 21600"/>
              <a:gd name="connsiteY2" fmla="*/ 11668 h 20787"/>
              <a:gd name="connsiteX3" fmla="*/ 7222 w 21600"/>
              <a:gd name="connsiteY3" fmla="*/ 12711 h 20787"/>
              <a:gd name="connsiteX4" fmla="*/ 7222 w 21600"/>
              <a:gd name="connsiteY4" fmla="*/ 12711 h 20787"/>
              <a:gd name="connsiteX5" fmla="*/ 939 w 21600"/>
              <a:gd name="connsiteY5" fmla="*/ 13302 h 20787"/>
              <a:gd name="connsiteX6" fmla="*/ 0 w 21600"/>
              <a:gd name="connsiteY6" fmla="*/ 12548 h 20787"/>
              <a:gd name="connsiteX7" fmla="*/ 3813 w 21600"/>
              <a:gd name="connsiteY7" fmla="*/ 18356 h 20787"/>
              <a:gd name="connsiteX8" fmla="*/ 11512 w 21600"/>
              <a:gd name="connsiteY8" fmla="*/ 18344 h 20787"/>
              <a:gd name="connsiteX9" fmla="*/ 21600 w 21600"/>
              <a:gd name="connsiteY9" fmla="*/ 2942 h 20787"/>
              <a:gd name="connsiteX10" fmla="*/ 15679 w 21600"/>
              <a:gd name="connsiteY10" fmla="*/ 0 h 20787"/>
              <a:gd name="connsiteX0" fmla="*/ 16153 w 21600"/>
              <a:gd name="connsiteY0" fmla="*/ 0 h 20378"/>
              <a:gd name="connsiteX1" fmla="*/ 13149 w 21600"/>
              <a:gd name="connsiteY1" fmla="*/ 3433 h 20378"/>
              <a:gd name="connsiteX2" fmla="*/ 8037 w 21600"/>
              <a:gd name="connsiteY2" fmla="*/ 11259 h 20378"/>
              <a:gd name="connsiteX3" fmla="*/ 7222 w 21600"/>
              <a:gd name="connsiteY3" fmla="*/ 12302 h 20378"/>
              <a:gd name="connsiteX4" fmla="*/ 7222 w 21600"/>
              <a:gd name="connsiteY4" fmla="*/ 12302 h 20378"/>
              <a:gd name="connsiteX5" fmla="*/ 939 w 21600"/>
              <a:gd name="connsiteY5" fmla="*/ 12893 h 20378"/>
              <a:gd name="connsiteX6" fmla="*/ 0 w 21600"/>
              <a:gd name="connsiteY6" fmla="*/ 12139 h 20378"/>
              <a:gd name="connsiteX7" fmla="*/ 3813 w 21600"/>
              <a:gd name="connsiteY7" fmla="*/ 17947 h 20378"/>
              <a:gd name="connsiteX8" fmla="*/ 11512 w 21600"/>
              <a:gd name="connsiteY8" fmla="*/ 17935 h 20378"/>
              <a:gd name="connsiteX9" fmla="*/ 21600 w 21600"/>
              <a:gd name="connsiteY9" fmla="*/ 2533 h 20378"/>
              <a:gd name="connsiteX10" fmla="*/ 16153 w 21600"/>
              <a:gd name="connsiteY10" fmla="*/ 0 h 20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600" h="20378" extrusionOk="0">
                <a:moveTo>
                  <a:pt x="16153" y="0"/>
                </a:moveTo>
                <a:lnTo>
                  <a:pt x="13149" y="3433"/>
                </a:lnTo>
                <a:lnTo>
                  <a:pt x="8037" y="11259"/>
                </a:lnTo>
                <a:cubicBezTo>
                  <a:pt x="7790" y="11636"/>
                  <a:pt x="7510" y="11988"/>
                  <a:pt x="7222" y="12302"/>
                </a:cubicBezTo>
                <a:lnTo>
                  <a:pt x="7222" y="12302"/>
                </a:lnTo>
                <a:cubicBezTo>
                  <a:pt x="5369" y="14276"/>
                  <a:pt x="2940" y="14502"/>
                  <a:pt x="939" y="12893"/>
                </a:cubicBezTo>
                <a:lnTo>
                  <a:pt x="0" y="12139"/>
                </a:lnTo>
                <a:lnTo>
                  <a:pt x="3813" y="17947"/>
                </a:lnTo>
                <a:cubicBezTo>
                  <a:pt x="5937" y="21191"/>
                  <a:pt x="9388" y="21191"/>
                  <a:pt x="11512" y="17935"/>
                </a:cubicBezTo>
                <a:lnTo>
                  <a:pt x="21600" y="2533"/>
                </a:lnTo>
                <a:lnTo>
                  <a:pt x="16153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A5976B14-27D5-4D85-B3C1-F61E01B1E43C}"/>
              </a:ext>
            </a:extLst>
          </p:cNvPr>
          <p:cNvSpPr/>
          <p:nvPr/>
        </p:nvSpPr>
        <p:spPr>
          <a:xfrm>
            <a:off x="4470777" y="2907356"/>
            <a:ext cx="982739" cy="384086"/>
          </a:xfrm>
          <a:custGeom>
            <a:avLst/>
            <a:gdLst>
              <a:gd name="connsiteX0" fmla="*/ 418305 w 1310318"/>
              <a:gd name="connsiteY0" fmla="*/ 0 h 512114"/>
              <a:gd name="connsiteX1" fmla="*/ 1310318 w 1310318"/>
              <a:gd name="connsiteY1" fmla="*/ 290304 h 512114"/>
              <a:gd name="connsiteX2" fmla="*/ 1088512 w 1310318"/>
              <a:gd name="connsiteY2" fmla="*/ 512114 h 512114"/>
              <a:gd name="connsiteX3" fmla="*/ 852596 w 1310318"/>
              <a:gd name="connsiteY3" fmla="*/ 306122 h 512114"/>
              <a:gd name="connsiteX4" fmla="*/ 332528 w 1310318"/>
              <a:gd name="connsiteY4" fmla="*/ 240632 h 512114"/>
              <a:gd name="connsiteX5" fmla="*/ 0 w 1310318"/>
              <a:gd name="connsiteY5" fmla="*/ 390308 h 512114"/>
              <a:gd name="connsiteX6" fmla="*/ 191604 w 1310318"/>
              <a:gd name="connsiteY6" fmla="*/ 198693 h 51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0318" h="512114">
                <a:moveTo>
                  <a:pt x="418305" y="0"/>
                </a:moveTo>
                <a:lnTo>
                  <a:pt x="1310318" y="290304"/>
                </a:lnTo>
                <a:lnTo>
                  <a:pt x="1088512" y="512114"/>
                </a:lnTo>
                <a:lnTo>
                  <a:pt x="852596" y="306122"/>
                </a:lnTo>
                <a:cubicBezTo>
                  <a:pt x="704882" y="188380"/>
                  <a:pt x="504209" y="163917"/>
                  <a:pt x="332528" y="240632"/>
                </a:cubicBezTo>
                <a:lnTo>
                  <a:pt x="0" y="390308"/>
                </a:lnTo>
                <a:lnTo>
                  <a:pt x="191604" y="198693"/>
                </a:lnTo>
                <a:close/>
              </a:path>
            </a:pathLst>
          </a:custGeom>
          <a:solidFill>
            <a:schemeClr val="tx1">
              <a:alpha val="33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EF676636-2B38-40B0-B714-24710DC71B5C}"/>
              </a:ext>
            </a:extLst>
          </p:cNvPr>
          <p:cNvSpPr/>
          <p:nvPr/>
        </p:nvSpPr>
        <p:spPr>
          <a:xfrm>
            <a:off x="4469582" y="2578345"/>
            <a:ext cx="2592707" cy="18983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1" h="20588" extrusionOk="0">
                <a:moveTo>
                  <a:pt x="10969" y="2004"/>
                </a:moveTo>
                <a:cubicBezTo>
                  <a:pt x="8946" y="-661"/>
                  <a:pt x="5661" y="-671"/>
                  <a:pt x="3630" y="1994"/>
                </a:cubicBezTo>
                <a:lnTo>
                  <a:pt x="0" y="6767"/>
                </a:lnTo>
                <a:lnTo>
                  <a:pt x="2321" y="5145"/>
                </a:lnTo>
                <a:cubicBezTo>
                  <a:pt x="3348" y="4432"/>
                  <a:pt x="4594" y="4525"/>
                  <a:pt x="5551" y="5403"/>
                </a:cubicBezTo>
                <a:lnTo>
                  <a:pt x="5551" y="5403"/>
                </a:lnTo>
                <a:cubicBezTo>
                  <a:pt x="6711" y="6467"/>
                  <a:pt x="7793" y="7665"/>
                  <a:pt x="8789" y="8977"/>
                </a:cubicBezTo>
                <a:lnTo>
                  <a:pt x="16825" y="19565"/>
                </a:lnTo>
                <a:cubicBezTo>
                  <a:pt x="17860" y="20929"/>
                  <a:pt x="19530" y="20929"/>
                  <a:pt x="20565" y="19565"/>
                </a:cubicBezTo>
                <a:lnTo>
                  <a:pt x="20565" y="19565"/>
                </a:lnTo>
                <a:cubicBezTo>
                  <a:pt x="21600" y="18202"/>
                  <a:pt x="21600" y="16002"/>
                  <a:pt x="20565" y="14638"/>
                </a:cubicBezTo>
                <a:lnTo>
                  <a:pt x="10969" y="2004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76" name="Graphic 22" descr="Gears">
            <a:extLst>
              <a:ext uri="{FF2B5EF4-FFF2-40B4-BE49-F238E27FC236}">
                <a16:creationId xmlns:a16="http://schemas.microsoft.com/office/drawing/2014/main" id="{2693AD83-415F-43FC-BF2B-936EDB79CA8E}"/>
              </a:ext>
            </a:extLst>
          </p:cNvPr>
          <p:cNvGrpSpPr/>
          <p:nvPr/>
        </p:nvGrpSpPr>
        <p:grpSpPr>
          <a:xfrm>
            <a:off x="5239396" y="2699250"/>
            <a:ext cx="264842" cy="320491"/>
            <a:chOff x="9001134" y="4235802"/>
            <a:chExt cx="353122" cy="427321"/>
          </a:xfrm>
          <a:solidFill>
            <a:srgbClr val="262626"/>
          </a:solidFill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010C4858-7AB6-4077-9E95-1FFFE00B2AEF}"/>
                </a:ext>
              </a:extLst>
            </p:cNvPr>
            <p:cNvSpPr/>
            <p:nvPr/>
          </p:nvSpPr>
          <p:spPr>
            <a:xfrm>
              <a:off x="9123535" y="4235802"/>
              <a:ext cx="230721" cy="230179"/>
            </a:xfrm>
            <a:custGeom>
              <a:avLst/>
              <a:gdLst>
                <a:gd name="connsiteX0" fmla="*/ 115361 w 230721"/>
                <a:gd name="connsiteY0" fmla="*/ 155981 h 230179"/>
                <a:gd name="connsiteX1" fmla="*/ 74741 w 230721"/>
                <a:gd name="connsiteY1" fmla="*/ 115361 h 230179"/>
                <a:gd name="connsiteX2" fmla="*/ 115361 w 230721"/>
                <a:gd name="connsiteY2" fmla="*/ 74741 h 230179"/>
                <a:gd name="connsiteX3" fmla="*/ 155981 w 230721"/>
                <a:gd name="connsiteY3" fmla="*/ 115361 h 230179"/>
                <a:gd name="connsiteX4" fmla="*/ 115361 w 230721"/>
                <a:gd name="connsiteY4" fmla="*/ 155981 h 230179"/>
                <a:gd name="connsiteX5" fmla="*/ 206891 w 230721"/>
                <a:gd name="connsiteY5" fmla="*/ 89905 h 230179"/>
                <a:gd name="connsiteX6" fmla="*/ 198225 w 230721"/>
                <a:gd name="connsiteY6" fmla="*/ 68783 h 230179"/>
                <a:gd name="connsiteX7" fmla="*/ 206891 w 230721"/>
                <a:gd name="connsiteY7" fmla="*/ 43328 h 230179"/>
                <a:gd name="connsiteX8" fmla="*/ 187393 w 230721"/>
                <a:gd name="connsiteY8" fmla="*/ 23830 h 230179"/>
                <a:gd name="connsiteX9" fmla="*/ 161938 w 230721"/>
                <a:gd name="connsiteY9" fmla="*/ 32496 h 230179"/>
                <a:gd name="connsiteX10" fmla="*/ 140816 w 230721"/>
                <a:gd name="connsiteY10" fmla="*/ 23830 h 230179"/>
                <a:gd name="connsiteX11" fmla="*/ 128901 w 230721"/>
                <a:gd name="connsiteY11" fmla="*/ 0 h 230179"/>
                <a:gd name="connsiteX12" fmla="*/ 101821 w 230721"/>
                <a:gd name="connsiteY12" fmla="*/ 0 h 230179"/>
                <a:gd name="connsiteX13" fmla="*/ 89905 w 230721"/>
                <a:gd name="connsiteY13" fmla="*/ 23830 h 230179"/>
                <a:gd name="connsiteX14" fmla="*/ 68783 w 230721"/>
                <a:gd name="connsiteY14" fmla="*/ 32496 h 230179"/>
                <a:gd name="connsiteX15" fmla="*/ 43328 w 230721"/>
                <a:gd name="connsiteY15" fmla="*/ 23830 h 230179"/>
                <a:gd name="connsiteX16" fmla="*/ 23830 w 230721"/>
                <a:gd name="connsiteY16" fmla="*/ 43328 h 230179"/>
                <a:gd name="connsiteX17" fmla="*/ 32496 w 230721"/>
                <a:gd name="connsiteY17" fmla="*/ 68783 h 230179"/>
                <a:gd name="connsiteX18" fmla="*/ 23830 w 230721"/>
                <a:gd name="connsiteY18" fmla="*/ 89905 h 230179"/>
                <a:gd name="connsiteX19" fmla="*/ 0 w 230721"/>
                <a:gd name="connsiteY19" fmla="*/ 101821 h 230179"/>
                <a:gd name="connsiteX20" fmla="*/ 0 w 230721"/>
                <a:gd name="connsiteY20" fmla="*/ 128901 h 230179"/>
                <a:gd name="connsiteX21" fmla="*/ 23830 w 230721"/>
                <a:gd name="connsiteY21" fmla="*/ 140816 h 230179"/>
                <a:gd name="connsiteX22" fmla="*/ 32496 w 230721"/>
                <a:gd name="connsiteY22" fmla="*/ 161938 h 230179"/>
                <a:gd name="connsiteX23" fmla="*/ 23830 w 230721"/>
                <a:gd name="connsiteY23" fmla="*/ 187393 h 230179"/>
                <a:gd name="connsiteX24" fmla="*/ 42786 w 230721"/>
                <a:gd name="connsiteY24" fmla="*/ 206349 h 230179"/>
                <a:gd name="connsiteX25" fmla="*/ 68241 w 230721"/>
                <a:gd name="connsiteY25" fmla="*/ 197684 h 230179"/>
                <a:gd name="connsiteX26" fmla="*/ 89364 w 230721"/>
                <a:gd name="connsiteY26" fmla="*/ 206349 h 230179"/>
                <a:gd name="connsiteX27" fmla="*/ 101279 w 230721"/>
                <a:gd name="connsiteY27" fmla="*/ 230180 h 230179"/>
                <a:gd name="connsiteX28" fmla="*/ 128359 w 230721"/>
                <a:gd name="connsiteY28" fmla="*/ 230180 h 230179"/>
                <a:gd name="connsiteX29" fmla="*/ 140274 w 230721"/>
                <a:gd name="connsiteY29" fmla="*/ 206349 h 230179"/>
                <a:gd name="connsiteX30" fmla="*/ 161397 w 230721"/>
                <a:gd name="connsiteY30" fmla="*/ 197684 h 230179"/>
                <a:gd name="connsiteX31" fmla="*/ 186852 w 230721"/>
                <a:gd name="connsiteY31" fmla="*/ 206349 h 230179"/>
                <a:gd name="connsiteX32" fmla="*/ 206349 w 230721"/>
                <a:gd name="connsiteY32" fmla="*/ 187393 h 230179"/>
                <a:gd name="connsiteX33" fmla="*/ 197684 w 230721"/>
                <a:gd name="connsiteY33" fmla="*/ 161938 h 230179"/>
                <a:gd name="connsiteX34" fmla="*/ 206891 w 230721"/>
                <a:gd name="connsiteY34" fmla="*/ 140816 h 230179"/>
                <a:gd name="connsiteX35" fmla="*/ 230721 w 230721"/>
                <a:gd name="connsiteY35" fmla="*/ 128901 h 230179"/>
                <a:gd name="connsiteX36" fmla="*/ 230721 w 230721"/>
                <a:gd name="connsiteY36" fmla="*/ 101821 h 230179"/>
                <a:gd name="connsiteX37" fmla="*/ 206891 w 230721"/>
                <a:gd name="connsiteY37" fmla="*/ 89905 h 230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30721" h="230179">
                  <a:moveTo>
                    <a:pt x="115361" y="155981"/>
                  </a:moveTo>
                  <a:cubicBezTo>
                    <a:pt x="92613" y="155981"/>
                    <a:pt x="74741" y="137566"/>
                    <a:pt x="74741" y="115361"/>
                  </a:cubicBezTo>
                  <a:cubicBezTo>
                    <a:pt x="74741" y="93155"/>
                    <a:pt x="93155" y="74741"/>
                    <a:pt x="115361" y="74741"/>
                  </a:cubicBezTo>
                  <a:cubicBezTo>
                    <a:pt x="138108" y="74741"/>
                    <a:pt x="155981" y="93155"/>
                    <a:pt x="155981" y="115361"/>
                  </a:cubicBezTo>
                  <a:cubicBezTo>
                    <a:pt x="155981" y="137566"/>
                    <a:pt x="137566" y="155981"/>
                    <a:pt x="115361" y="155981"/>
                  </a:cubicBezTo>
                  <a:close/>
                  <a:moveTo>
                    <a:pt x="206891" y="89905"/>
                  </a:moveTo>
                  <a:cubicBezTo>
                    <a:pt x="204724" y="82323"/>
                    <a:pt x="202016" y="75282"/>
                    <a:pt x="198225" y="68783"/>
                  </a:cubicBezTo>
                  <a:lnTo>
                    <a:pt x="206891" y="43328"/>
                  </a:lnTo>
                  <a:lnTo>
                    <a:pt x="187393" y="23830"/>
                  </a:lnTo>
                  <a:lnTo>
                    <a:pt x="161938" y="32496"/>
                  </a:lnTo>
                  <a:cubicBezTo>
                    <a:pt x="155439" y="28705"/>
                    <a:pt x="148398" y="25997"/>
                    <a:pt x="140816" y="23830"/>
                  </a:cubicBezTo>
                  <a:lnTo>
                    <a:pt x="128901" y="0"/>
                  </a:lnTo>
                  <a:lnTo>
                    <a:pt x="101821" y="0"/>
                  </a:lnTo>
                  <a:lnTo>
                    <a:pt x="89905" y="23830"/>
                  </a:lnTo>
                  <a:cubicBezTo>
                    <a:pt x="82323" y="25997"/>
                    <a:pt x="75282" y="28705"/>
                    <a:pt x="68783" y="32496"/>
                  </a:cubicBezTo>
                  <a:lnTo>
                    <a:pt x="43328" y="23830"/>
                  </a:lnTo>
                  <a:lnTo>
                    <a:pt x="23830" y="43328"/>
                  </a:lnTo>
                  <a:lnTo>
                    <a:pt x="32496" y="68783"/>
                  </a:lnTo>
                  <a:cubicBezTo>
                    <a:pt x="28705" y="75282"/>
                    <a:pt x="25997" y="82323"/>
                    <a:pt x="23830" y="89905"/>
                  </a:cubicBezTo>
                  <a:lnTo>
                    <a:pt x="0" y="101821"/>
                  </a:lnTo>
                  <a:lnTo>
                    <a:pt x="0" y="128901"/>
                  </a:lnTo>
                  <a:lnTo>
                    <a:pt x="23830" y="140816"/>
                  </a:lnTo>
                  <a:cubicBezTo>
                    <a:pt x="25997" y="148398"/>
                    <a:pt x="28705" y="155439"/>
                    <a:pt x="32496" y="161938"/>
                  </a:cubicBezTo>
                  <a:lnTo>
                    <a:pt x="23830" y="187393"/>
                  </a:lnTo>
                  <a:lnTo>
                    <a:pt x="42786" y="206349"/>
                  </a:lnTo>
                  <a:lnTo>
                    <a:pt x="68241" y="197684"/>
                  </a:lnTo>
                  <a:cubicBezTo>
                    <a:pt x="74741" y="201475"/>
                    <a:pt x="81781" y="204183"/>
                    <a:pt x="89364" y="206349"/>
                  </a:cubicBezTo>
                  <a:lnTo>
                    <a:pt x="101279" y="230180"/>
                  </a:lnTo>
                  <a:lnTo>
                    <a:pt x="128359" y="230180"/>
                  </a:lnTo>
                  <a:lnTo>
                    <a:pt x="140274" y="206349"/>
                  </a:lnTo>
                  <a:cubicBezTo>
                    <a:pt x="147857" y="204183"/>
                    <a:pt x="154897" y="201475"/>
                    <a:pt x="161397" y="197684"/>
                  </a:cubicBezTo>
                  <a:lnTo>
                    <a:pt x="186852" y="206349"/>
                  </a:lnTo>
                  <a:lnTo>
                    <a:pt x="206349" y="187393"/>
                  </a:lnTo>
                  <a:lnTo>
                    <a:pt x="197684" y="161938"/>
                  </a:lnTo>
                  <a:cubicBezTo>
                    <a:pt x="201475" y="155439"/>
                    <a:pt x="204724" y="147857"/>
                    <a:pt x="206891" y="140816"/>
                  </a:cubicBezTo>
                  <a:lnTo>
                    <a:pt x="230721" y="128901"/>
                  </a:lnTo>
                  <a:lnTo>
                    <a:pt x="230721" y="101821"/>
                  </a:lnTo>
                  <a:lnTo>
                    <a:pt x="206891" y="8990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A946B723-0113-4E7B-B824-3BFB7AE6218D}"/>
                </a:ext>
              </a:extLst>
            </p:cNvPr>
            <p:cNvSpPr/>
            <p:nvPr/>
          </p:nvSpPr>
          <p:spPr>
            <a:xfrm>
              <a:off x="9001134" y="4432944"/>
              <a:ext cx="230721" cy="230179"/>
            </a:xfrm>
            <a:custGeom>
              <a:avLst/>
              <a:gdLst>
                <a:gd name="connsiteX0" fmla="*/ 115361 w 230721"/>
                <a:gd name="connsiteY0" fmla="*/ 155980 h 230179"/>
                <a:gd name="connsiteX1" fmla="*/ 74741 w 230721"/>
                <a:gd name="connsiteY1" fmla="*/ 115361 h 230179"/>
                <a:gd name="connsiteX2" fmla="*/ 115361 w 230721"/>
                <a:gd name="connsiteY2" fmla="*/ 74741 h 230179"/>
                <a:gd name="connsiteX3" fmla="*/ 155981 w 230721"/>
                <a:gd name="connsiteY3" fmla="*/ 115361 h 230179"/>
                <a:gd name="connsiteX4" fmla="*/ 115361 w 230721"/>
                <a:gd name="connsiteY4" fmla="*/ 155980 h 230179"/>
                <a:gd name="connsiteX5" fmla="*/ 115361 w 230721"/>
                <a:gd name="connsiteY5" fmla="*/ 155980 h 230179"/>
                <a:gd name="connsiteX6" fmla="*/ 198225 w 230721"/>
                <a:gd name="connsiteY6" fmla="*/ 68783 h 230179"/>
                <a:gd name="connsiteX7" fmla="*/ 206891 w 230721"/>
                <a:gd name="connsiteY7" fmla="*/ 43328 h 230179"/>
                <a:gd name="connsiteX8" fmla="*/ 187393 w 230721"/>
                <a:gd name="connsiteY8" fmla="*/ 23830 h 230179"/>
                <a:gd name="connsiteX9" fmla="*/ 161938 w 230721"/>
                <a:gd name="connsiteY9" fmla="*/ 32496 h 230179"/>
                <a:gd name="connsiteX10" fmla="*/ 140816 w 230721"/>
                <a:gd name="connsiteY10" fmla="*/ 23830 h 230179"/>
                <a:gd name="connsiteX11" fmla="*/ 128901 w 230721"/>
                <a:gd name="connsiteY11" fmla="*/ 0 h 230179"/>
                <a:gd name="connsiteX12" fmla="*/ 101821 w 230721"/>
                <a:gd name="connsiteY12" fmla="*/ 0 h 230179"/>
                <a:gd name="connsiteX13" fmla="*/ 89905 w 230721"/>
                <a:gd name="connsiteY13" fmla="*/ 23830 h 230179"/>
                <a:gd name="connsiteX14" fmla="*/ 68783 w 230721"/>
                <a:gd name="connsiteY14" fmla="*/ 32496 h 230179"/>
                <a:gd name="connsiteX15" fmla="*/ 43328 w 230721"/>
                <a:gd name="connsiteY15" fmla="*/ 23830 h 230179"/>
                <a:gd name="connsiteX16" fmla="*/ 24372 w 230721"/>
                <a:gd name="connsiteY16" fmla="*/ 42786 h 230179"/>
                <a:gd name="connsiteX17" fmla="*/ 32496 w 230721"/>
                <a:gd name="connsiteY17" fmla="*/ 68241 h 230179"/>
                <a:gd name="connsiteX18" fmla="*/ 23830 w 230721"/>
                <a:gd name="connsiteY18" fmla="*/ 89364 h 230179"/>
                <a:gd name="connsiteX19" fmla="*/ 0 w 230721"/>
                <a:gd name="connsiteY19" fmla="*/ 101279 h 230179"/>
                <a:gd name="connsiteX20" fmla="*/ 0 w 230721"/>
                <a:gd name="connsiteY20" fmla="*/ 128359 h 230179"/>
                <a:gd name="connsiteX21" fmla="*/ 23830 w 230721"/>
                <a:gd name="connsiteY21" fmla="*/ 140274 h 230179"/>
                <a:gd name="connsiteX22" fmla="*/ 32496 w 230721"/>
                <a:gd name="connsiteY22" fmla="*/ 161396 h 230179"/>
                <a:gd name="connsiteX23" fmla="*/ 24372 w 230721"/>
                <a:gd name="connsiteY23" fmla="*/ 186852 h 230179"/>
                <a:gd name="connsiteX24" fmla="*/ 43328 w 230721"/>
                <a:gd name="connsiteY24" fmla="*/ 205808 h 230179"/>
                <a:gd name="connsiteX25" fmla="*/ 68783 w 230721"/>
                <a:gd name="connsiteY25" fmla="*/ 197684 h 230179"/>
                <a:gd name="connsiteX26" fmla="*/ 89905 w 230721"/>
                <a:gd name="connsiteY26" fmla="*/ 206349 h 230179"/>
                <a:gd name="connsiteX27" fmla="*/ 101821 w 230721"/>
                <a:gd name="connsiteY27" fmla="*/ 230180 h 230179"/>
                <a:gd name="connsiteX28" fmla="*/ 128901 w 230721"/>
                <a:gd name="connsiteY28" fmla="*/ 230180 h 230179"/>
                <a:gd name="connsiteX29" fmla="*/ 140816 w 230721"/>
                <a:gd name="connsiteY29" fmla="*/ 206349 h 230179"/>
                <a:gd name="connsiteX30" fmla="*/ 161938 w 230721"/>
                <a:gd name="connsiteY30" fmla="*/ 197684 h 230179"/>
                <a:gd name="connsiteX31" fmla="*/ 187393 w 230721"/>
                <a:gd name="connsiteY31" fmla="*/ 206349 h 230179"/>
                <a:gd name="connsiteX32" fmla="*/ 206349 w 230721"/>
                <a:gd name="connsiteY32" fmla="*/ 186852 h 230179"/>
                <a:gd name="connsiteX33" fmla="*/ 198225 w 230721"/>
                <a:gd name="connsiteY33" fmla="*/ 161938 h 230179"/>
                <a:gd name="connsiteX34" fmla="*/ 206891 w 230721"/>
                <a:gd name="connsiteY34" fmla="*/ 140816 h 230179"/>
                <a:gd name="connsiteX35" fmla="*/ 230721 w 230721"/>
                <a:gd name="connsiteY35" fmla="*/ 128901 h 230179"/>
                <a:gd name="connsiteX36" fmla="*/ 230721 w 230721"/>
                <a:gd name="connsiteY36" fmla="*/ 101821 h 230179"/>
                <a:gd name="connsiteX37" fmla="*/ 206891 w 230721"/>
                <a:gd name="connsiteY37" fmla="*/ 89905 h 230179"/>
                <a:gd name="connsiteX38" fmla="*/ 198225 w 230721"/>
                <a:gd name="connsiteY38" fmla="*/ 68783 h 230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30721" h="230179">
                  <a:moveTo>
                    <a:pt x="115361" y="155980"/>
                  </a:moveTo>
                  <a:cubicBezTo>
                    <a:pt x="92613" y="155980"/>
                    <a:pt x="74741" y="137566"/>
                    <a:pt x="74741" y="115361"/>
                  </a:cubicBezTo>
                  <a:cubicBezTo>
                    <a:pt x="74741" y="92613"/>
                    <a:pt x="93155" y="74741"/>
                    <a:pt x="115361" y="74741"/>
                  </a:cubicBezTo>
                  <a:cubicBezTo>
                    <a:pt x="138108" y="74741"/>
                    <a:pt x="155981" y="93155"/>
                    <a:pt x="155981" y="115361"/>
                  </a:cubicBezTo>
                  <a:cubicBezTo>
                    <a:pt x="155981" y="137566"/>
                    <a:pt x="138108" y="155980"/>
                    <a:pt x="115361" y="155980"/>
                  </a:cubicBezTo>
                  <a:lnTo>
                    <a:pt x="115361" y="155980"/>
                  </a:lnTo>
                  <a:close/>
                  <a:moveTo>
                    <a:pt x="198225" y="68783"/>
                  </a:moveTo>
                  <a:lnTo>
                    <a:pt x="206891" y="43328"/>
                  </a:lnTo>
                  <a:lnTo>
                    <a:pt x="187393" y="23830"/>
                  </a:lnTo>
                  <a:lnTo>
                    <a:pt x="161938" y="32496"/>
                  </a:lnTo>
                  <a:cubicBezTo>
                    <a:pt x="155439" y="28705"/>
                    <a:pt x="147857" y="25997"/>
                    <a:pt x="140816" y="23830"/>
                  </a:cubicBezTo>
                  <a:lnTo>
                    <a:pt x="128901" y="0"/>
                  </a:lnTo>
                  <a:lnTo>
                    <a:pt x="101821" y="0"/>
                  </a:lnTo>
                  <a:lnTo>
                    <a:pt x="89905" y="23830"/>
                  </a:lnTo>
                  <a:cubicBezTo>
                    <a:pt x="82323" y="25997"/>
                    <a:pt x="75282" y="28705"/>
                    <a:pt x="68783" y="32496"/>
                  </a:cubicBezTo>
                  <a:lnTo>
                    <a:pt x="43328" y="23830"/>
                  </a:lnTo>
                  <a:lnTo>
                    <a:pt x="24372" y="42786"/>
                  </a:lnTo>
                  <a:lnTo>
                    <a:pt x="32496" y="68241"/>
                  </a:lnTo>
                  <a:cubicBezTo>
                    <a:pt x="28705" y="74741"/>
                    <a:pt x="25997" y="82323"/>
                    <a:pt x="23830" y="89364"/>
                  </a:cubicBezTo>
                  <a:lnTo>
                    <a:pt x="0" y="101279"/>
                  </a:lnTo>
                  <a:lnTo>
                    <a:pt x="0" y="128359"/>
                  </a:lnTo>
                  <a:lnTo>
                    <a:pt x="23830" y="140274"/>
                  </a:lnTo>
                  <a:cubicBezTo>
                    <a:pt x="25997" y="147856"/>
                    <a:pt x="28705" y="154897"/>
                    <a:pt x="32496" y="161396"/>
                  </a:cubicBezTo>
                  <a:lnTo>
                    <a:pt x="24372" y="186852"/>
                  </a:lnTo>
                  <a:lnTo>
                    <a:pt x="43328" y="205808"/>
                  </a:lnTo>
                  <a:lnTo>
                    <a:pt x="68783" y="197684"/>
                  </a:lnTo>
                  <a:cubicBezTo>
                    <a:pt x="75282" y="201475"/>
                    <a:pt x="82323" y="204183"/>
                    <a:pt x="89905" y="206349"/>
                  </a:cubicBezTo>
                  <a:lnTo>
                    <a:pt x="101821" y="230180"/>
                  </a:lnTo>
                  <a:lnTo>
                    <a:pt x="128901" y="230180"/>
                  </a:lnTo>
                  <a:lnTo>
                    <a:pt x="140816" y="206349"/>
                  </a:lnTo>
                  <a:cubicBezTo>
                    <a:pt x="148398" y="204183"/>
                    <a:pt x="155439" y="201475"/>
                    <a:pt x="161938" y="197684"/>
                  </a:cubicBezTo>
                  <a:lnTo>
                    <a:pt x="187393" y="206349"/>
                  </a:lnTo>
                  <a:lnTo>
                    <a:pt x="206349" y="186852"/>
                  </a:lnTo>
                  <a:lnTo>
                    <a:pt x="198225" y="161938"/>
                  </a:lnTo>
                  <a:cubicBezTo>
                    <a:pt x="202016" y="155439"/>
                    <a:pt x="204724" y="148398"/>
                    <a:pt x="206891" y="140816"/>
                  </a:cubicBezTo>
                  <a:lnTo>
                    <a:pt x="230721" y="128901"/>
                  </a:lnTo>
                  <a:lnTo>
                    <a:pt x="230721" y="101821"/>
                  </a:lnTo>
                  <a:lnTo>
                    <a:pt x="206891" y="89905"/>
                  </a:lnTo>
                  <a:cubicBezTo>
                    <a:pt x="204724" y="82323"/>
                    <a:pt x="202016" y="75282"/>
                    <a:pt x="198225" y="68783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9" name="Graphic 20" descr="Stopwatch">
            <a:extLst>
              <a:ext uri="{FF2B5EF4-FFF2-40B4-BE49-F238E27FC236}">
                <a16:creationId xmlns:a16="http://schemas.microsoft.com/office/drawing/2014/main" id="{C0F8E749-906A-40FC-8684-124D0A575F9E}"/>
              </a:ext>
            </a:extLst>
          </p:cNvPr>
          <p:cNvGrpSpPr/>
          <p:nvPr/>
        </p:nvGrpSpPr>
        <p:grpSpPr>
          <a:xfrm>
            <a:off x="3649244" y="3999575"/>
            <a:ext cx="389951" cy="389951"/>
            <a:chOff x="5012667" y="4189766"/>
            <a:chExt cx="519935" cy="519935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A6586CE8-FE5A-48FE-B50E-AB2D5A377DE5}"/>
                </a:ext>
              </a:extLst>
            </p:cNvPr>
            <p:cNvSpPr/>
            <p:nvPr/>
          </p:nvSpPr>
          <p:spPr>
            <a:xfrm>
              <a:off x="5261802" y="4357661"/>
              <a:ext cx="21663" cy="21663"/>
            </a:xfrm>
            <a:custGeom>
              <a:avLst/>
              <a:gdLst>
                <a:gd name="connsiteX0" fmla="*/ 21664 w 21663"/>
                <a:gd name="connsiteY0" fmla="*/ 10832 h 21663"/>
                <a:gd name="connsiteX1" fmla="*/ 10832 w 21663"/>
                <a:gd name="connsiteY1" fmla="*/ 21664 h 21663"/>
                <a:gd name="connsiteX2" fmla="*/ 0 w 21663"/>
                <a:gd name="connsiteY2" fmla="*/ 10832 h 21663"/>
                <a:gd name="connsiteX3" fmla="*/ 10832 w 21663"/>
                <a:gd name="connsiteY3" fmla="*/ 0 h 21663"/>
                <a:gd name="connsiteX4" fmla="*/ 21664 w 21663"/>
                <a:gd name="connsiteY4" fmla="*/ 10832 h 21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63" h="21663">
                  <a:moveTo>
                    <a:pt x="21664" y="10832"/>
                  </a:moveTo>
                  <a:cubicBezTo>
                    <a:pt x="21664" y="16814"/>
                    <a:pt x="16814" y="21664"/>
                    <a:pt x="10832" y="21664"/>
                  </a:cubicBezTo>
                  <a:cubicBezTo>
                    <a:pt x="4850" y="21664"/>
                    <a:pt x="0" y="16814"/>
                    <a:pt x="0" y="10832"/>
                  </a:cubicBezTo>
                  <a:cubicBezTo>
                    <a:pt x="0" y="4850"/>
                    <a:pt x="4850" y="0"/>
                    <a:pt x="10832" y="0"/>
                  </a:cubicBezTo>
                  <a:cubicBezTo>
                    <a:pt x="16814" y="0"/>
                    <a:pt x="21664" y="4850"/>
                    <a:pt x="21664" y="10832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DF758E54-34E3-408F-8BE5-E37A5EA70C52}"/>
                </a:ext>
              </a:extLst>
            </p:cNvPr>
            <p:cNvSpPr/>
            <p:nvPr/>
          </p:nvSpPr>
          <p:spPr>
            <a:xfrm>
              <a:off x="5261802" y="4574301"/>
              <a:ext cx="21663" cy="21663"/>
            </a:xfrm>
            <a:custGeom>
              <a:avLst/>
              <a:gdLst>
                <a:gd name="connsiteX0" fmla="*/ 21664 w 21663"/>
                <a:gd name="connsiteY0" fmla="*/ 10832 h 21663"/>
                <a:gd name="connsiteX1" fmla="*/ 10832 w 21663"/>
                <a:gd name="connsiteY1" fmla="*/ 21664 h 21663"/>
                <a:gd name="connsiteX2" fmla="*/ 0 w 21663"/>
                <a:gd name="connsiteY2" fmla="*/ 10832 h 21663"/>
                <a:gd name="connsiteX3" fmla="*/ 10832 w 21663"/>
                <a:gd name="connsiteY3" fmla="*/ 0 h 21663"/>
                <a:gd name="connsiteX4" fmla="*/ 21664 w 21663"/>
                <a:gd name="connsiteY4" fmla="*/ 10832 h 21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63" h="21663">
                  <a:moveTo>
                    <a:pt x="21664" y="10832"/>
                  </a:moveTo>
                  <a:cubicBezTo>
                    <a:pt x="21664" y="16814"/>
                    <a:pt x="16814" y="21664"/>
                    <a:pt x="10832" y="21664"/>
                  </a:cubicBezTo>
                  <a:cubicBezTo>
                    <a:pt x="4850" y="21664"/>
                    <a:pt x="0" y="16814"/>
                    <a:pt x="0" y="10832"/>
                  </a:cubicBezTo>
                  <a:cubicBezTo>
                    <a:pt x="0" y="4850"/>
                    <a:pt x="4850" y="0"/>
                    <a:pt x="10832" y="0"/>
                  </a:cubicBezTo>
                  <a:cubicBezTo>
                    <a:pt x="16814" y="0"/>
                    <a:pt x="21664" y="4850"/>
                    <a:pt x="21664" y="10832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7B94FD8B-CD20-41CE-819D-71C6C2AFF9B0}"/>
                </a:ext>
              </a:extLst>
            </p:cNvPr>
            <p:cNvSpPr/>
            <p:nvPr/>
          </p:nvSpPr>
          <p:spPr>
            <a:xfrm>
              <a:off x="5370122" y="4460565"/>
              <a:ext cx="21663" cy="21663"/>
            </a:xfrm>
            <a:custGeom>
              <a:avLst/>
              <a:gdLst>
                <a:gd name="connsiteX0" fmla="*/ 21664 w 21663"/>
                <a:gd name="connsiteY0" fmla="*/ 10832 h 21663"/>
                <a:gd name="connsiteX1" fmla="*/ 10832 w 21663"/>
                <a:gd name="connsiteY1" fmla="*/ 21664 h 21663"/>
                <a:gd name="connsiteX2" fmla="*/ 0 w 21663"/>
                <a:gd name="connsiteY2" fmla="*/ 10832 h 21663"/>
                <a:gd name="connsiteX3" fmla="*/ 10832 w 21663"/>
                <a:gd name="connsiteY3" fmla="*/ 0 h 21663"/>
                <a:gd name="connsiteX4" fmla="*/ 21664 w 21663"/>
                <a:gd name="connsiteY4" fmla="*/ 10832 h 21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63" h="21663">
                  <a:moveTo>
                    <a:pt x="21664" y="10832"/>
                  </a:moveTo>
                  <a:cubicBezTo>
                    <a:pt x="21664" y="16814"/>
                    <a:pt x="16814" y="21664"/>
                    <a:pt x="10832" y="21664"/>
                  </a:cubicBezTo>
                  <a:cubicBezTo>
                    <a:pt x="4850" y="21664"/>
                    <a:pt x="0" y="16814"/>
                    <a:pt x="0" y="10832"/>
                  </a:cubicBezTo>
                  <a:cubicBezTo>
                    <a:pt x="0" y="4850"/>
                    <a:pt x="4850" y="0"/>
                    <a:pt x="10832" y="0"/>
                  </a:cubicBezTo>
                  <a:cubicBezTo>
                    <a:pt x="16814" y="0"/>
                    <a:pt x="21664" y="4850"/>
                    <a:pt x="21664" y="10832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B5B54E1C-8DA9-4C60-825A-D0ED0B3F1B90}"/>
                </a:ext>
              </a:extLst>
            </p:cNvPr>
            <p:cNvSpPr/>
            <p:nvPr/>
          </p:nvSpPr>
          <p:spPr>
            <a:xfrm>
              <a:off x="5153482" y="4460565"/>
              <a:ext cx="21663" cy="21663"/>
            </a:xfrm>
            <a:custGeom>
              <a:avLst/>
              <a:gdLst>
                <a:gd name="connsiteX0" fmla="*/ 21664 w 21663"/>
                <a:gd name="connsiteY0" fmla="*/ 10832 h 21663"/>
                <a:gd name="connsiteX1" fmla="*/ 10832 w 21663"/>
                <a:gd name="connsiteY1" fmla="*/ 21664 h 21663"/>
                <a:gd name="connsiteX2" fmla="*/ 0 w 21663"/>
                <a:gd name="connsiteY2" fmla="*/ 10832 h 21663"/>
                <a:gd name="connsiteX3" fmla="*/ 10832 w 21663"/>
                <a:gd name="connsiteY3" fmla="*/ 0 h 21663"/>
                <a:gd name="connsiteX4" fmla="*/ 21664 w 21663"/>
                <a:gd name="connsiteY4" fmla="*/ 10832 h 21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63" h="21663">
                  <a:moveTo>
                    <a:pt x="21664" y="10832"/>
                  </a:moveTo>
                  <a:cubicBezTo>
                    <a:pt x="21664" y="16814"/>
                    <a:pt x="16814" y="21664"/>
                    <a:pt x="10832" y="21664"/>
                  </a:cubicBezTo>
                  <a:cubicBezTo>
                    <a:pt x="4850" y="21664"/>
                    <a:pt x="0" y="16814"/>
                    <a:pt x="0" y="10832"/>
                  </a:cubicBezTo>
                  <a:cubicBezTo>
                    <a:pt x="0" y="4850"/>
                    <a:pt x="4850" y="0"/>
                    <a:pt x="10832" y="0"/>
                  </a:cubicBezTo>
                  <a:cubicBezTo>
                    <a:pt x="16814" y="0"/>
                    <a:pt x="21664" y="4850"/>
                    <a:pt x="21664" y="10832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34B556EC-B4DD-4819-8DF0-084F1DE7B461}"/>
                </a:ext>
              </a:extLst>
            </p:cNvPr>
            <p:cNvSpPr/>
            <p:nvPr/>
          </p:nvSpPr>
          <p:spPr>
            <a:xfrm>
              <a:off x="5261802" y="4395573"/>
              <a:ext cx="72032" cy="137024"/>
            </a:xfrm>
            <a:custGeom>
              <a:avLst/>
              <a:gdLst>
                <a:gd name="connsiteX0" fmla="*/ 21664 w 72032"/>
                <a:gd name="connsiteY0" fmla="*/ 0 h 137024"/>
                <a:gd name="connsiteX1" fmla="*/ 0 w 72032"/>
                <a:gd name="connsiteY1" fmla="*/ 0 h 137024"/>
                <a:gd name="connsiteX2" fmla="*/ 0 w 72032"/>
                <a:gd name="connsiteY2" fmla="*/ 75824 h 137024"/>
                <a:gd name="connsiteX3" fmla="*/ 3250 w 72032"/>
                <a:gd name="connsiteY3" fmla="*/ 83406 h 137024"/>
                <a:gd name="connsiteX4" fmla="*/ 56868 w 72032"/>
                <a:gd name="connsiteY4" fmla="*/ 137025 h 137024"/>
                <a:gd name="connsiteX5" fmla="*/ 72033 w 72032"/>
                <a:gd name="connsiteY5" fmla="*/ 121860 h 137024"/>
                <a:gd name="connsiteX6" fmla="*/ 21664 w 72032"/>
                <a:gd name="connsiteY6" fmla="*/ 71491 h 137024"/>
                <a:gd name="connsiteX7" fmla="*/ 21664 w 72032"/>
                <a:gd name="connsiteY7" fmla="*/ 0 h 137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032" h="137024">
                  <a:moveTo>
                    <a:pt x="21664" y="0"/>
                  </a:moveTo>
                  <a:lnTo>
                    <a:pt x="0" y="0"/>
                  </a:lnTo>
                  <a:lnTo>
                    <a:pt x="0" y="75824"/>
                  </a:lnTo>
                  <a:cubicBezTo>
                    <a:pt x="0" y="78532"/>
                    <a:pt x="1083" y="81240"/>
                    <a:pt x="3250" y="83406"/>
                  </a:cubicBezTo>
                  <a:lnTo>
                    <a:pt x="56868" y="137025"/>
                  </a:lnTo>
                  <a:lnTo>
                    <a:pt x="72033" y="121860"/>
                  </a:lnTo>
                  <a:lnTo>
                    <a:pt x="21664" y="71491"/>
                  </a:lnTo>
                  <a:lnTo>
                    <a:pt x="21664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CA4E1FE-E544-43FF-A2A7-D7644A95B42D}"/>
                </a:ext>
              </a:extLst>
            </p:cNvPr>
            <p:cNvSpPr/>
            <p:nvPr/>
          </p:nvSpPr>
          <p:spPr>
            <a:xfrm>
              <a:off x="5088656" y="4238509"/>
              <a:ext cx="368609" cy="422151"/>
            </a:xfrm>
            <a:custGeom>
              <a:avLst/>
              <a:gdLst>
                <a:gd name="connsiteX0" fmla="*/ 183978 w 368609"/>
                <a:gd name="connsiteY0" fmla="*/ 389951 h 422151"/>
                <a:gd name="connsiteX1" fmla="*/ 32330 w 368609"/>
                <a:gd name="connsiteY1" fmla="*/ 238304 h 422151"/>
                <a:gd name="connsiteX2" fmla="*/ 183978 w 368609"/>
                <a:gd name="connsiteY2" fmla="*/ 86656 h 422151"/>
                <a:gd name="connsiteX3" fmla="*/ 335626 w 368609"/>
                <a:gd name="connsiteY3" fmla="*/ 238304 h 422151"/>
                <a:gd name="connsiteX4" fmla="*/ 183978 w 368609"/>
                <a:gd name="connsiteY4" fmla="*/ 389951 h 422151"/>
                <a:gd name="connsiteX5" fmla="*/ 183978 w 368609"/>
                <a:gd name="connsiteY5" fmla="*/ 389951 h 422151"/>
                <a:gd name="connsiteX6" fmla="*/ 312337 w 368609"/>
                <a:gd name="connsiteY6" fmla="*/ 106153 h 422151"/>
                <a:gd name="connsiteX7" fmla="*/ 328585 w 368609"/>
                <a:gd name="connsiteY7" fmla="*/ 89905 h 422151"/>
                <a:gd name="connsiteX8" fmla="*/ 328043 w 368609"/>
                <a:gd name="connsiteY8" fmla="*/ 67158 h 422151"/>
                <a:gd name="connsiteX9" fmla="*/ 305296 w 368609"/>
                <a:gd name="connsiteY9" fmla="*/ 66617 h 422151"/>
                <a:gd name="connsiteX10" fmla="*/ 286882 w 368609"/>
                <a:gd name="connsiteY10" fmla="*/ 85573 h 422151"/>
                <a:gd name="connsiteX11" fmla="*/ 200226 w 368609"/>
                <a:gd name="connsiteY11" fmla="*/ 55243 h 422151"/>
                <a:gd name="connsiteX12" fmla="*/ 200226 w 368609"/>
                <a:gd name="connsiteY12" fmla="*/ 32496 h 422151"/>
                <a:gd name="connsiteX13" fmla="*/ 248970 w 368609"/>
                <a:gd name="connsiteY13" fmla="*/ 32496 h 422151"/>
                <a:gd name="connsiteX14" fmla="*/ 248970 w 368609"/>
                <a:gd name="connsiteY14" fmla="*/ 0 h 422151"/>
                <a:gd name="connsiteX15" fmla="*/ 118986 w 368609"/>
                <a:gd name="connsiteY15" fmla="*/ 0 h 422151"/>
                <a:gd name="connsiteX16" fmla="*/ 118986 w 368609"/>
                <a:gd name="connsiteY16" fmla="*/ 32496 h 422151"/>
                <a:gd name="connsiteX17" fmla="*/ 167730 w 368609"/>
                <a:gd name="connsiteY17" fmla="*/ 32496 h 422151"/>
                <a:gd name="connsiteX18" fmla="*/ 167730 w 368609"/>
                <a:gd name="connsiteY18" fmla="*/ 54701 h 422151"/>
                <a:gd name="connsiteX19" fmla="*/ 1459 w 368609"/>
                <a:gd name="connsiteY19" fmla="*/ 215015 h 422151"/>
                <a:gd name="connsiteX20" fmla="*/ 122777 w 368609"/>
                <a:gd name="connsiteY20" fmla="*/ 411615 h 422151"/>
                <a:gd name="connsiteX21" fmla="*/ 341042 w 368609"/>
                <a:gd name="connsiteY21" fmla="*/ 335250 h 422151"/>
                <a:gd name="connsiteX22" fmla="*/ 312337 w 368609"/>
                <a:gd name="connsiteY22" fmla="*/ 106153 h 422151"/>
                <a:gd name="connsiteX23" fmla="*/ 312337 w 368609"/>
                <a:gd name="connsiteY23" fmla="*/ 106153 h 422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8609" h="422151">
                  <a:moveTo>
                    <a:pt x="183978" y="389951"/>
                  </a:moveTo>
                  <a:cubicBezTo>
                    <a:pt x="100030" y="389951"/>
                    <a:pt x="32330" y="322251"/>
                    <a:pt x="32330" y="238304"/>
                  </a:cubicBezTo>
                  <a:cubicBezTo>
                    <a:pt x="32330" y="154356"/>
                    <a:pt x="100030" y="86656"/>
                    <a:pt x="183978" y="86656"/>
                  </a:cubicBezTo>
                  <a:cubicBezTo>
                    <a:pt x="267926" y="86656"/>
                    <a:pt x="335626" y="154356"/>
                    <a:pt x="335626" y="238304"/>
                  </a:cubicBezTo>
                  <a:cubicBezTo>
                    <a:pt x="335626" y="322251"/>
                    <a:pt x="267926" y="389951"/>
                    <a:pt x="183978" y="389951"/>
                  </a:cubicBezTo>
                  <a:lnTo>
                    <a:pt x="183978" y="389951"/>
                  </a:lnTo>
                  <a:close/>
                  <a:moveTo>
                    <a:pt x="312337" y="106153"/>
                  </a:moveTo>
                  <a:lnTo>
                    <a:pt x="328585" y="89905"/>
                  </a:lnTo>
                  <a:cubicBezTo>
                    <a:pt x="334543" y="83406"/>
                    <a:pt x="334543" y="73657"/>
                    <a:pt x="328043" y="67158"/>
                  </a:cubicBezTo>
                  <a:cubicBezTo>
                    <a:pt x="322086" y="61201"/>
                    <a:pt x="311795" y="60659"/>
                    <a:pt x="305296" y="66617"/>
                  </a:cubicBezTo>
                  <a:lnTo>
                    <a:pt x="286882" y="85573"/>
                  </a:lnTo>
                  <a:cubicBezTo>
                    <a:pt x="260885" y="68241"/>
                    <a:pt x="231097" y="57409"/>
                    <a:pt x="200226" y="55243"/>
                  </a:cubicBezTo>
                  <a:lnTo>
                    <a:pt x="200226" y="32496"/>
                  </a:lnTo>
                  <a:lnTo>
                    <a:pt x="248970" y="32496"/>
                  </a:lnTo>
                  <a:lnTo>
                    <a:pt x="248970" y="0"/>
                  </a:lnTo>
                  <a:lnTo>
                    <a:pt x="118986" y="0"/>
                  </a:lnTo>
                  <a:lnTo>
                    <a:pt x="118986" y="32496"/>
                  </a:lnTo>
                  <a:lnTo>
                    <a:pt x="167730" y="32496"/>
                  </a:lnTo>
                  <a:lnTo>
                    <a:pt x="167730" y="54701"/>
                  </a:lnTo>
                  <a:cubicBezTo>
                    <a:pt x="81616" y="62284"/>
                    <a:pt x="12291" y="128901"/>
                    <a:pt x="1459" y="215015"/>
                  </a:cubicBezTo>
                  <a:cubicBezTo>
                    <a:pt x="-9373" y="301129"/>
                    <a:pt x="40996" y="382910"/>
                    <a:pt x="122777" y="411615"/>
                  </a:cubicBezTo>
                  <a:cubicBezTo>
                    <a:pt x="204559" y="440320"/>
                    <a:pt x="295006" y="408907"/>
                    <a:pt x="341042" y="335250"/>
                  </a:cubicBezTo>
                  <a:cubicBezTo>
                    <a:pt x="387078" y="261592"/>
                    <a:pt x="374079" y="166271"/>
                    <a:pt x="312337" y="106153"/>
                  </a:cubicBezTo>
                  <a:lnTo>
                    <a:pt x="312337" y="106153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6" name="Graphic 21" descr="Bullseye">
            <a:extLst>
              <a:ext uri="{FF2B5EF4-FFF2-40B4-BE49-F238E27FC236}">
                <a16:creationId xmlns:a16="http://schemas.microsoft.com/office/drawing/2014/main" id="{A5A9D345-BD36-48C2-A24F-9B196281D6AB}"/>
              </a:ext>
            </a:extLst>
          </p:cNvPr>
          <p:cNvGrpSpPr/>
          <p:nvPr/>
        </p:nvGrpSpPr>
        <p:grpSpPr>
          <a:xfrm>
            <a:off x="2155582" y="2675918"/>
            <a:ext cx="389951" cy="389951"/>
            <a:chOff x="3021117" y="2424890"/>
            <a:chExt cx="519935" cy="519935"/>
          </a:xfrm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58447BBA-105B-483E-BD87-4E0726399060}"/>
                </a:ext>
              </a:extLst>
            </p:cNvPr>
            <p:cNvSpPr/>
            <p:nvPr/>
          </p:nvSpPr>
          <p:spPr>
            <a:xfrm>
              <a:off x="3218259" y="2470925"/>
              <a:ext cx="276757" cy="276215"/>
            </a:xfrm>
            <a:custGeom>
              <a:avLst/>
              <a:gdLst>
                <a:gd name="connsiteX0" fmla="*/ 228013 w 276757"/>
                <a:gd name="connsiteY0" fmla="*/ 48744 h 276215"/>
                <a:gd name="connsiteX1" fmla="*/ 222597 w 276757"/>
                <a:gd name="connsiteY1" fmla="*/ 0 h 276215"/>
                <a:gd name="connsiteX2" fmla="*/ 163021 w 276757"/>
                <a:gd name="connsiteY2" fmla="*/ 59576 h 276215"/>
                <a:gd name="connsiteX3" fmla="*/ 166271 w 276757"/>
                <a:gd name="connsiteY3" fmla="*/ 87739 h 276215"/>
                <a:gd name="connsiteX4" fmla="*/ 79615 w 276757"/>
                <a:gd name="connsiteY4" fmla="*/ 174395 h 276215"/>
                <a:gd name="connsiteX5" fmla="*/ 54160 w 276757"/>
                <a:gd name="connsiteY5" fmla="*/ 167896 h 276215"/>
                <a:gd name="connsiteX6" fmla="*/ 0 w 276757"/>
                <a:gd name="connsiteY6" fmla="*/ 222056 h 276215"/>
                <a:gd name="connsiteX7" fmla="*/ 54160 w 276757"/>
                <a:gd name="connsiteY7" fmla="*/ 276215 h 276215"/>
                <a:gd name="connsiteX8" fmla="*/ 108320 w 276757"/>
                <a:gd name="connsiteY8" fmla="*/ 222056 h 276215"/>
                <a:gd name="connsiteX9" fmla="*/ 102362 w 276757"/>
                <a:gd name="connsiteY9" fmla="*/ 197142 h 276215"/>
                <a:gd name="connsiteX10" fmla="*/ 189018 w 276757"/>
                <a:gd name="connsiteY10" fmla="*/ 110486 h 276215"/>
                <a:gd name="connsiteX11" fmla="*/ 217181 w 276757"/>
                <a:gd name="connsiteY11" fmla="*/ 113736 h 276215"/>
                <a:gd name="connsiteX12" fmla="*/ 276757 w 276757"/>
                <a:gd name="connsiteY12" fmla="*/ 54160 h 276215"/>
                <a:gd name="connsiteX13" fmla="*/ 228013 w 276757"/>
                <a:gd name="connsiteY13" fmla="*/ 48744 h 276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6757" h="276215">
                  <a:moveTo>
                    <a:pt x="228013" y="48744"/>
                  </a:moveTo>
                  <a:lnTo>
                    <a:pt x="222597" y="0"/>
                  </a:lnTo>
                  <a:lnTo>
                    <a:pt x="163021" y="59576"/>
                  </a:lnTo>
                  <a:lnTo>
                    <a:pt x="166271" y="87739"/>
                  </a:lnTo>
                  <a:lnTo>
                    <a:pt x="79615" y="174395"/>
                  </a:lnTo>
                  <a:cubicBezTo>
                    <a:pt x="72033" y="170604"/>
                    <a:pt x="63367" y="167896"/>
                    <a:pt x="54160" y="167896"/>
                  </a:cubicBezTo>
                  <a:cubicBezTo>
                    <a:pt x="24372" y="167896"/>
                    <a:pt x="0" y="192268"/>
                    <a:pt x="0" y="222056"/>
                  </a:cubicBezTo>
                  <a:cubicBezTo>
                    <a:pt x="0" y="251844"/>
                    <a:pt x="24372" y="276215"/>
                    <a:pt x="54160" y="276215"/>
                  </a:cubicBezTo>
                  <a:cubicBezTo>
                    <a:pt x="83948" y="276215"/>
                    <a:pt x="108320" y="251844"/>
                    <a:pt x="108320" y="222056"/>
                  </a:cubicBezTo>
                  <a:cubicBezTo>
                    <a:pt x="108320" y="212848"/>
                    <a:pt x="106153" y="204724"/>
                    <a:pt x="102362" y="197142"/>
                  </a:cubicBezTo>
                  <a:lnTo>
                    <a:pt x="189018" y="110486"/>
                  </a:lnTo>
                  <a:lnTo>
                    <a:pt x="217181" y="113736"/>
                  </a:lnTo>
                  <a:lnTo>
                    <a:pt x="276757" y="54160"/>
                  </a:lnTo>
                  <a:lnTo>
                    <a:pt x="228013" y="48744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2927359E-F0EF-4EEB-83D4-4277F40EDA85}"/>
                </a:ext>
              </a:extLst>
            </p:cNvPr>
            <p:cNvSpPr/>
            <p:nvPr/>
          </p:nvSpPr>
          <p:spPr>
            <a:xfrm>
              <a:off x="3067152" y="2487173"/>
              <a:ext cx="411615" cy="411615"/>
            </a:xfrm>
            <a:custGeom>
              <a:avLst/>
              <a:gdLst>
                <a:gd name="connsiteX0" fmla="*/ 383452 w 411615"/>
                <a:gd name="connsiteY0" fmla="*/ 112653 h 411615"/>
                <a:gd name="connsiteX1" fmla="*/ 376411 w 411615"/>
                <a:gd name="connsiteY1" fmla="*/ 120235 h 411615"/>
                <a:gd name="connsiteX2" fmla="*/ 366121 w 411615"/>
                <a:gd name="connsiteY2" fmla="*/ 119152 h 411615"/>
                <a:gd name="connsiteX3" fmla="*/ 354747 w 411615"/>
                <a:gd name="connsiteY3" fmla="*/ 117527 h 411615"/>
                <a:gd name="connsiteX4" fmla="*/ 379119 w 411615"/>
                <a:gd name="connsiteY4" fmla="*/ 205808 h 411615"/>
                <a:gd name="connsiteX5" fmla="*/ 205808 w 411615"/>
                <a:gd name="connsiteY5" fmla="*/ 379119 h 411615"/>
                <a:gd name="connsiteX6" fmla="*/ 32496 w 411615"/>
                <a:gd name="connsiteY6" fmla="*/ 205808 h 411615"/>
                <a:gd name="connsiteX7" fmla="*/ 205808 w 411615"/>
                <a:gd name="connsiteY7" fmla="*/ 32496 h 411615"/>
                <a:gd name="connsiteX8" fmla="*/ 294088 w 411615"/>
                <a:gd name="connsiteY8" fmla="*/ 56868 h 411615"/>
                <a:gd name="connsiteX9" fmla="*/ 293005 w 411615"/>
                <a:gd name="connsiteY9" fmla="*/ 46036 h 411615"/>
                <a:gd name="connsiteX10" fmla="*/ 291380 w 411615"/>
                <a:gd name="connsiteY10" fmla="*/ 35204 h 411615"/>
                <a:gd name="connsiteX11" fmla="*/ 298963 w 411615"/>
                <a:gd name="connsiteY11" fmla="*/ 27622 h 411615"/>
                <a:gd name="connsiteX12" fmla="*/ 302754 w 411615"/>
                <a:gd name="connsiteY12" fmla="*/ 23830 h 411615"/>
                <a:gd name="connsiteX13" fmla="*/ 205808 w 411615"/>
                <a:gd name="connsiteY13" fmla="*/ 0 h 411615"/>
                <a:gd name="connsiteX14" fmla="*/ 0 w 411615"/>
                <a:gd name="connsiteY14" fmla="*/ 205808 h 411615"/>
                <a:gd name="connsiteX15" fmla="*/ 205808 w 411615"/>
                <a:gd name="connsiteY15" fmla="*/ 411615 h 411615"/>
                <a:gd name="connsiteX16" fmla="*/ 411615 w 411615"/>
                <a:gd name="connsiteY16" fmla="*/ 205808 h 411615"/>
                <a:gd name="connsiteX17" fmla="*/ 387243 w 411615"/>
                <a:gd name="connsiteY17" fmla="*/ 109403 h 411615"/>
                <a:gd name="connsiteX18" fmla="*/ 383452 w 411615"/>
                <a:gd name="connsiteY18" fmla="*/ 112653 h 411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11615" h="411615">
                  <a:moveTo>
                    <a:pt x="383452" y="112653"/>
                  </a:moveTo>
                  <a:lnTo>
                    <a:pt x="376411" y="120235"/>
                  </a:lnTo>
                  <a:lnTo>
                    <a:pt x="366121" y="119152"/>
                  </a:lnTo>
                  <a:lnTo>
                    <a:pt x="354747" y="117527"/>
                  </a:lnTo>
                  <a:cubicBezTo>
                    <a:pt x="369912" y="143524"/>
                    <a:pt x="379119" y="173312"/>
                    <a:pt x="379119" y="205808"/>
                  </a:cubicBezTo>
                  <a:cubicBezTo>
                    <a:pt x="379119" y="301129"/>
                    <a:pt x="301129" y="379119"/>
                    <a:pt x="205808" y="379119"/>
                  </a:cubicBezTo>
                  <a:cubicBezTo>
                    <a:pt x="110486" y="379119"/>
                    <a:pt x="32496" y="301129"/>
                    <a:pt x="32496" y="205808"/>
                  </a:cubicBezTo>
                  <a:cubicBezTo>
                    <a:pt x="32496" y="110486"/>
                    <a:pt x="110486" y="32496"/>
                    <a:pt x="205808" y="32496"/>
                  </a:cubicBezTo>
                  <a:cubicBezTo>
                    <a:pt x="237762" y="32496"/>
                    <a:pt x="268092" y="41162"/>
                    <a:pt x="294088" y="56868"/>
                  </a:cubicBezTo>
                  <a:lnTo>
                    <a:pt x="293005" y="46036"/>
                  </a:lnTo>
                  <a:lnTo>
                    <a:pt x="291380" y="35204"/>
                  </a:lnTo>
                  <a:lnTo>
                    <a:pt x="298963" y="27622"/>
                  </a:lnTo>
                  <a:lnTo>
                    <a:pt x="302754" y="23830"/>
                  </a:lnTo>
                  <a:cubicBezTo>
                    <a:pt x="273507" y="8666"/>
                    <a:pt x="241012" y="0"/>
                    <a:pt x="205808" y="0"/>
                  </a:cubicBezTo>
                  <a:cubicBezTo>
                    <a:pt x="92072" y="0"/>
                    <a:pt x="0" y="92072"/>
                    <a:pt x="0" y="205808"/>
                  </a:cubicBezTo>
                  <a:cubicBezTo>
                    <a:pt x="0" y="319543"/>
                    <a:pt x="92072" y="411615"/>
                    <a:pt x="205808" y="411615"/>
                  </a:cubicBezTo>
                  <a:cubicBezTo>
                    <a:pt x="319543" y="411615"/>
                    <a:pt x="411615" y="319543"/>
                    <a:pt x="411615" y="205808"/>
                  </a:cubicBezTo>
                  <a:cubicBezTo>
                    <a:pt x="411615" y="170604"/>
                    <a:pt x="402950" y="138108"/>
                    <a:pt x="387243" y="109403"/>
                  </a:cubicBezTo>
                  <a:lnTo>
                    <a:pt x="383452" y="112653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4704B85E-ABF3-479A-A240-9CFF9B9CB2C9}"/>
                </a:ext>
              </a:extLst>
            </p:cNvPr>
            <p:cNvSpPr/>
            <p:nvPr/>
          </p:nvSpPr>
          <p:spPr>
            <a:xfrm>
              <a:off x="3142976" y="2562997"/>
              <a:ext cx="259967" cy="259967"/>
            </a:xfrm>
            <a:custGeom>
              <a:avLst/>
              <a:gdLst>
                <a:gd name="connsiteX0" fmla="*/ 220431 w 259967"/>
                <a:gd name="connsiteY0" fmla="*/ 93155 h 259967"/>
                <a:gd name="connsiteX1" fmla="*/ 227472 w 259967"/>
                <a:gd name="connsiteY1" fmla="*/ 129984 h 259967"/>
                <a:gd name="connsiteX2" fmla="*/ 129984 w 259967"/>
                <a:gd name="connsiteY2" fmla="*/ 227472 h 259967"/>
                <a:gd name="connsiteX3" fmla="*/ 32496 w 259967"/>
                <a:gd name="connsiteY3" fmla="*/ 129984 h 259967"/>
                <a:gd name="connsiteX4" fmla="*/ 129984 w 259967"/>
                <a:gd name="connsiteY4" fmla="*/ 32496 h 259967"/>
                <a:gd name="connsiteX5" fmla="*/ 166812 w 259967"/>
                <a:gd name="connsiteY5" fmla="*/ 39537 h 259967"/>
                <a:gd name="connsiteX6" fmla="*/ 191184 w 259967"/>
                <a:gd name="connsiteY6" fmla="*/ 15165 h 259967"/>
                <a:gd name="connsiteX7" fmla="*/ 129984 w 259967"/>
                <a:gd name="connsiteY7" fmla="*/ 0 h 259967"/>
                <a:gd name="connsiteX8" fmla="*/ 0 w 259967"/>
                <a:gd name="connsiteY8" fmla="*/ 129984 h 259967"/>
                <a:gd name="connsiteX9" fmla="*/ 129984 w 259967"/>
                <a:gd name="connsiteY9" fmla="*/ 259968 h 259967"/>
                <a:gd name="connsiteX10" fmla="*/ 259968 w 259967"/>
                <a:gd name="connsiteY10" fmla="*/ 129984 h 259967"/>
                <a:gd name="connsiteX11" fmla="*/ 244803 w 259967"/>
                <a:gd name="connsiteY11" fmla="*/ 68783 h 259967"/>
                <a:gd name="connsiteX12" fmla="*/ 220431 w 259967"/>
                <a:gd name="connsiteY12" fmla="*/ 93155 h 259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9967" h="259967">
                  <a:moveTo>
                    <a:pt x="220431" y="93155"/>
                  </a:moveTo>
                  <a:cubicBezTo>
                    <a:pt x="225305" y="104529"/>
                    <a:pt x="227472" y="116985"/>
                    <a:pt x="227472" y="129984"/>
                  </a:cubicBezTo>
                  <a:cubicBezTo>
                    <a:pt x="227472" y="183602"/>
                    <a:pt x="183602" y="227472"/>
                    <a:pt x="129984" y="227472"/>
                  </a:cubicBezTo>
                  <a:cubicBezTo>
                    <a:pt x="76365" y="227472"/>
                    <a:pt x="32496" y="183602"/>
                    <a:pt x="32496" y="129984"/>
                  </a:cubicBezTo>
                  <a:cubicBezTo>
                    <a:pt x="32496" y="76365"/>
                    <a:pt x="76365" y="32496"/>
                    <a:pt x="129984" y="32496"/>
                  </a:cubicBezTo>
                  <a:cubicBezTo>
                    <a:pt x="142982" y="32496"/>
                    <a:pt x="155439" y="35204"/>
                    <a:pt x="166812" y="39537"/>
                  </a:cubicBezTo>
                  <a:lnTo>
                    <a:pt x="191184" y="15165"/>
                  </a:lnTo>
                  <a:cubicBezTo>
                    <a:pt x="172770" y="5416"/>
                    <a:pt x="152189" y="0"/>
                    <a:pt x="129984" y="0"/>
                  </a:cubicBezTo>
                  <a:cubicBezTo>
                    <a:pt x="58493" y="0"/>
                    <a:pt x="0" y="58493"/>
                    <a:pt x="0" y="129984"/>
                  </a:cubicBezTo>
                  <a:cubicBezTo>
                    <a:pt x="0" y="201475"/>
                    <a:pt x="58493" y="259968"/>
                    <a:pt x="129984" y="259968"/>
                  </a:cubicBezTo>
                  <a:cubicBezTo>
                    <a:pt x="201475" y="259968"/>
                    <a:pt x="259968" y="201475"/>
                    <a:pt x="259968" y="129984"/>
                  </a:cubicBezTo>
                  <a:cubicBezTo>
                    <a:pt x="259968" y="107778"/>
                    <a:pt x="254552" y="87197"/>
                    <a:pt x="244803" y="68783"/>
                  </a:cubicBezTo>
                  <a:lnTo>
                    <a:pt x="220431" y="93155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0" name="Graphic 19" descr="Lightbulb">
            <a:extLst>
              <a:ext uri="{FF2B5EF4-FFF2-40B4-BE49-F238E27FC236}">
                <a16:creationId xmlns:a16="http://schemas.microsoft.com/office/drawing/2014/main" id="{E394B7F3-2806-4147-9350-034F06298CA6}"/>
              </a:ext>
            </a:extLst>
          </p:cNvPr>
          <p:cNvGrpSpPr/>
          <p:nvPr/>
        </p:nvGrpSpPr>
        <p:grpSpPr>
          <a:xfrm>
            <a:off x="747788" y="3939349"/>
            <a:ext cx="389951" cy="389951"/>
            <a:chOff x="1144059" y="4109464"/>
            <a:chExt cx="519935" cy="519935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A516C393-15E1-4B35-83D3-8BC27FA117F6}"/>
                </a:ext>
              </a:extLst>
            </p:cNvPr>
            <p:cNvSpPr/>
            <p:nvPr/>
          </p:nvSpPr>
          <p:spPr>
            <a:xfrm>
              <a:off x="1333618" y="4456087"/>
              <a:ext cx="140815" cy="32495"/>
            </a:xfrm>
            <a:custGeom>
              <a:avLst/>
              <a:gdLst>
                <a:gd name="connsiteX0" fmla="*/ 16248 w 140815"/>
                <a:gd name="connsiteY0" fmla="*/ 0 h 32495"/>
                <a:gd name="connsiteX1" fmla="*/ 124568 w 140815"/>
                <a:gd name="connsiteY1" fmla="*/ 0 h 32495"/>
                <a:gd name="connsiteX2" fmla="*/ 140816 w 140815"/>
                <a:gd name="connsiteY2" fmla="*/ 16248 h 32495"/>
                <a:gd name="connsiteX3" fmla="*/ 124568 w 140815"/>
                <a:gd name="connsiteY3" fmla="*/ 32496 h 32495"/>
                <a:gd name="connsiteX4" fmla="*/ 16248 w 140815"/>
                <a:gd name="connsiteY4" fmla="*/ 32496 h 32495"/>
                <a:gd name="connsiteX5" fmla="*/ 0 w 140815"/>
                <a:gd name="connsiteY5" fmla="*/ 16248 h 32495"/>
                <a:gd name="connsiteX6" fmla="*/ 16248 w 140815"/>
                <a:gd name="connsiteY6" fmla="*/ 0 h 32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815" h="32495">
                  <a:moveTo>
                    <a:pt x="16248" y="0"/>
                  </a:moveTo>
                  <a:lnTo>
                    <a:pt x="124568" y="0"/>
                  </a:lnTo>
                  <a:cubicBezTo>
                    <a:pt x="133775" y="0"/>
                    <a:pt x="140816" y="7041"/>
                    <a:pt x="140816" y="16248"/>
                  </a:cubicBezTo>
                  <a:cubicBezTo>
                    <a:pt x="140816" y="25455"/>
                    <a:pt x="133775" y="32496"/>
                    <a:pt x="124568" y="32496"/>
                  </a:cubicBezTo>
                  <a:lnTo>
                    <a:pt x="16248" y="32496"/>
                  </a:lnTo>
                  <a:cubicBezTo>
                    <a:pt x="7041" y="32496"/>
                    <a:pt x="0" y="25455"/>
                    <a:pt x="0" y="16248"/>
                  </a:cubicBezTo>
                  <a:cubicBezTo>
                    <a:pt x="0" y="7041"/>
                    <a:pt x="7041" y="0"/>
                    <a:pt x="16248" y="0"/>
                  </a:cubicBezTo>
                  <a:close/>
                </a:path>
              </a:pathLst>
            </a:custGeom>
            <a:solidFill>
              <a:schemeClr val="bg1"/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9FD12396-01DE-4744-AB9F-2B4FFCD8F542}"/>
                </a:ext>
              </a:extLst>
            </p:cNvPr>
            <p:cNvSpPr/>
            <p:nvPr/>
          </p:nvSpPr>
          <p:spPr>
            <a:xfrm>
              <a:off x="1333618" y="4510247"/>
              <a:ext cx="140815" cy="32495"/>
            </a:xfrm>
            <a:custGeom>
              <a:avLst/>
              <a:gdLst>
                <a:gd name="connsiteX0" fmla="*/ 16248 w 140815"/>
                <a:gd name="connsiteY0" fmla="*/ 0 h 32495"/>
                <a:gd name="connsiteX1" fmla="*/ 124568 w 140815"/>
                <a:gd name="connsiteY1" fmla="*/ 0 h 32495"/>
                <a:gd name="connsiteX2" fmla="*/ 140816 w 140815"/>
                <a:gd name="connsiteY2" fmla="*/ 16248 h 32495"/>
                <a:gd name="connsiteX3" fmla="*/ 124568 w 140815"/>
                <a:gd name="connsiteY3" fmla="*/ 32496 h 32495"/>
                <a:gd name="connsiteX4" fmla="*/ 16248 w 140815"/>
                <a:gd name="connsiteY4" fmla="*/ 32496 h 32495"/>
                <a:gd name="connsiteX5" fmla="*/ 0 w 140815"/>
                <a:gd name="connsiteY5" fmla="*/ 16248 h 32495"/>
                <a:gd name="connsiteX6" fmla="*/ 16248 w 140815"/>
                <a:gd name="connsiteY6" fmla="*/ 0 h 32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815" h="32495">
                  <a:moveTo>
                    <a:pt x="16248" y="0"/>
                  </a:moveTo>
                  <a:lnTo>
                    <a:pt x="124568" y="0"/>
                  </a:lnTo>
                  <a:cubicBezTo>
                    <a:pt x="133775" y="0"/>
                    <a:pt x="140816" y="7041"/>
                    <a:pt x="140816" y="16248"/>
                  </a:cubicBezTo>
                  <a:cubicBezTo>
                    <a:pt x="140816" y="25455"/>
                    <a:pt x="133775" y="32496"/>
                    <a:pt x="124568" y="32496"/>
                  </a:cubicBezTo>
                  <a:lnTo>
                    <a:pt x="16248" y="32496"/>
                  </a:lnTo>
                  <a:cubicBezTo>
                    <a:pt x="7041" y="32496"/>
                    <a:pt x="0" y="25455"/>
                    <a:pt x="0" y="16248"/>
                  </a:cubicBezTo>
                  <a:cubicBezTo>
                    <a:pt x="0" y="7041"/>
                    <a:pt x="7041" y="0"/>
                    <a:pt x="16248" y="0"/>
                  </a:cubicBezTo>
                  <a:close/>
                </a:path>
              </a:pathLst>
            </a:custGeom>
            <a:solidFill>
              <a:schemeClr val="bg1"/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5C89897C-2E37-4403-B437-1FBB85A53B1D}"/>
                </a:ext>
              </a:extLst>
            </p:cNvPr>
            <p:cNvSpPr/>
            <p:nvPr/>
          </p:nvSpPr>
          <p:spPr>
            <a:xfrm>
              <a:off x="1368822" y="4564407"/>
              <a:ext cx="70407" cy="32495"/>
            </a:xfrm>
            <a:custGeom>
              <a:avLst/>
              <a:gdLst>
                <a:gd name="connsiteX0" fmla="*/ 0 w 70407"/>
                <a:gd name="connsiteY0" fmla="*/ 0 h 32495"/>
                <a:gd name="connsiteX1" fmla="*/ 35204 w 70407"/>
                <a:gd name="connsiteY1" fmla="*/ 32496 h 32495"/>
                <a:gd name="connsiteX2" fmla="*/ 70408 w 70407"/>
                <a:gd name="connsiteY2" fmla="*/ 0 h 32495"/>
                <a:gd name="connsiteX3" fmla="*/ 0 w 70407"/>
                <a:gd name="connsiteY3" fmla="*/ 0 h 324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407" h="32495">
                  <a:moveTo>
                    <a:pt x="0" y="0"/>
                  </a:moveTo>
                  <a:cubicBezTo>
                    <a:pt x="1625" y="18414"/>
                    <a:pt x="16790" y="32496"/>
                    <a:pt x="35204" y="32496"/>
                  </a:cubicBezTo>
                  <a:cubicBezTo>
                    <a:pt x="53618" y="32496"/>
                    <a:pt x="68783" y="18414"/>
                    <a:pt x="7040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5E6BC60A-520A-4506-966B-ACAF8EAB4157}"/>
                </a:ext>
              </a:extLst>
            </p:cNvPr>
            <p:cNvSpPr/>
            <p:nvPr/>
          </p:nvSpPr>
          <p:spPr>
            <a:xfrm>
              <a:off x="1263210" y="4141959"/>
              <a:ext cx="281631" cy="292463"/>
            </a:xfrm>
            <a:custGeom>
              <a:avLst/>
              <a:gdLst>
                <a:gd name="connsiteX0" fmla="*/ 140816 w 281631"/>
                <a:gd name="connsiteY0" fmla="*/ 0 h 292463"/>
                <a:gd name="connsiteX1" fmla="*/ 140816 w 281631"/>
                <a:gd name="connsiteY1" fmla="*/ 0 h 292463"/>
                <a:gd name="connsiteX2" fmla="*/ 140816 w 281631"/>
                <a:gd name="connsiteY2" fmla="*/ 0 h 292463"/>
                <a:gd name="connsiteX3" fmla="*/ 0 w 281631"/>
                <a:gd name="connsiteY3" fmla="*/ 139191 h 292463"/>
                <a:gd name="connsiteX4" fmla="*/ 0 w 281631"/>
                <a:gd name="connsiteY4" fmla="*/ 144065 h 292463"/>
                <a:gd name="connsiteX5" fmla="*/ 9749 w 281631"/>
                <a:gd name="connsiteY5" fmla="*/ 192809 h 292463"/>
                <a:gd name="connsiteX6" fmla="*/ 34121 w 281631"/>
                <a:gd name="connsiteY6" fmla="*/ 232888 h 292463"/>
                <a:gd name="connsiteX7" fmla="*/ 67158 w 281631"/>
                <a:gd name="connsiteY7" fmla="*/ 286506 h 292463"/>
                <a:gd name="connsiteX8" fmla="*/ 76907 w 281631"/>
                <a:gd name="connsiteY8" fmla="*/ 292463 h 292463"/>
                <a:gd name="connsiteX9" fmla="*/ 204724 w 281631"/>
                <a:gd name="connsiteY9" fmla="*/ 292463 h 292463"/>
                <a:gd name="connsiteX10" fmla="*/ 214473 w 281631"/>
                <a:gd name="connsiteY10" fmla="*/ 286506 h 292463"/>
                <a:gd name="connsiteX11" fmla="*/ 247511 w 281631"/>
                <a:gd name="connsiteY11" fmla="*/ 232888 h 292463"/>
                <a:gd name="connsiteX12" fmla="*/ 271883 w 281631"/>
                <a:gd name="connsiteY12" fmla="*/ 192809 h 292463"/>
                <a:gd name="connsiteX13" fmla="*/ 281631 w 281631"/>
                <a:gd name="connsiteY13" fmla="*/ 144065 h 292463"/>
                <a:gd name="connsiteX14" fmla="*/ 281631 w 281631"/>
                <a:gd name="connsiteY14" fmla="*/ 139191 h 292463"/>
                <a:gd name="connsiteX15" fmla="*/ 140816 w 281631"/>
                <a:gd name="connsiteY15" fmla="*/ 0 h 292463"/>
                <a:gd name="connsiteX16" fmla="*/ 249136 w 281631"/>
                <a:gd name="connsiteY16" fmla="*/ 143524 h 292463"/>
                <a:gd name="connsiteX17" fmla="*/ 241553 w 281631"/>
                <a:gd name="connsiteY17" fmla="*/ 181436 h 292463"/>
                <a:gd name="connsiteX18" fmla="*/ 223139 w 281631"/>
                <a:gd name="connsiteY18" fmla="*/ 211224 h 292463"/>
                <a:gd name="connsiteX19" fmla="*/ 191726 w 281631"/>
                <a:gd name="connsiteY19" fmla="*/ 259968 h 292463"/>
                <a:gd name="connsiteX20" fmla="*/ 140816 w 281631"/>
                <a:gd name="connsiteY20" fmla="*/ 259968 h 292463"/>
                <a:gd name="connsiteX21" fmla="*/ 90447 w 281631"/>
                <a:gd name="connsiteY21" fmla="*/ 259968 h 292463"/>
                <a:gd name="connsiteX22" fmla="*/ 59034 w 281631"/>
                <a:gd name="connsiteY22" fmla="*/ 211224 h 292463"/>
                <a:gd name="connsiteX23" fmla="*/ 40620 w 281631"/>
                <a:gd name="connsiteY23" fmla="*/ 181436 h 292463"/>
                <a:gd name="connsiteX24" fmla="*/ 33038 w 281631"/>
                <a:gd name="connsiteY24" fmla="*/ 143524 h 292463"/>
                <a:gd name="connsiteX25" fmla="*/ 33038 w 281631"/>
                <a:gd name="connsiteY25" fmla="*/ 139191 h 292463"/>
                <a:gd name="connsiteX26" fmla="*/ 141357 w 281631"/>
                <a:gd name="connsiteY26" fmla="*/ 31954 h 292463"/>
                <a:gd name="connsiteX27" fmla="*/ 141357 w 281631"/>
                <a:gd name="connsiteY27" fmla="*/ 31954 h 292463"/>
                <a:gd name="connsiteX28" fmla="*/ 141357 w 281631"/>
                <a:gd name="connsiteY28" fmla="*/ 31954 h 292463"/>
                <a:gd name="connsiteX29" fmla="*/ 141357 w 281631"/>
                <a:gd name="connsiteY29" fmla="*/ 31954 h 292463"/>
                <a:gd name="connsiteX30" fmla="*/ 141357 w 281631"/>
                <a:gd name="connsiteY30" fmla="*/ 31954 h 292463"/>
                <a:gd name="connsiteX31" fmla="*/ 141357 w 281631"/>
                <a:gd name="connsiteY31" fmla="*/ 31954 h 292463"/>
                <a:gd name="connsiteX32" fmla="*/ 141357 w 281631"/>
                <a:gd name="connsiteY32" fmla="*/ 31954 h 292463"/>
                <a:gd name="connsiteX33" fmla="*/ 249677 w 281631"/>
                <a:gd name="connsiteY33" fmla="*/ 139191 h 292463"/>
                <a:gd name="connsiteX34" fmla="*/ 249677 w 281631"/>
                <a:gd name="connsiteY34" fmla="*/ 143524 h 292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81631" h="292463">
                  <a:moveTo>
                    <a:pt x="140816" y="0"/>
                  </a:moveTo>
                  <a:cubicBezTo>
                    <a:pt x="140816" y="0"/>
                    <a:pt x="140816" y="0"/>
                    <a:pt x="140816" y="0"/>
                  </a:cubicBezTo>
                  <a:cubicBezTo>
                    <a:pt x="140816" y="0"/>
                    <a:pt x="140816" y="0"/>
                    <a:pt x="140816" y="0"/>
                  </a:cubicBezTo>
                  <a:cubicBezTo>
                    <a:pt x="63909" y="542"/>
                    <a:pt x="1625" y="62284"/>
                    <a:pt x="0" y="139191"/>
                  </a:cubicBezTo>
                  <a:lnTo>
                    <a:pt x="0" y="144065"/>
                  </a:lnTo>
                  <a:cubicBezTo>
                    <a:pt x="542" y="160855"/>
                    <a:pt x="3791" y="177103"/>
                    <a:pt x="9749" y="192809"/>
                  </a:cubicBezTo>
                  <a:cubicBezTo>
                    <a:pt x="15706" y="207432"/>
                    <a:pt x="23830" y="220972"/>
                    <a:pt x="34121" y="232888"/>
                  </a:cubicBezTo>
                  <a:cubicBezTo>
                    <a:pt x="47119" y="246969"/>
                    <a:pt x="61201" y="274591"/>
                    <a:pt x="67158" y="286506"/>
                  </a:cubicBezTo>
                  <a:cubicBezTo>
                    <a:pt x="68783" y="290297"/>
                    <a:pt x="72574" y="292463"/>
                    <a:pt x="76907" y="292463"/>
                  </a:cubicBezTo>
                  <a:lnTo>
                    <a:pt x="204724" y="292463"/>
                  </a:lnTo>
                  <a:cubicBezTo>
                    <a:pt x="209057" y="292463"/>
                    <a:pt x="212848" y="290297"/>
                    <a:pt x="214473" y="286506"/>
                  </a:cubicBezTo>
                  <a:cubicBezTo>
                    <a:pt x="220431" y="274591"/>
                    <a:pt x="234512" y="246969"/>
                    <a:pt x="247511" y="232888"/>
                  </a:cubicBezTo>
                  <a:cubicBezTo>
                    <a:pt x="257801" y="220972"/>
                    <a:pt x="266467" y="207432"/>
                    <a:pt x="271883" y="192809"/>
                  </a:cubicBezTo>
                  <a:cubicBezTo>
                    <a:pt x="277840" y="177103"/>
                    <a:pt x="281090" y="160855"/>
                    <a:pt x="281631" y="144065"/>
                  </a:cubicBezTo>
                  <a:lnTo>
                    <a:pt x="281631" y="139191"/>
                  </a:lnTo>
                  <a:cubicBezTo>
                    <a:pt x="280007" y="62284"/>
                    <a:pt x="217723" y="542"/>
                    <a:pt x="140816" y="0"/>
                  </a:cubicBezTo>
                  <a:close/>
                  <a:moveTo>
                    <a:pt x="249136" y="143524"/>
                  </a:moveTo>
                  <a:cubicBezTo>
                    <a:pt x="248594" y="156522"/>
                    <a:pt x="245886" y="169520"/>
                    <a:pt x="241553" y="181436"/>
                  </a:cubicBezTo>
                  <a:cubicBezTo>
                    <a:pt x="237220" y="192268"/>
                    <a:pt x="231263" y="202558"/>
                    <a:pt x="223139" y="211224"/>
                  </a:cubicBezTo>
                  <a:cubicBezTo>
                    <a:pt x="210682" y="226388"/>
                    <a:pt x="199850" y="242636"/>
                    <a:pt x="191726" y="259968"/>
                  </a:cubicBezTo>
                  <a:lnTo>
                    <a:pt x="140816" y="259968"/>
                  </a:lnTo>
                  <a:lnTo>
                    <a:pt x="90447" y="259968"/>
                  </a:lnTo>
                  <a:cubicBezTo>
                    <a:pt x="81781" y="242636"/>
                    <a:pt x="70949" y="226388"/>
                    <a:pt x="59034" y="211224"/>
                  </a:cubicBezTo>
                  <a:cubicBezTo>
                    <a:pt x="51452" y="202558"/>
                    <a:pt x="44953" y="192268"/>
                    <a:pt x="40620" y="181436"/>
                  </a:cubicBezTo>
                  <a:cubicBezTo>
                    <a:pt x="35746" y="169520"/>
                    <a:pt x="33579" y="156522"/>
                    <a:pt x="33038" y="143524"/>
                  </a:cubicBezTo>
                  <a:lnTo>
                    <a:pt x="33038" y="139191"/>
                  </a:lnTo>
                  <a:cubicBezTo>
                    <a:pt x="34121" y="80157"/>
                    <a:pt x="82323" y="32496"/>
                    <a:pt x="141357" y="31954"/>
                  </a:cubicBezTo>
                  <a:lnTo>
                    <a:pt x="141357" y="31954"/>
                  </a:lnTo>
                  <a:lnTo>
                    <a:pt x="141357" y="31954"/>
                  </a:lnTo>
                  <a:cubicBezTo>
                    <a:pt x="141357" y="31954"/>
                    <a:pt x="141357" y="31954"/>
                    <a:pt x="141357" y="31954"/>
                  </a:cubicBezTo>
                  <a:cubicBezTo>
                    <a:pt x="141357" y="31954"/>
                    <a:pt x="141357" y="31954"/>
                    <a:pt x="141357" y="31954"/>
                  </a:cubicBezTo>
                  <a:lnTo>
                    <a:pt x="141357" y="31954"/>
                  </a:lnTo>
                  <a:lnTo>
                    <a:pt x="141357" y="31954"/>
                  </a:lnTo>
                  <a:cubicBezTo>
                    <a:pt x="200392" y="32496"/>
                    <a:pt x="248594" y="79615"/>
                    <a:pt x="249677" y="139191"/>
                  </a:cubicBezTo>
                  <a:lnTo>
                    <a:pt x="249677" y="143524"/>
                  </a:lnTo>
                  <a:close/>
                </a:path>
              </a:pathLst>
            </a:custGeom>
            <a:solidFill>
              <a:schemeClr val="bg1"/>
            </a:solidFill>
            <a:ln w="535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79DB48DE-0E57-4635-AE66-9049DE407BB3}"/>
              </a:ext>
            </a:extLst>
          </p:cNvPr>
          <p:cNvGrpSpPr/>
          <p:nvPr/>
        </p:nvGrpSpPr>
        <p:grpSpPr>
          <a:xfrm>
            <a:off x="7365183" y="3650256"/>
            <a:ext cx="1453140" cy="1721668"/>
            <a:chOff x="8921977" y="1394910"/>
            <a:chExt cx="2926080" cy="2295556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FB9C8E2A-C166-4F88-A79A-236B2BD1D9D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AEE9CCBB-9BBE-4ECD-A721-8ECEF0AD550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7645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8" name="Graphic 58" descr="Completed">
            <a:extLst>
              <a:ext uri="{FF2B5EF4-FFF2-40B4-BE49-F238E27FC236}">
                <a16:creationId xmlns:a16="http://schemas.microsoft.com/office/drawing/2014/main" id="{175D8DA3-9512-48E5-935A-0000DF88A991}"/>
              </a:ext>
            </a:extLst>
          </p:cNvPr>
          <p:cNvGrpSpPr/>
          <p:nvPr/>
        </p:nvGrpSpPr>
        <p:grpSpPr>
          <a:xfrm>
            <a:off x="6493049" y="3936811"/>
            <a:ext cx="480458" cy="480458"/>
            <a:chOff x="8657398" y="4106080"/>
            <a:chExt cx="640611" cy="640611"/>
          </a:xfrm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C2A78403-A0F5-411D-B60B-27F852CB6741}"/>
                </a:ext>
              </a:extLst>
            </p:cNvPr>
            <p:cNvSpPr/>
            <p:nvPr/>
          </p:nvSpPr>
          <p:spPr>
            <a:xfrm>
              <a:off x="8723320" y="4278771"/>
              <a:ext cx="340911" cy="254589"/>
            </a:xfrm>
            <a:custGeom>
              <a:avLst/>
              <a:gdLst>
                <a:gd name="connsiteX0" fmla="*/ 114636 w 340911"/>
                <a:gd name="connsiteY0" fmla="*/ 254589 h 254589"/>
                <a:gd name="connsiteX1" fmla="*/ 0 w 340911"/>
                <a:gd name="connsiteY1" fmla="*/ 139954 h 254589"/>
                <a:gd name="connsiteX2" fmla="*/ 28307 w 340911"/>
                <a:gd name="connsiteY2" fmla="*/ 111640 h 254589"/>
                <a:gd name="connsiteX3" fmla="*/ 114636 w 340911"/>
                <a:gd name="connsiteY3" fmla="*/ 197962 h 254589"/>
                <a:gd name="connsiteX4" fmla="*/ 312605 w 340911"/>
                <a:gd name="connsiteY4" fmla="*/ 0 h 254589"/>
                <a:gd name="connsiteX5" fmla="*/ 340912 w 340911"/>
                <a:gd name="connsiteY5" fmla="*/ 28307 h 254589"/>
                <a:gd name="connsiteX6" fmla="*/ 114636 w 340911"/>
                <a:gd name="connsiteY6" fmla="*/ 254589 h 254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0911" h="254589">
                  <a:moveTo>
                    <a:pt x="114636" y="254589"/>
                  </a:moveTo>
                  <a:lnTo>
                    <a:pt x="0" y="139954"/>
                  </a:lnTo>
                  <a:lnTo>
                    <a:pt x="28307" y="111640"/>
                  </a:lnTo>
                  <a:lnTo>
                    <a:pt x="114636" y="197962"/>
                  </a:lnTo>
                  <a:lnTo>
                    <a:pt x="312605" y="0"/>
                  </a:lnTo>
                  <a:lnTo>
                    <a:pt x="340912" y="28307"/>
                  </a:lnTo>
                  <a:lnTo>
                    <a:pt x="114636" y="254589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1D9CB9EE-BF72-4EF0-AD3F-3EFF4D9C67D8}"/>
                </a:ext>
              </a:extLst>
            </p:cNvPr>
            <p:cNvSpPr/>
            <p:nvPr/>
          </p:nvSpPr>
          <p:spPr>
            <a:xfrm>
              <a:off x="9003281" y="4419712"/>
              <a:ext cx="153479" cy="40038"/>
            </a:xfrm>
            <a:custGeom>
              <a:avLst/>
              <a:gdLst>
                <a:gd name="connsiteX0" fmla="*/ 0 w 153479"/>
                <a:gd name="connsiteY0" fmla="*/ 0 h 40038"/>
                <a:gd name="connsiteX1" fmla="*/ 153480 w 153479"/>
                <a:gd name="connsiteY1" fmla="*/ 0 h 40038"/>
                <a:gd name="connsiteX2" fmla="*/ 153480 w 153479"/>
                <a:gd name="connsiteY2" fmla="*/ 40038 h 40038"/>
                <a:gd name="connsiteX3" fmla="*/ 0 w 153479"/>
                <a:gd name="connsiteY3" fmla="*/ 40038 h 4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479" h="40038">
                  <a:moveTo>
                    <a:pt x="0" y="0"/>
                  </a:moveTo>
                  <a:lnTo>
                    <a:pt x="153480" y="0"/>
                  </a:lnTo>
                  <a:lnTo>
                    <a:pt x="153480" y="40038"/>
                  </a:lnTo>
                  <a:lnTo>
                    <a:pt x="0" y="40038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CF54DCEB-739B-4345-8ECD-5D5DB21D51FE}"/>
                </a:ext>
              </a:extLst>
            </p:cNvPr>
            <p:cNvSpPr/>
            <p:nvPr/>
          </p:nvSpPr>
          <p:spPr>
            <a:xfrm>
              <a:off x="9076684" y="4346309"/>
              <a:ext cx="153479" cy="40038"/>
            </a:xfrm>
            <a:custGeom>
              <a:avLst/>
              <a:gdLst>
                <a:gd name="connsiteX0" fmla="*/ 0 w 153479"/>
                <a:gd name="connsiteY0" fmla="*/ 0 h 40038"/>
                <a:gd name="connsiteX1" fmla="*/ 153480 w 153479"/>
                <a:gd name="connsiteY1" fmla="*/ 0 h 40038"/>
                <a:gd name="connsiteX2" fmla="*/ 153480 w 153479"/>
                <a:gd name="connsiteY2" fmla="*/ 40038 h 40038"/>
                <a:gd name="connsiteX3" fmla="*/ 0 w 153479"/>
                <a:gd name="connsiteY3" fmla="*/ 40038 h 4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479" h="40038">
                  <a:moveTo>
                    <a:pt x="0" y="0"/>
                  </a:moveTo>
                  <a:lnTo>
                    <a:pt x="153480" y="0"/>
                  </a:lnTo>
                  <a:lnTo>
                    <a:pt x="153480" y="40038"/>
                  </a:lnTo>
                  <a:lnTo>
                    <a:pt x="0" y="40038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9F224C0F-55E0-45EB-A6D0-9F7C0E544E9B}"/>
                </a:ext>
              </a:extLst>
            </p:cNvPr>
            <p:cNvSpPr/>
            <p:nvPr/>
          </p:nvSpPr>
          <p:spPr>
            <a:xfrm>
              <a:off x="8929877" y="4493115"/>
              <a:ext cx="153479" cy="40038"/>
            </a:xfrm>
            <a:custGeom>
              <a:avLst/>
              <a:gdLst>
                <a:gd name="connsiteX0" fmla="*/ 0 w 153479"/>
                <a:gd name="connsiteY0" fmla="*/ 0 h 40038"/>
                <a:gd name="connsiteX1" fmla="*/ 153480 w 153479"/>
                <a:gd name="connsiteY1" fmla="*/ 0 h 40038"/>
                <a:gd name="connsiteX2" fmla="*/ 153480 w 153479"/>
                <a:gd name="connsiteY2" fmla="*/ 40038 h 40038"/>
                <a:gd name="connsiteX3" fmla="*/ 0 w 153479"/>
                <a:gd name="connsiteY3" fmla="*/ 40038 h 4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479" h="40038">
                  <a:moveTo>
                    <a:pt x="0" y="0"/>
                  </a:moveTo>
                  <a:lnTo>
                    <a:pt x="153480" y="0"/>
                  </a:lnTo>
                  <a:lnTo>
                    <a:pt x="153480" y="40038"/>
                  </a:lnTo>
                  <a:lnTo>
                    <a:pt x="0" y="40038"/>
                  </a:lnTo>
                  <a:close/>
                </a:path>
              </a:pathLst>
            </a:custGeom>
            <a:solidFill>
              <a:srgbClr val="000000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15375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447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Worm Process Diagram – Slide Template</vt:lpstr>
      <vt:lpstr>Worm Process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Worm Process Diagram</dc:title>
  <dc:creator>PresentationGO.com</dc:creator>
  <dc:description>© Copyright PresentationGO.com</dc:description>
  <dcterms:created xsi:type="dcterms:W3CDTF">2014-11-26T05:14:11Z</dcterms:created>
  <dcterms:modified xsi:type="dcterms:W3CDTF">2020-06-16T18:38:56Z</dcterms:modified>
  <cp:category>Charts &amp; Diagrams</cp:category>
</cp:coreProperties>
</file>