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41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id="{C8444EC4-F452-4BD2-9F0C-C68FAE7CE59D}"/>
              </a:ext>
            </a:extLst>
          </p:cNvPr>
          <p:cNvGrpSpPr/>
          <p:nvPr/>
        </p:nvGrpSpPr>
        <p:grpSpPr>
          <a:xfrm>
            <a:off x="2678196" y="1801879"/>
            <a:ext cx="3787608" cy="3399923"/>
            <a:chOff x="3570928" y="1259505"/>
            <a:chExt cx="5050144" cy="4533230"/>
          </a:xfrm>
        </p:grpSpPr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0B9F150E-0631-40AE-9A49-758AC4F02051}"/>
                </a:ext>
              </a:extLst>
            </p:cNvPr>
            <p:cNvSpPr/>
            <p:nvPr/>
          </p:nvSpPr>
          <p:spPr>
            <a:xfrm>
              <a:off x="3570928" y="1259505"/>
              <a:ext cx="4563461" cy="4333839"/>
            </a:xfrm>
            <a:custGeom>
              <a:avLst/>
              <a:gdLst>
                <a:gd name="connsiteX0" fmla="*/ 21600 w 21600"/>
                <a:gd name="connsiteY0" fmla="*/ 0 h 21353"/>
                <a:gd name="connsiteX1" fmla="*/ 1242 w 21600"/>
                <a:gd name="connsiteY1" fmla="*/ 21137 h 21353"/>
                <a:gd name="connsiteX2" fmla="*/ 26 w 21600"/>
                <a:gd name="connsiteY2" fmla="*/ 20619 h 21353"/>
                <a:gd name="connsiteX3" fmla="*/ 0 w 21600"/>
                <a:gd name="connsiteY3" fmla="*/ 13015 h 21353"/>
                <a:gd name="connsiteX4" fmla="*/ 12558 w 21600"/>
                <a:gd name="connsiteY4" fmla="*/ 0 h 21353"/>
                <a:gd name="connsiteX5" fmla="*/ 21600 w 21600"/>
                <a:gd name="connsiteY5" fmla="*/ 0 h 21353"/>
                <a:gd name="connsiteX0" fmla="*/ 21600 w 21600"/>
                <a:gd name="connsiteY0" fmla="*/ 0 h 21353"/>
                <a:gd name="connsiteX1" fmla="*/ 1242 w 21600"/>
                <a:gd name="connsiteY1" fmla="*/ 21137 h 21353"/>
                <a:gd name="connsiteX2" fmla="*/ 26 w 21600"/>
                <a:gd name="connsiteY2" fmla="*/ 20619 h 21353"/>
                <a:gd name="connsiteX3" fmla="*/ 0 w 21600"/>
                <a:gd name="connsiteY3" fmla="*/ 13003 h 21353"/>
                <a:gd name="connsiteX4" fmla="*/ 12558 w 21600"/>
                <a:gd name="connsiteY4" fmla="*/ 0 h 21353"/>
                <a:gd name="connsiteX5" fmla="*/ 21600 w 21600"/>
                <a:gd name="connsiteY5" fmla="*/ 0 h 21353"/>
                <a:gd name="connsiteX0" fmla="*/ 21645 w 21645"/>
                <a:gd name="connsiteY0" fmla="*/ 12 h 21353"/>
                <a:gd name="connsiteX1" fmla="*/ 1242 w 21645"/>
                <a:gd name="connsiteY1" fmla="*/ 21137 h 21353"/>
                <a:gd name="connsiteX2" fmla="*/ 26 w 21645"/>
                <a:gd name="connsiteY2" fmla="*/ 20619 h 21353"/>
                <a:gd name="connsiteX3" fmla="*/ 0 w 21645"/>
                <a:gd name="connsiteY3" fmla="*/ 13003 h 21353"/>
                <a:gd name="connsiteX4" fmla="*/ 12558 w 21645"/>
                <a:gd name="connsiteY4" fmla="*/ 0 h 21353"/>
                <a:gd name="connsiteX5" fmla="*/ 21645 w 21645"/>
                <a:gd name="connsiteY5" fmla="*/ 12 h 21353"/>
                <a:gd name="connsiteX0" fmla="*/ 21656 w 21656"/>
                <a:gd name="connsiteY0" fmla="*/ 12 h 21353"/>
                <a:gd name="connsiteX1" fmla="*/ 1242 w 21656"/>
                <a:gd name="connsiteY1" fmla="*/ 21137 h 21353"/>
                <a:gd name="connsiteX2" fmla="*/ 26 w 21656"/>
                <a:gd name="connsiteY2" fmla="*/ 20619 h 21353"/>
                <a:gd name="connsiteX3" fmla="*/ 0 w 21656"/>
                <a:gd name="connsiteY3" fmla="*/ 13003 h 21353"/>
                <a:gd name="connsiteX4" fmla="*/ 12558 w 21656"/>
                <a:gd name="connsiteY4" fmla="*/ 0 h 21353"/>
                <a:gd name="connsiteX5" fmla="*/ 21656 w 21656"/>
                <a:gd name="connsiteY5" fmla="*/ 12 h 2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56" h="21353" extrusionOk="0">
                  <a:moveTo>
                    <a:pt x="21656" y="12"/>
                  </a:moveTo>
                  <a:lnTo>
                    <a:pt x="1242" y="21137"/>
                  </a:lnTo>
                  <a:cubicBezTo>
                    <a:pt x="796" y="21600"/>
                    <a:pt x="35" y="21273"/>
                    <a:pt x="26" y="20619"/>
                  </a:cubicBezTo>
                  <a:cubicBezTo>
                    <a:pt x="17" y="18084"/>
                    <a:pt x="9" y="15538"/>
                    <a:pt x="0" y="13003"/>
                  </a:cubicBezTo>
                  <a:lnTo>
                    <a:pt x="12558" y="0"/>
                  </a:lnTo>
                  <a:lnTo>
                    <a:pt x="21656" y="12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B8001DDD-2725-4732-BC71-EE3E2FECF3FA}"/>
                </a:ext>
              </a:extLst>
            </p:cNvPr>
            <p:cNvSpPr/>
            <p:nvPr/>
          </p:nvSpPr>
          <p:spPr>
            <a:xfrm>
              <a:off x="3570928" y="3894676"/>
              <a:ext cx="2402980" cy="189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286" y="21600"/>
                  </a:lnTo>
                  <a:cubicBezTo>
                    <a:pt x="1060" y="21600"/>
                    <a:pt x="50" y="20342"/>
                    <a:pt x="50" y="1876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77632671-E5C9-44BD-A54D-8BC98F776A2D}"/>
                </a:ext>
              </a:extLst>
            </p:cNvPr>
            <p:cNvSpPr/>
            <p:nvPr/>
          </p:nvSpPr>
          <p:spPr>
            <a:xfrm>
              <a:off x="4059928" y="1259505"/>
              <a:ext cx="4558825" cy="4332215"/>
            </a:xfrm>
            <a:custGeom>
              <a:avLst/>
              <a:gdLst>
                <a:gd name="connsiteX0" fmla="*/ 0 w 21589"/>
                <a:gd name="connsiteY0" fmla="*/ 0 h 21353"/>
                <a:gd name="connsiteX1" fmla="*/ 20358 w 21589"/>
                <a:gd name="connsiteY1" fmla="*/ 21137 h 21353"/>
                <a:gd name="connsiteX2" fmla="*/ 21574 w 21589"/>
                <a:gd name="connsiteY2" fmla="*/ 20619 h 21353"/>
                <a:gd name="connsiteX3" fmla="*/ 21589 w 21589"/>
                <a:gd name="connsiteY3" fmla="*/ 12991 h 21353"/>
                <a:gd name="connsiteX4" fmla="*/ 9042 w 21589"/>
                <a:gd name="connsiteY4" fmla="*/ 0 h 21353"/>
                <a:gd name="connsiteX5" fmla="*/ 0 w 21589"/>
                <a:gd name="connsiteY5" fmla="*/ 0 h 21353"/>
                <a:gd name="connsiteX0" fmla="*/ 0 w 21589"/>
                <a:gd name="connsiteY0" fmla="*/ 0 h 21345"/>
                <a:gd name="connsiteX1" fmla="*/ 20358 w 21589"/>
                <a:gd name="connsiteY1" fmla="*/ 21137 h 21345"/>
                <a:gd name="connsiteX2" fmla="*/ 21348 w 21589"/>
                <a:gd name="connsiteY2" fmla="*/ 20584 h 21345"/>
                <a:gd name="connsiteX3" fmla="*/ 21589 w 21589"/>
                <a:gd name="connsiteY3" fmla="*/ 12991 h 21345"/>
                <a:gd name="connsiteX4" fmla="*/ 9042 w 21589"/>
                <a:gd name="connsiteY4" fmla="*/ 0 h 21345"/>
                <a:gd name="connsiteX5" fmla="*/ 0 w 21589"/>
                <a:gd name="connsiteY5" fmla="*/ 0 h 21345"/>
                <a:gd name="connsiteX0" fmla="*/ 0 w 21623"/>
                <a:gd name="connsiteY0" fmla="*/ 0 h 21345"/>
                <a:gd name="connsiteX1" fmla="*/ 20392 w 21623"/>
                <a:gd name="connsiteY1" fmla="*/ 21137 h 21345"/>
                <a:gd name="connsiteX2" fmla="*/ 21382 w 21623"/>
                <a:gd name="connsiteY2" fmla="*/ 20584 h 21345"/>
                <a:gd name="connsiteX3" fmla="*/ 21623 w 21623"/>
                <a:gd name="connsiteY3" fmla="*/ 12991 h 21345"/>
                <a:gd name="connsiteX4" fmla="*/ 9076 w 21623"/>
                <a:gd name="connsiteY4" fmla="*/ 0 h 21345"/>
                <a:gd name="connsiteX5" fmla="*/ 0 w 21623"/>
                <a:gd name="connsiteY5" fmla="*/ 0 h 21345"/>
                <a:gd name="connsiteX0" fmla="*/ 0 w 21634"/>
                <a:gd name="connsiteY0" fmla="*/ 0 h 21345"/>
                <a:gd name="connsiteX1" fmla="*/ 20403 w 21634"/>
                <a:gd name="connsiteY1" fmla="*/ 21137 h 21345"/>
                <a:gd name="connsiteX2" fmla="*/ 21393 w 21634"/>
                <a:gd name="connsiteY2" fmla="*/ 20584 h 21345"/>
                <a:gd name="connsiteX3" fmla="*/ 21634 w 21634"/>
                <a:gd name="connsiteY3" fmla="*/ 12991 h 21345"/>
                <a:gd name="connsiteX4" fmla="*/ 9087 w 21634"/>
                <a:gd name="connsiteY4" fmla="*/ 0 h 21345"/>
                <a:gd name="connsiteX5" fmla="*/ 0 w 21634"/>
                <a:gd name="connsiteY5" fmla="*/ 0 h 21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34" h="21345" extrusionOk="0">
                  <a:moveTo>
                    <a:pt x="0" y="0"/>
                  </a:moveTo>
                  <a:lnTo>
                    <a:pt x="20403" y="21137"/>
                  </a:lnTo>
                  <a:cubicBezTo>
                    <a:pt x="20849" y="21600"/>
                    <a:pt x="21384" y="21238"/>
                    <a:pt x="21393" y="20584"/>
                  </a:cubicBezTo>
                  <a:cubicBezTo>
                    <a:pt x="21398" y="18041"/>
                    <a:pt x="21629" y="15534"/>
                    <a:pt x="21634" y="12991"/>
                  </a:cubicBezTo>
                  <a:lnTo>
                    <a:pt x="908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93567209-EEF7-440C-B5C7-716EE0A803B6}"/>
                </a:ext>
              </a:extLst>
            </p:cNvPr>
            <p:cNvSpPr/>
            <p:nvPr/>
          </p:nvSpPr>
          <p:spPr>
            <a:xfrm>
              <a:off x="4078627" y="1465075"/>
              <a:ext cx="4533613" cy="4327660"/>
            </a:xfrm>
            <a:custGeom>
              <a:avLst/>
              <a:gdLst>
                <a:gd name="connsiteX0" fmla="*/ 21547 w 21600"/>
                <a:gd name="connsiteY0" fmla="*/ 8427 h 21353"/>
                <a:gd name="connsiteX1" fmla="*/ 9061 w 21600"/>
                <a:gd name="connsiteY1" fmla="*/ 21353 h 21353"/>
                <a:gd name="connsiteX2" fmla="*/ 0 w 21600"/>
                <a:gd name="connsiteY2" fmla="*/ 21353 h 21353"/>
                <a:gd name="connsiteX3" fmla="*/ 20382 w 21600"/>
                <a:gd name="connsiteY3" fmla="*/ 216 h 21353"/>
                <a:gd name="connsiteX4" fmla="*/ 21600 w 21600"/>
                <a:gd name="connsiteY4" fmla="*/ 744 h 21353"/>
                <a:gd name="connsiteX5" fmla="*/ 21547 w 21600"/>
                <a:gd name="connsiteY5" fmla="*/ 8427 h 21353"/>
                <a:gd name="connsiteX0" fmla="*/ 21241 w 21600"/>
                <a:gd name="connsiteY0" fmla="*/ 8580 h 21353"/>
                <a:gd name="connsiteX1" fmla="*/ 9061 w 21600"/>
                <a:gd name="connsiteY1" fmla="*/ 21353 h 21353"/>
                <a:gd name="connsiteX2" fmla="*/ 0 w 21600"/>
                <a:gd name="connsiteY2" fmla="*/ 21353 h 21353"/>
                <a:gd name="connsiteX3" fmla="*/ 20382 w 21600"/>
                <a:gd name="connsiteY3" fmla="*/ 216 h 21353"/>
                <a:gd name="connsiteX4" fmla="*/ 21600 w 21600"/>
                <a:gd name="connsiteY4" fmla="*/ 744 h 21353"/>
                <a:gd name="connsiteX5" fmla="*/ 21241 w 21600"/>
                <a:gd name="connsiteY5" fmla="*/ 8580 h 21353"/>
                <a:gd name="connsiteX0" fmla="*/ 21558 w 21600"/>
                <a:gd name="connsiteY0" fmla="*/ 8416 h 21353"/>
                <a:gd name="connsiteX1" fmla="*/ 9061 w 21600"/>
                <a:gd name="connsiteY1" fmla="*/ 21353 h 21353"/>
                <a:gd name="connsiteX2" fmla="*/ 0 w 21600"/>
                <a:gd name="connsiteY2" fmla="*/ 21353 h 21353"/>
                <a:gd name="connsiteX3" fmla="*/ 20382 w 21600"/>
                <a:gd name="connsiteY3" fmla="*/ 216 h 21353"/>
                <a:gd name="connsiteX4" fmla="*/ 21600 w 21600"/>
                <a:gd name="connsiteY4" fmla="*/ 744 h 21353"/>
                <a:gd name="connsiteX5" fmla="*/ 21558 w 21600"/>
                <a:gd name="connsiteY5" fmla="*/ 8416 h 21353"/>
                <a:gd name="connsiteX0" fmla="*/ 21558 w 21600"/>
                <a:gd name="connsiteY0" fmla="*/ 8451 h 21353"/>
                <a:gd name="connsiteX1" fmla="*/ 9061 w 21600"/>
                <a:gd name="connsiteY1" fmla="*/ 21353 h 21353"/>
                <a:gd name="connsiteX2" fmla="*/ 0 w 21600"/>
                <a:gd name="connsiteY2" fmla="*/ 21353 h 21353"/>
                <a:gd name="connsiteX3" fmla="*/ 20382 w 21600"/>
                <a:gd name="connsiteY3" fmla="*/ 216 h 21353"/>
                <a:gd name="connsiteX4" fmla="*/ 21600 w 21600"/>
                <a:gd name="connsiteY4" fmla="*/ 744 h 21353"/>
                <a:gd name="connsiteX5" fmla="*/ 21558 w 21600"/>
                <a:gd name="connsiteY5" fmla="*/ 8451 h 21353"/>
                <a:gd name="connsiteX0" fmla="*/ 21558 w 21559"/>
                <a:gd name="connsiteY0" fmla="*/ 8438 h 21340"/>
                <a:gd name="connsiteX1" fmla="*/ 9061 w 21559"/>
                <a:gd name="connsiteY1" fmla="*/ 21340 h 21340"/>
                <a:gd name="connsiteX2" fmla="*/ 0 w 21559"/>
                <a:gd name="connsiteY2" fmla="*/ 21340 h 21340"/>
                <a:gd name="connsiteX3" fmla="*/ 20382 w 21559"/>
                <a:gd name="connsiteY3" fmla="*/ 203 h 21340"/>
                <a:gd name="connsiteX4" fmla="*/ 21385 w 21559"/>
                <a:gd name="connsiteY4" fmla="*/ 790 h 21340"/>
                <a:gd name="connsiteX5" fmla="*/ 21558 w 21559"/>
                <a:gd name="connsiteY5" fmla="*/ 8438 h 21340"/>
                <a:gd name="connsiteX0" fmla="*/ 21558 w 21558"/>
                <a:gd name="connsiteY0" fmla="*/ 8438 h 21340"/>
                <a:gd name="connsiteX1" fmla="*/ 9061 w 21558"/>
                <a:gd name="connsiteY1" fmla="*/ 21340 h 21340"/>
                <a:gd name="connsiteX2" fmla="*/ 0 w 21558"/>
                <a:gd name="connsiteY2" fmla="*/ 21340 h 21340"/>
                <a:gd name="connsiteX3" fmla="*/ 20382 w 21558"/>
                <a:gd name="connsiteY3" fmla="*/ 203 h 21340"/>
                <a:gd name="connsiteX4" fmla="*/ 21385 w 21558"/>
                <a:gd name="connsiteY4" fmla="*/ 790 h 21340"/>
                <a:gd name="connsiteX5" fmla="*/ 21558 w 21558"/>
                <a:gd name="connsiteY5" fmla="*/ 8438 h 21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58" h="21340" extrusionOk="0">
                  <a:moveTo>
                    <a:pt x="21558" y="8438"/>
                  </a:moveTo>
                  <a:lnTo>
                    <a:pt x="9061" y="21340"/>
                  </a:lnTo>
                  <a:lnTo>
                    <a:pt x="0" y="21340"/>
                  </a:lnTo>
                  <a:lnTo>
                    <a:pt x="20382" y="203"/>
                  </a:lnTo>
                  <a:cubicBezTo>
                    <a:pt x="20829" y="-260"/>
                    <a:pt x="21385" y="126"/>
                    <a:pt x="21385" y="790"/>
                  </a:cubicBezTo>
                  <a:cubicBezTo>
                    <a:pt x="21367" y="3351"/>
                    <a:pt x="21485" y="5912"/>
                    <a:pt x="21558" y="843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2023CD1C-0D56-4E9E-995D-82424E250C97}"/>
                </a:ext>
              </a:extLst>
            </p:cNvPr>
            <p:cNvSpPr/>
            <p:nvPr/>
          </p:nvSpPr>
          <p:spPr>
            <a:xfrm>
              <a:off x="7283192" y="1259506"/>
              <a:ext cx="1337880" cy="191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extrusionOk="0">
                  <a:moveTo>
                    <a:pt x="21422" y="21600"/>
                  </a:moveTo>
                  <a:lnTo>
                    <a:pt x="0" y="9565"/>
                  </a:lnTo>
                  <a:lnTo>
                    <a:pt x="13697" y="0"/>
                  </a:lnTo>
                  <a:lnTo>
                    <a:pt x="17559" y="0"/>
                  </a:lnTo>
                  <a:cubicBezTo>
                    <a:pt x="19788" y="0"/>
                    <a:pt x="21600" y="1266"/>
                    <a:pt x="21570" y="2822"/>
                  </a:cubicBezTo>
                  <a:lnTo>
                    <a:pt x="21422" y="2160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13FFC38-4BA2-4859-992B-25E07E276BB0}"/>
                </a:ext>
              </a:extLst>
            </p:cNvPr>
            <p:cNvSpPr/>
            <p:nvPr/>
          </p:nvSpPr>
          <p:spPr>
            <a:xfrm>
              <a:off x="6218092" y="3894676"/>
              <a:ext cx="2402980" cy="189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21600"/>
                  </a:lnTo>
                  <a:lnTo>
                    <a:pt x="19314" y="21600"/>
                  </a:lnTo>
                  <a:cubicBezTo>
                    <a:pt x="20540" y="21600"/>
                    <a:pt x="21550" y="20342"/>
                    <a:pt x="21550" y="18769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F962724D-A2E6-474B-AA51-623E98A2ED4F}"/>
                </a:ext>
              </a:extLst>
            </p:cNvPr>
            <p:cNvSpPr/>
            <p:nvPr/>
          </p:nvSpPr>
          <p:spPr>
            <a:xfrm>
              <a:off x="3582074" y="1464238"/>
              <a:ext cx="4531299" cy="4328268"/>
            </a:xfrm>
            <a:custGeom>
              <a:avLst/>
              <a:gdLst>
                <a:gd name="connsiteX0" fmla="*/ 53 w 21600"/>
                <a:gd name="connsiteY0" fmla="*/ 8451 h 21353"/>
                <a:gd name="connsiteX1" fmla="*/ 12539 w 21600"/>
                <a:gd name="connsiteY1" fmla="*/ 21353 h 21353"/>
                <a:gd name="connsiteX2" fmla="*/ 21600 w 21600"/>
                <a:gd name="connsiteY2" fmla="*/ 21353 h 21353"/>
                <a:gd name="connsiteX3" fmla="*/ 1218 w 21600"/>
                <a:gd name="connsiteY3" fmla="*/ 216 h 21353"/>
                <a:gd name="connsiteX4" fmla="*/ 0 w 21600"/>
                <a:gd name="connsiteY4" fmla="*/ 744 h 21353"/>
                <a:gd name="connsiteX5" fmla="*/ 53 w 21600"/>
                <a:gd name="connsiteY5" fmla="*/ 8451 h 21353"/>
                <a:gd name="connsiteX0" fmla="*/ 1 w 21548"/>
                <a:gd name="connsiteY0" fmla="*/ 8441 h 21343"/>
                <a:gd name="connsiteX1" fmla="*/ 12487 w 21548"/>
                <a:gd name="connsiteY1" fmla="*/ 21343 h 21343"/>
                <a:gd name="connsiteX2" fmla="*/ 21548 w 21548"/>
                <a:gd name="connsiteY2" fmla="*/ 21343 h 21343"/>
                <a:gd name="connsiteX3" fmla="*/ 1166 w 21548"/>
                <a:gd name="connsiteY3" fmla="*/ 206 h 21343"/>
                <a:gd name="connsiteX4" fmla="*/ 356 w 21548"/>
                <a:gd name="connsiteY4" fmla="*/ 781 h 21343"/>
                <a:gd name="connsiteX5" fmla="*/ 1 w 21548"/>
                <a:gd name="connsiteY5" fmla="*/ 8441 h 21343"/>
                <a:gd name="connsiteX0" fmla="*/ 0 w 21547"/>
                <a:gd name="connsiteY0" fmla="*/ 8441 h 21343"/>
                <a:gd name="connsiteX1" fmla="*/ 12486 w 21547"/>
                <a:gd name="connsiteY1" fmla="*/ 21343 h 21343"/>
                <a:gd name="connsiteX2" fmla="*/ 21547 w 21547"/>
                <a:gd name="connsiteY2" fmla="*/ 21343 h 21343"/>
                <a:gd name="connsiteX3" fmla="*/ 1165 w 21547"/>
                <a:gd name="connsiteY3" fmla="*/ 206 h 21343"/>
                <a:gd name="connsiteX4" fmla="*/ 355 w 21547"/>
                <a:gd name="connsiteY4" fmla="*/ 781 h 21343"/>
                <a:gd name="connsiteX5" fmla="*/ 0 w 21547"/>
                <a:gd name="connsiteY5" fmla="*/ 8441 h 21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47" h="21343" extrusionOk="0">
                  <a:moveTo>
                    <a:pt x="0" y="8441"/>
                  </a:moveTo>
                  <a:lnTo>
                    <a:pt x="12486" y="21343"/>
                  </a:lnTo>
                  <a:lnTo>
                    <a:pt x="21547" y="21343"/>
                  </a:lnTo>
                  <a:lnTo>
                    <a:pt x="1165" y="206"/>
                  </a:lnTo>
                  <a:cubicBezTo>
                    <a:pt x="718" y="-257"/>
                    <a:pt x="355" y="117"/>
                    <a:pt x="355" y="781"/>
                  </a:cubicBezTo>
                  <a:cubicBezTo>
                    <a:pt x="373" y="3350"/>
                    <a:pt x="118" y="5790"/>
                    <a:pt x="0" y="8441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2DE1B402-68E6-4E19-93C0-6F5501AC75C3}"/>
                </a:ext>
              </a:extLst>
            </p:cNvPr>
            <p:cNvSpPr/>
            <p:nvPr/>
          </p:nvSpPr>
          <p:spPr>
            <a:xfrm>
              <a:off x="3570928" y="1259506"/>
              <a:ext cx="1337880" cy="1918333"/>
            </a:xfrm>
            <a:custGeom>
              <a:avLst/>
              <a:gdLst>
                <a:gd name="connsiteX0" fmla="*/ 149 w 21571"/>
                <a:gd name="connsiteY0" fmla="*/ 21600 h 21600"/>
                <a:gd name="connsiteX1" fmla="*/ 21571 w 21571"/>
                <a:gd name="connsiteY1" fmla="*/ 9565 h 21600"/>
                <a:gd name="connsiteX2" fmla="*/ 14298 w 21571"/>
                <a:gd name="connsiteY2" fmla="*/ 4480 h 21600"/>
                <a:gd name="connsiteX3" fmla="*/ 7874 w 21571"/>
                <a:gd name="connsiteY3" fmla="*/ 0 h 21600"/>
                <a:gd name="connsiteX4" fmla="*/ 4012 w 21571"/>
                <a:gd name="connsiteY4" fmla="*/ 0 h 21600"/>
                <a:gd name="connsiteX5" fmla="*/ 1 w 21571"/>
                <a:gd name="connsiteY5" fmla="*/ 2822 h 21600"/>
                <a:gd name="connsiteX6" fmla="*/ 149 w 21571"/>
                <a:gd name="connsiteY6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71" h="21600" extrusionOk="0">
                  <a:moveTo>
                    <a:pt x="149" y="21600"/>
                  </a:moveTo>
                  <a:lnTo>
                    <a:pt x="21571" y="9565"/>
                  </a:lnTo>
                  <a:lnTo>
                    <a:pt x="14298" y="4480"/>
                  </a:lnTo>
                  <a:lnTo>
                    <a:pt x="7874" y="0"/>
                  </a:lnTo>
                  <a:lnTo>
                    <a:pt x="4012" y="0"/>
                  </a:lnTo>
                  <a:cubicBezTo>
                    <a:pt x="1783" y="0"/>
                    <a:pt x="-29" y="1266"/>
                    <a:pt x="1" y="2822"/>
                  </a:cubicBezTo>
                  <a:cubicBezTo>
                    <a:pt x="50" y="9081"/>
                    <a:pt x="100" y="15341"/>
                    <a:pt x="149" y="2160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Woven Matrix – Slide Template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67473B5-31FD-4BBE-8629-CC99C7A2ABA5}"/>
              </a:ext>
            </a:extLst>
          </p:cNvPr>
          <p:cNvSpPr txBox="1"/>
          <p:nvPr/>
        </p:nvSpPr>
        <p:spPr>
          <a:xfrm rot="2700000">
            <a:off x="3612317" y="2298943"/>
            <a:ext cx="1670394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DBB185B-1712-4446-8FF3-B4E39F7A5F9D}"/>
              </a:ext>
            </a:extLst>
          </p:cNvPr>
          <p:cNvSpPr txBox="1"/>
          <p:nvPr/>
        </p:nvSpPr>
        <p:spPr>
          <a:xfrm rot="2700000">
            <a:off x="2840704" y="3875171"/>
            <a:ext cx="282044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8B8778-A44A-47F3-975B-1D6888B7C19B}"/>
              </a:ext>
            </a:extLst>
          </p:cNvPr>
          <p:cNvSpPr txBox="1"/>
          <p:nvPr/>
        </p:nvSpPr>
        <p:spPr>
          <a:xfrm rot="18900000">
            <a:off x="4722585" y="3244333"/>
            <a:ext cx="150279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D89E95B-C159-44FE-8DFD-71DDAD52B45E}"/>
              </a:ext>
            </a:extLst>
          </p:cNvPr>
          <p:cNvGrpSpPr/>
          <p:nvPr/>
        </p:nvGrpSpPr>
        <p:grpSpPr>
          <a:xfrm>
            <a:off x="6691483" y="3820194"/>
            <a:ext cx="2194560" cy="1237866"/>
            <a:chOff x="6691483" y="4621698"/>
            <a:chExt cx="2194560" cy="123786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A63D267-438D-46A2-B041-95FA91A01590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5E754B0-83C1-4BF8-85F1-C8D18E5F6732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AC059E7-4CD6-486B-AC89-AFB2B02BDAF2}"/>
              </a:ext>
            </a:extLst>
          </p:cNvPr>
          <p:cNvGrpSpPr/>
          <p:nvPr/>
        </p:nvGrpSpPr>
        <p:grpSpPr>
          <a:xfrm>
            <a:off x="249702" y="3820194"/>
            <a:ext cx="2194560" cy="1237866"/>
            <a:chOff x="249702" y="4621698"/>
            <a:chExt cx="2194560" cy="123786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5D3CFDE-9BD7-4335-AF43-A55D3568B5A1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C392492-51E2-49C2-8485-2A6D13656B0B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FE885FA-1D5B-4319-BED8-61532B551A29}"/>
              </a:ext>
            </a:extLst>
          </p:cNvPr>
          <p:cNvGrpSpPr/>
          <p:nvPr/>
        </p:nvGrpSpPr>
        <p:grpSpPr>
          <a:xfrm>
            <a:off x="6697329" y="1912478"/>
            <a:ext cx="2194560" cy="1237868"/>
            <a:chOff x="6697329" y="1465257"/>
            <a:chExt cx="2194560" cy="123786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7A260E5-90C0-45EC-B216-CD63392405CD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270E5CF-FD84-42ED-AA80-4B67336C1CB4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CA2EE6C-2666-45FC-8016-2AE77B2AD579}"/>
              </a:ext>
            </a:extLst>
          </p:cNvPr>
          <p:cNvGrpSpPr/>
          <p:nvPr/>
        </p:nvGrpSpPr>
        <p:grpSpPr>
          <a:xfrm>
            <a:off x="255548" y="1912477"/>
            <a:ext cx="2194560" cy="1237867"/>
            <a:chOff x="255548" y="1465256"/>
            <a:chExt cx="2194560" cy="123786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E4DB710-A107-4AD1-9869-FB7B0520E0C6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60E7D6D-E3DB-4366-8B9E-16CCC2916DEE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39" descr="Head with gears">
            <a:extLst>
              <a:ext uri="{FF2B5EF4-FFF2-40B4-BE49-F238E27FC236}">
                <a16:creationId xmlns:a16="http://schemas.microsoft.com/office/drawing/2014/main" id="{99B30E57-CF38-4170-ACE8-FB92BA6F0D24}"/>
              </a:ext>
            </a:extLst>
          </p:cNvPr>
          <p:cNvGrpSpPr/>
          <p:nvPr/>
        </p:nvGrpSpPr>
        <p:grpSpPr>
          <a:xfrm>
            <a:off x="5891600" y="2126415"/>
            <a:ext cx="480060" cy="480060"/>
            <a:chOff x="5891600" y="2126415"/>
            <a:chExt cx="480060" cy="48006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5032FEB-72D3-4D50-9010-6BC0436AE54A}"/>
                </a:ext>
              </a:extLst>
            </p:cNvPr>
            <p:cNvSpPr/>
            <p:nvPr/>
          </p:nvSpPr>
          <p:spPr>
            <a:xfrm>
              <a:off x="6106126" y="2224927"/>
              <a:ext cx="42005" cy="42005"/>
            </a:xfrm>
            <a:custGeom>
              <a:avLst/>
              <a:gdLst>
                <a:gd name="connsiteX0" fmla="*/ 21003 w 42005"/>
                <a:gd name="connsiteY0" fmla="*/ 0 h 42005"/>
                <a:gd name="connsiteX1" fmla="*/ 0 w 42005"/>
                <a:gd name="connsiteY1" fmla="*/ 21003 h 42005"/>
                <a:gd name="connsiteX2" fmla="*/ 21003 w 42005"/>
                <a:gd name="connsiteY2" fmla="*/ 42005 h 42005"/>
                <a:gd name="connsiteX3" fmla="*/ 42005 w 42005"/>
                <a:gd name="connsiteY3" fmla="*/ 21003 h 42005"/>
                <a:gd name="connsiteX4" fmla="*/ 21003 w 42005"/>
                <a:gd name="connsiteY4" fmla="*/ 0 h 4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005" h="42005">
                  <a:moveTo>
                    <a:pt x="21003" y="0"/>
                  </a:moveTo>
                  <a:cubicBezTo>
                    <a:pt x="9501" y="0"/>
                    <a:pt x="0" y="9501"/>
                    <a:pt x="0" y="21003"/>
                  </a:cubicBezTo>
                  <a:cubicBezTo>
                    <a:pt x="0" y="32504"/>
                    <a:pt x="9501" y="42005"/>
                    <a:pt x="21003" y="42005"/>
                  </a:cubicBezTo>
                  <a:cubicBezTo>
                    <a:pt x="32504" y="42005"/>
                    <a:pt x="42005" y="32504"/>
                    <a:pt x="42005" y="21003"/>
                  </a:cubicBezTo>
                  <a:cubicBezTo>
                    <a:pt x="42005" y="9501"/>
                    <a:pt x="32504" y="0"/>
                    <a:pt x="21003" y="0"/>
                  </a:cubicBezTo>
                  <a:close/>
                </a:path>
              </a:pathLst>
            </a:custGeom>
            <a:solidFill>
              <a:schemeClr val="bg1"/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F416035-2446-49ED-BB50-F6F468DFEBE3}"/>
                </a:ext>
              </a:extLst>
            </p:cNvPr>
            <p:cNvSpPr/>
            <p:nvPr/>
          </p:nvSpPr>
          <p:spPr>
            <a:xfrm>
              <a:off x="6043118" y="2326440"/>
              <a:ext cx="42005" cy="42005"/>
            </a:xfrm>
            <a:custGeom>
              <a:avLst/>
              <a:gdLst>
                <a:gd name="connsiteX0" fmla="*/ 42005 w 42005"/>
                <a:gd name="connsiteY0" fmla="*/ 21003 h 42005"/>
                <a:gd name="connsiteX1" fmla="*/ 21003 w 42005"/>
                <a:gd name="connsiteY1" fmla="*/ 42005 h 42005"/>
                <a:gd name="connsiteX2" fmla="*/ 0 w 42005"/>
                <a:gd name="connsiteY2" fmla="*/ 21003 h 42005"/>
                <a:gd name="connsiteX3" fmla="*/ 21003 w 42005"/>
                <a:gd name="connsiteY3" fmla="*/ 0 h 42005"/>
                <a:gd name="connsiteX4" fmla="*/ 42005 w 42005"/>
                <a:gd name="connsiteY4" fmla="*/ 21003 h 4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005" h="42005">
                  <a:moveTo>
                    <a:pt x="42005" y="21003"/>
                  </a:moveTo>
                  <a:cubicBezTo>
                    <a:pt x="42005" y="32602"/>
                    <a:pt x="32602" y="42005"/>
                    <a:pt x="21003" y="42005"/>
                  </a:cubicBezTo>
                  <a:cubicBezTo>
                    <a:pt x="9403" y="42005"/>
                    <a:pt x="0" y="32602"/>
                    <a:pt x="0" y="21003"/>
                  </a:cubicBezTo>
                  <a:cubicBezTo>
                    <a:pt x="0" y="9403"/>
                    <a:pt x="9403" y="0"/>
                    <a:pt x="21003" y="0"/>
                  </a:cubicBezTo>
                  <a:cubicBezTo>
                    <a:pt x="32602" y="0"/>
                    <a:pt x="42005" y="9403"/>
                    <a:pt x="42005" y="21003"/>
                  </a:cubicBezTo>
                  <a:close/>
                </a:path>
              </a:pathLst>
            </a:custGeom>
            <a:solidFill>
              <a:schemeClr val="bg1"/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1F52B3F-CF5F-437B-8429-C0ED5F9FDC36}"/>
                </a:ext>
              </a:extLst>
            </p:cNvPr>
            <p:cNvSpPr/>
            <p:nvPr/>
          </p:nvSpPr>
          <p:spPr>
            <a:xfrm>
              <a:off x="5961508" y="2154418"/>
              <a:ext cx="340192" cy="403550"/>
            </a:xfrm>
            <a:custGeom>
              <a:avLst/>
              <a:gdLst>
                <a:gd name="connsiteX0" fmla="*/ 225129 w 340192"/>
                <a:gd name="connsiteY0" fmla="*/ 98512 h 403550"/>
                <a:gd name="connsiteX1" fmla="*/ 212627 w 340192"/>
                <a:gd name="connsiteY1" fmla="*/ 104513 h 403550"/>
                <a:gd name="connsiteX2" fmla="*/ 207626 w 340192"/>
                <a:gd name="connsiteY2" fmla="*/ 115514 h 403550"/>
                <a:gd name="connsiteX3" fmla="*/ 212127 w 340192"/>
                <a:gd name="connsiteY3" fmla="*/ 128516 h 403550"/>
                <a:gd name="connsiteX4" fmla="*/ 202126 w 340192"/>
                <a:gd name="connsiteY4" fmla="*/ 138517 h 403550"/>
                <a:gd name="connsiteX5" fmla="*/ 189124 w 340192"/>
                <a:gd name="connsiteY5" fmla="*/ 134017 h 403550"/>
                <a:gd name="connsiteX6" fmla="*/ 178123 w 340192"/>
                <a:gd name="connsiteY6" fmla="*/ 138517 h 403550"/>
                <a:gd name="connsiteX7" fmla="*/ 172122 w 340192"/>
                <a:gd name="connsiteY7" fmla="*/ 150519 h 403550"/>
                <a:gd name="connsiteX8" fmla="*/ 158120 w 340192"/>
                <a:gd name="connsiteY8" fmla="*/ 150519 h 403550"/>
                <a:gd name="connsiteX9" fmla="*/ 152119 w 340192"/>
                <a:gd name="connsiteY9" fmla="*/ 138017 h 403550"/>
                <a:gd name="connsiteX10" fmla="*/ 141118 w 340192"/>
                <a:gd name="connsiteY10" fmla="*/ 133517 h 403550"/>
                <a:gd name="connsiteX11" fmla="*/ 128116 w 340192"/>
                <a:gd name="connsiteY11" fmla="*/ 138017 h 403550"/>
                <a:gd name="connsiteX12" fmla="*/ 118115 w 340192"/>
                <a:gd name="connsiteY12" fmla="*/ 128016 h 403550"/>
                <a:gd name="connsiteX13" fmla="*/ 122616 w 340192"/>
                <a:gd name="connsiteY13" fmla="*/ 115014 h 403550"/>
                <a:gd name="connsiteX14" fmla="*/ 118115 w 340192"/>
                <a:gd name="connsiteY14" fmla="*/ 104013 h 403550"/>
                <a:gd name="connsiteX15" fmla="*/ 105614 w 340192"/>
                <a:gd name="connsiteY15" fmla="*/ 98012 h 403550"/>
                <a:gd name="connsiteX16" fmla="*/ 105614 w 340192"/>
                <a:gd name="connsiteY16" fmla="*/ 84011 h 403550"/>
                <a:gd name="connsiteX17" fmla="*/ 118115 w 340192"/>
                <a:gd name="connsiteY17" fmla="*/ 78010 h 403550"/>
                <a:gd name="connsiteX18" fmla="*/ 122616 w 340192"/>
                <a:gd name="connsiteY18" fmla="*/ 67008 h 403550"/>
                <a:gd name="connsiteX19" fmla="*/ 118615 w 340192"/>
                <a:gd name="connsiteY19" fmla="*/ 54007 h 403550"/>
                <a:gd name="connsiteX20" fmla="*/ 128616 w 340192"/>
                <a:gd name="connsiteY20" fmla="*/ 44006 h 403550"/>
                <a:gd name="connsiteX21" fmla="*/ 141618 w 340192"/>
                <a:gd name="connsiteY21" fmla="*/ 48506 h 403550"/>
                <a:gd name="connsiteX22" fmla="*/ 152619 w 340192"/>
                <a:gd name="connsiteY22" fmla="*/ 44006 h 403550"/>
                <a:gd name="connsiteX23" fmla="*/ 158620 w 340192"/>
                <a:gd name="connsiteY23" fmla="*/ 31504 h 403550"/>
                <a:gd name="connsiteX24" fmla="*/ 172622 w 340192"/>
                <a:gd name="connsiteY24" fmla="*/ 31504 h 403550"/>
                <a:gd name="connsiteX25" fmla="*/ 178623 w 340192"/>
                <a:gd name="connsiteY25" fmla="*/ 43505 h 403550"/>
                <a:gd name="connsiteX26" fmla="*/ 189624 w 340192"/>
                <a:gd name="connsiteY26" fmla="*/ 48006 h 403550"/>
                <a:gd name="connsiteX27" fmla="*/ 202626 w 340192"/>
                <a:gd name="connsiteY27" fmla="*/ 43505 h 403550"/>
                <a:gd name="connsiteX28" fmla="*/ 212627 w 340192"/>
                <a:gd name="connsiteY28" fmla="*/ 53507 h 403550"/>
                <a:gd name="connsiteX29" fmla="*/ 208126 w 340192"/>
                <a:gd name="connsiteY29" fmla="*/ 66508 h 403550"/>
                <a:gd name="connsiteX30" fmla="*/ 212627 w 340192"/>
                <a:gd name="connsiteY30" fmla="*/ 77510 h 403550"/>
                <a:gd name="connsiteX31" fmla="*/ 225129 w 340192"/>
                <a:gd name="connsiteY31" fmla="*/ 83510 h 403550"/>
                <a:gd name="connsiteX32" fmla="*/ 225129 w 340192"/>
                <a:gd name="connsiteY32" fmla="*/ 98512 h 403550"/>
                <a:gd name="connsiteX33" fmla="*/ 162121 w 340192"/>
                <a:gd name="connsiteY33" fmla="*/ 200025 h 403550"/>
                <a:gd name="connsiteX34" fmla="*/ 149619 w 340192"/>
                <a:gd name="connsiteY34" fmla="*/ 206026 h 403550"/>
                <a:gd name="connsiteX35" fmla="*/ 145119 w 340192"/>
                <a:gd name="connsiteY35" fmla="*/ 217027 h 403550"/>
                <a:gd name="connsiteX36" fmla="*/ 149119 w 340192"/>
                <a:gd name="connsiteY36" fmla="*/ 230029 h 403550"/>
                <a:gd name="connsiteX37" fmla="*/ 139118 w 340192"/>
                <a:gd name="connsiteY37" fmla="*/ 240030 h 403550"/>
                <a:gd name="connsiteX38" fmla="*/ 126116 w 340192"/>
                <a:gd name="connsiteY38" fmla="*/ 235529 h 403550"/>
                <a:gd name="connsiteX39" fmla="*/ 115115 w 340192"/>
                <a:gd name="connsiteY39" fmla="*/ 240030 h 403550"/>
                <a:gd name="connsiteX40" fmla="*/ 109614 w 340192"/>
                <a:gd name="connsiteY40" fmla="*/ 252032 h 403550"/>
                <a:gd name="connsiteX41" fmla="*/ 95612 w 340192"/>
                <a:gd name="connsiteY41" fmla="*/ 252032 h 403550"/>
                <a:gd name="connsiteX42" fmla="*/ 89612 w 340192"/>
                <a:gd name="connsiteY42" fmla="*/ 239530 h 403550"/>
                <a:gd name="connsiteX43" fmla="*/ 78610 w 340192"/>
                <a:gd name="connsiteY43" fmla="*/ 235029 h 403550"/>
                <a:gd name="connsiteX44" fmla="*/ 65609 w 340192"/>
                <a:gd name="connsiteY44" fmla="*/ 239030 h 403550"/>
                <a:gd name="connsiteX45" fmla="*/ 55607 w 340192"/>
                <a:gd name="connsiteY45" fmla="*/ 229029 h 403550"/>
                <a:gd name="connsiteX46" fmla="*/ 60108 w 340192"/>
                <a:gd name="connsiteY46" fmla="*/ 216027 h 403550"/>
                <a:gd name="connsiteX47" fmla="*/ 55607 w 340192"/>
                <a:gd name="connsiteY47" fmla="*/ 205026 h 403550"/>
                <a:gd name="connsiteX48" fmla="*/ 43106 w 340192"/>
                <a:gd name="connsiteY48" fmla="*/ 199025 h 403550"/>
                <a:gd name="connsiteX49" fmla="*/ 43106 w 340192"/>
                <a:gd name="connsiteY49" fmla="*/ 185023 h 403550"/>
                <a:gd name="connsiteX50" fmla="*/ 55607 w 340192"/>
                <a:gd name="connsiteY50" fmla="*/ 179022 h 403550"/>
                <a:gd name="connsiteX51" fmla="*/ 60108 w 340192"/>
                <a:gd name="connsiteY51" fmla="*/ 168021 h 403550"/>
                <a:gd name="connsiteX52" fmla="*/ 55607 w 340192"/>
                <a:gd name="connsiteY52" fmla="*/ 155019 h 403550"/>
                <a:gd name="connsiteX53" fmla="*/ 65609 w 340192"/>
                <a:gd name="connsiteY53" fmla="*/ 145018 h 403550"/>
                <a:gd name="connsiteX54" fmla="*/ 78610 w 340192"/>
                <a:gd name="connsiteY54" fmla="*/ 149519 h 403550"/>
                <a:gd name="connsiteX55" fmla="*/ 89612 w 340192"/>
                <a:gd name="connsiteY55" fmla="*/ 145018 h 403550"/>
                <a:gd name="connsiteX56" fmla="*/ 95612 w 340192"/>
                <a:gd name="connsiteY56" fmla="*/ 132517 h 403550"/>
                <a:gd name="connsiteX57" fmla="*/ 110114 w 340192"/>
                <a:gd name="connsiteY57" fmla="*/ 132517 h 403550"/>
                <a:gd name="connsiteX58" fmla="*/ 116115 w 340192"/>
                <a:gd name="connsiteY58" fmla="*/ 145018 h 403550"/>
                <a:gd name="connsiteX59" fmla="*/ 127116 w 340192"/>
                <a:gd name="connsiteY59" fmla="*/ 149519 h 403550"/>
                <a:gd name="connsiteX60" fmla="*/ 140118 w 340192"/>
                <a:gd name="connsiteY60" fmla="*/ 145018 h 403550"/>
                <a:gd name="connsiteX61" fmla="*/ 150119 w 340192"/>
                <a:gd name="connsiteY61" fmla="*/ 155019 h 403550"/>
                <a:gd name="connsiteX62" fmla="*/ 145619 w 340192"/>
                <a:gd name="connsiteY62" fmla="*/ 168021 h 403550"/>
                <a:gd name="connsiteX63" fmla="*/ 150119 w 340192"/>
                <a:gd name="connsiteY63" fmla="*/ 179022 h 403550"/>
                <a:gd name="connsiteX64" fmla="*/ 162621 w 340192"/>
                <a:gd name="connsiteY64" fmla="*/ 185023 h 403550"/>
                <a:gd name="connsiteX65" fmla="*/ 162121 w 340192"/>
                <a:gd name="connsiteY65" fmla="*/ 200025 h 403550"/>
                <a:gd name="connsiteX66" fmla="*/ 162121 w 340192"/>
                <a:gd name="connsiteY66" fmla="*/ 200025 h 403550"/>
                <a:gd name="connsiteX67" fmla="*/ 335142 w 340192"/>
                <a:gd name="connsiteY67" fmla="*/ 218527 h 403550"/>
                <a:gd name="connsiteX68" fmla="*/ 300638 w 340192"/>
                <a:gd name="connsiteY68" fmla="*/ 158520 h 403550"/>
                <a:gd name="connsiteX69" fmla="*/ 300638 w 340192"/>
                <a:gd name="connsiteY69" fmla="*/ 156020 h 403550"/>
                <a:gd name="connsiteX70" fmla="*/ 227129 w 340192"/>
                <a:gd name="connsiteY70" fmla="*/ 21003 h 403550"/>
                <a:gd name="connsiteX71" fmla="*/ 73610 w 340192"/>
                <a:gd name="connsiteY71" fmla="*/ 21003 h 403550"/>
                <a:gd name="connsiteX72" fmla="*/ 100 w 340192"/>
                <a:gd name="connsiteY72" fmla="*/ 156020 h 403550"/>
                <a:gd name="connsiteX73" fmla="*/ 59108 w 340192"/>
                <a:gd name="connsiteY73" fmla="*/ 277035 h 403550"/>
                <a:gd name="connsiteX74" fmla="*/ 59108 w 340192"/>
                <a:gd name="connsiteY74" fmla="*/ 403550 h 403550"/>
                <a:gd name="connsiteX75" fmla="*/ 217128 w 340192"/>
                <a:gd name="connsiteY75" fmla="*/ 403550 h 403550"/>
                <a:gd name="connsiteX76" fmla="*/ 217128 w 340192"/>
                <a:gd name="connsiteY76" fmla="*/ 343543 h 403550"/>
                <a:gd name="connsiteX77" fmla="*/ 241631 w 340192"/>
                <a:gd name="connsiteY77" fmla="*/ 343543 h 403550"/>
                <a:gd name="connsiteX78" fmla="*/ 283636 w 340192"/>
                <a:gd name="connsiteY78" fmla="*/ 326041 h 403550"/>
                <a:gd name="connsiteX79" fmla="*/ 300638 w 340192"/>
                <a:gd name="connsiteY79" fmla="*/ 283535 h 403550"/>
                <a:gd name="connsiteX80" fmla="*/ 300638 w 340192"/>
                <a:gd name="connsiteY80" fmla="*/ 253532 h 403550"/>
                <a:gd name="connsiteX81" fmla="*/ 322641 w 340192"/>
                <a:gd name="connsiteY81" fmla="*/ 253532 h 403550"/>
                <a:gd name="connsiteX82" fmla="*/ 335142 w 340192"/>
                <a:gd name="connsiteY82" fmla="*/ 218527 h 403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40192" h="403550">
                  <a:moveTo>
                    <a:pt x="225129" y="98512"/>
                  </a:moveTo>
                  <a:lnTo>
                    <a:pt x="212627" y="104513"/>
                  </a:lnTo>
                  <a:cubicBezTo>
                    <a:pt x="211627" y="108514"/>
                    <a:pt x="209627" y="112014"/>
                    <a:pt x="207626" y="115514"/>
                  </a:cubicBezTo>
                  <a:lnTo>
                    <a:pt x="212127" y="128516"/>
                  </a:lnTo>
                  <a:lnTo>
                    <a:pt x="202126" y="138517"/>
                  </a:lnTo>
                  <a:lnTo>
                    <a:pt x="189124" y="134017"/>
                  </a:lnTo>
                  <a:cubicBezTo>
                    <a:pt x="185624" y="136017"/>
                    <a:pt x="182123" y="137517"/>
                    <a:pt x="178123" y="138517"/>
                  </a:cubicBezTo>
                  <a:lnTo>
                    <a:pt x="172122" y="150519"/>
                  </a:lnTo>
                  <a:lnTo>
                    <a:pt x="158120" y="150519"/>
                  </a:lnTo>
                  <a:lnTo>
                    <a:pt x="152119" y="138017"/>
                  </a:lnTo>
                  <a:cubicBezTo>
                    <a:pt x="148119" y="137017"/>
                    <a:pt x="144618" y="135517"/>
                    <a:pt x="141118" y="133517"/>
                  </a:cubicBezTo>
                  <a:lnTo>
                    <a:pt x="128116" y="138017"/>
                  </a:lnTo>
                  <a:lnTo>
                    <a:pt x="118115" y="128016"/>
                  </a:lnTo>
                  <a:lnTo>
                    <a:pt x="122616" y="115014"/>
                  </a:lnTo>
                  <a:cubicBezTo>
                    <a:pt x="120615" y="111514"/>
                    <a:pt x="119115" y="108014"/>
                    <a:pt x="118115" y="104013"/>
                  </a:cubicBezTo>
                  <a:lnTo>
                    <a:pt x="105614" y="98012"/>
                  </a:lnTo>
                  <a:lnTo>
                    <a:pt x="105614" y="84011"/>
                  </a:lnTo>
                  <a:lnTo>
                    <a:pt x="118115" y="78010"/>
                  </a:lnTo>
                  <a:cubicBezTo>
                    <a:pt x="119115" y="74009"/>
                    <a:pt x="120615" y="70509"/>
                    <a:pt x="122616" y="67008"/>
                  </a:cubicBezTo>
                  <a:lnTo>
                    <a:pt x="118615" y="54007"/>
                  </a:lnTo>
                  <a:lnTo>
                    <a:pt x="128616" y="44006"/>
                  </a:lnTo>
                  <a:lnTo>
                    <a:pt x="141618" y="48506"/>
                  </a:lnTo>
                  <a:cubicBezTo>
                    <a:pt x="145119" y="46506"/>
                    <a:pt x="148619" y="45006"/>
                    <a:pt x="152619" y="44006"/>
                  </a:cubicBezTo>
                  <a:lnTo>
                    <a:pt x="158620" y="31504"/>
                  </a:lnTo>
                  <a:lnTo>
                    <a:pt x="172622" y="31504"/>
                  </a:lnTo>
                  <a:lnTo>
                    <a:pt x="178623" y="43505"/>
                  </a:lnTo>
                  <a:cubicBezTo>
                    <a:pt x="182623" y="44506"/>
                    <a:pt x="186124" y="46006"/>
                    <a:pt x="189624" y="48006"/>
                  </a:cubicBezTo>
                  <a:lnTo>
                    <a:pt x="202626" y="43505"/>
                  </a:lnTo>
                  <a:lnTo>
                    <a:pt x="212627" y="53507"/>
                  </a:lnTo>
                  <a:lnTo>
                    <a:pt x="208126" y="66508"/>
                  </a:lnTo>
                  <a:cubicBezTo>
                    <a:pt x="210127" y="70009"/>
                    <a:pt x="211627" y="73509"/>
                    <a:pt x="212627" y="77510"/>
                  </a:cubicBezTo>
                  <a:lnTo>
                    <a:pt x="225129" y="83510"/>
                  </a:lnTo>
                  <a:lnTo>
                    <a:pt x="225129" y="98512"/>
                  </a:lnTo>
                  <a:close/>
                  <a:moveTo>
                    <a:pt x="162121" y="200025"/>
                  </a:moveTo>
                  <a:lnTo>
                    <a:pt x="149619" y="206026"/>
                  </a:lnTo>
                  <a:cubicBezTo>
                    <a:pt x="148619" y="210026"/>
                    <a:pt x="147119" y="213527"/>
                    <a:pt x="145119" y="217027"/>
                  </a:cubicBezTo>
                  <a:lnTo>
                    <a:pt x="149119" y="230029"/>
                  </a:lnTo>
                  <a:lnTo>
                    <a:pt x="139118" y="240030"/>
                  </a:lnTo>
                  <a:lnTo>
                    <a:pt x="126116" y="235529"/>
                  </a:lnTo>
                  <a:cubicBezTo>
                    <a:pt x="122616" y="237530"/>
                    <a:pt x="119115" y="239030"/>
                    <a:pt x="115115" y="240030"/>
                  </a:cubicBezTo>
                  <a:lnTo>
                    <a:pt x="109614" y="252032"/>
                  </a:lnTo>
                  <a:lnTo>
                    <a:pt x="95612" y="252032"/>
                  </a:lnTo>
                  <a:lnTo>
                    <a:pt x="89612" y="239530"/>
                  </a:lnTo>
                  <a:cubicBezTo>
                    <a:pt x="85611" y="238530"/>
                    <a:pt x="82111" y="237030"/>
                    <a:pt x="78610" y="235029"/>
                  </a:cubicBezTo>
                  <a:lnTo>
                    <a:pt x="65609" y="239030"/>
                  </a:lnTo>
                  <a:lnTo>
                    <a:pt x="55607" y="229029"/>
                  </a:lnTo>
                  <a:lnTo>
                    <a:pt x="60108" y="216027"/>
                  </a:lnTo>
                  <a:cubicBezTo>
                    <a:pt x="58108" y="212527"/>
                    <a:pt x="56607" y="209026"/>
                    <a:pt x="55607" y="205026"/>
                  </a:cubicBezTo>
                  <a:lnTo>
                    <a:pt x="43106" y="199025"/>
                  </a:lnTo>
                  <a:lnTo>
                    <a:pt x="43106" y="185023"/>
                  </a:lnTo>
                  <a:lnTo>
                    <a:pt x="55607" y="179022"/>
                  </a:lnTo>
                  <a:cubicBezTo>
                    <a:pt x="56607" y="175022"/>
                    <a:pt x="58108" y="171521"/>
                    <a:pt x="60108" y="168021"/>
                  </a:cubicBezTo>
                  <a:lnTo>
                    <a:pt x="55607" y="155019"/>
                  </a:lnTo>
                  <a:lnTo>
                    <a:pt x="65609" y="145018"/>
                  </a:lnTo>
                  <a:lnTo>
                    <a:pt x="78610" y="149519"/>
                  </a:lnTo>
                  <a:cubicBezTo>
                    <a:pt x="82111" y="147518"/>
                    <a:pt x="85611" y="146018"/>
                    <a:pt x="89612" y="145018"/>
                  </a:cubicBezTo>
                  <a:lnTo>
                    <a:pt x="95612" y="132517"/>
                  </a:lnTo>
                  <a:lnTo>
                    <a:pt x="110114" y="132517"/>
                  </a:lnTo>
                  <a:lnTo>
                    <a:pt x="116115" y="145018"/>
                  </a:lnTo>
                  <a:cubicBezTo>
                    <a:pt x="120115" y="146018"/>
                    <a:pt x="123616" y="147518"/>
                    <a:pt x="127116" y="149519"/>
                  </a:cubicBezTo>
                  <a:lnTo>
                    <a:pt x="140118" y="145018"/>
                  </a:lnTo>
                  <a:lnTo>
                    <a:pt x="150119" y="155019"/>
                  </a:lnTo>
                  <a:lnTo>
                    <a:pt x="145619" y="168021"/>
                  </a:lnTo>
                  <a:cubicBezTo>
                    <a:pt x="147619" y="171521"/>
                    <a:pt x="149119" y="175022"/>
                    <a:pt x="150119" y="179022"/>
                  </a:cubicBezTo>
                  <a:lnTo>
                    <a:pt x="162621" y="185023"/>
                  </a:lnTo>
                  <a:lnTo>
                    <a:pt x="162121" y="200025"/>
                  </a:lnTo>
                  <a:lnTo>
                    <a:pt x="162121" y="200025"/>
                  </a:lnTo>
                  <a:close/>
                  <a:moveTo>
                    <a:pt x="335142" y="218527"/>
                  </a:moveTo>
                  <a:lnTo>
                    <a:pt x="300638" y="158520"/>
                  </a:lnTo>
                  <a:lnTo>
                    <a:pt x="300638" y="156020"/>
                  </a:lnTo>
                  <a:cubicBezTo>
                    <a:pt x="302638" y="101013"/>
                    <a:pt x="274635" y="49506"/>
                    <a:pt x="227129" y="21003"/>
                  </a:cubicBezTo>
                  <a:cubicBezTo>
                    <a:pt x="179623" y="-7001"/>
                    <a:pt x="121116" y="-7001"/>
                    <a:pt x="73610" y="21003"/>
                  </a:cubicBezTo>
                  <a:cubicBezTo>
                    <a:pt x="26104" y="49006"/>
                    <a:pt x="-1900" y="101013"/>
                    <a:pt x="100" y="156020"/>
                  </a:cubicBezTo>
                  <a:cubicBezTo>
                    <a:pt x="100" y="203525"/>
                    <a:pt x="21603" y="248031"/>
                    <a:pt x="59108" y="277035"/>
                  </a:cubicBezTo>
                  <a:lnTo>
                    <a:pt x="59108" y="403550"/>
                  </a:lnTo>
                  <a:lnTo>
                    <a:pt x="217128" y="403550"/>
                  </a:lnTo>
                  <a:lnTo>
                    <a:pt x="217128" y="343543"/>
                  </a:lnTo>
                  <a:lnTo>
                    <a:pt x="241631" y="343543"/>
                  </a:lnTo>
                  <a:cubicBezTo>
                    <a:pt x="257633" y="343543"/>
                    <a:pt x="272634" y="337042"/>
                    <a:pt x="283636" y="326041"/>
                  </a:cubicBezTo>
                  <a:cubicBezTo>
                    <a:pt x="294637" y="314539"/>
                    <a:pt x="300638" y="299537"/>
                    <a:pt x="300638" y="283535"/>
                  </a:cubicBezTo>
                  <a:lnTo>
                    <a:pt x="300638" y="253532"/>
                  </a:lnTo>
                  <a:lnTo>
                    <a:pt x="322641" y="253532"/>
                  </a:lnTo>
                  <a:cubicBezTo>
                    <a:pt x="335642" y="252032"/>
                    <a:pt x="347144" y="237030"/>
                    <a:pt x="335142" y="218527"/>
                  </a:cubicBezTo>
                  <a:close/>
                </a:path>
              </a:pathLst>
            </a:custGeom>
            <a:solidFill>
              <a:schemeClr val="bg1"/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" name="Graphic 40" descr="Lightbulb">
            <a:extLst>
              <a:ext uri="{FF2B5EF4-FFF2-40B4-BE49-F238E27FC236}">
                <a16:creationId xmlns:a16="http://schemas.microsoft.com/office/drawing/2014/main" id="{D7C7C6C8-4388-4AC2-BEF5-B832D1D4D637}"/>
              </a:ext>
            </a:extLst>
          </p:cNvPr>
          <p:cNvGrpSpPr/>
          <p:nvPr/>
        </p:nvGrpSpPr>
        <p:grpSpPr>
          <a:xfrm>
            <a:off x="2781449" y="2126415"/>
            <a:ext cx="480060" cy="480060"/>
            <a:chOff x="2781449" y="2126415"/>
            <a:chExt cx="480060" cy="4800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E41BE56-F71C-456D-BD4C-60B8CB6D9AE8}"/>
                </a:ext>
              </a:extLst>
            </p:cNvPr>
            <p:cNvSpPr/>
            <p:nvPr/>
          </p:nvSpPr>
          <p:spPr>
            <a:xfrm>
              <a:off x="2956470" y="2446455"/>
              <a:ext cx="130016" cy="30003"/>
            </a:xfrm>
            <a:custGeom>
              <a:avLst/>
              <a:gdLst>
                <a:gd name="connsiteX0" fmla="*/ 15002 w 130016"/>
                <a:gd name="connsiteY0" fmla="*/ 0 h 30003"/>
                <a:gd name="connsiteX1" fmla="*/ 115014 w 130016"/>
                <a:gd name="connsiteY1" fmla="*/ 0 h 30003"/>
                <a:gd name="connsiteX2" fmla="*/ 130016 w 130016"/>
                <a:gd name="connsiteY2" fmla="*/ 15002 h 30003"/>
                <a:gd name="connsiteX3" fmla="*/ 115014 w 130016"/>
                <a:gd name="connsiteY3" fmla="*/ 30004 h 30003"/>
                <a:gd name="connsiteX4" fmla="*/ 15002 w 130016"/>
                <a:gd name="connsiteY4" fmla="*/ 30004 h 30003"/>
                <a:gd name="connsiteX5" fmla="*/ 0 w 130016"/>
                <a:gd name="connsiteY5" fmla="*/ 15002 h 30003"/>
                <a:gd name="connsiteX6" fmla="*/ 15002 w 130016"/>
                <a:gd name="connsiteY6" fmla="*/ 0 h 3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016" h="30003">
                  <a:moveTo>
                    <a:pt x="15002" y="0"/>
                  </a:moveTo>
                  <a:lnTo>
                    <a:pt x="115014" y="0"/>
                  </a:lnTo>
                  <a:cubicBezTo>
                    <a:pt x="123515" y="0"/>
                    <a:pt x="130016" y="6501"/>
                    <a:pt x="130016" y="15002"/>
                  </a:cubicBezTo>
                  <a:cubicBezTo>
                    <a:pt x="130016" y="23503"/>
                    <a:pt x="123515" y="30004"/>
                    <a:pt x="115014" y="30004"/>
                  </a:cubicBezTo>
                  <a:lnTo>
                    <a:pt x="15002" y="30004"/>
                  </a:lnTo>
                  <a:cubicBezTo>
                    <a:pt x="6501" y="30004"/>
                    <a:pt x="0" y="23503"/>
                    <a:pt x="0" y="15002"/>
                  </a:cubicBezTo>
                  <a:cubicBezTo>
                    <a:pt x="0" y="6501"/>
                    <a:pt x="6501" y="0"/>
                    <a:pt x="15002" y="0"/>
                  </a:cubicBezTo>
                  <a:close/>
                </a:path>
              </a:pathLst>
            </a:custGeom>
            <a:solidFill>
              <a:schemeClr val="bg1"/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4F9A303-9BE6-4469-AEF2-6C23B2586591}"/>
                </a:ext>
              </a:extLst>
            </p:cNvPr>
            <p:cNvSpPr/>
            <p:nvPr/>
          </p:nvSpPr>
          <p:spPr>
            <a:xfrm>
              <a:off x="2956470" y="2496461"/>
              <a:ext cx="130016" cy="30003"/>
            </a:xfrm>
            <a:custGeom>
              <a:avLst/>
              <a:gdLst>
                <a:gd name="connsiteX0" fmla="*/ 15002 w 130016"/>
                <a:gd name="connsiteY0" fmla="*/ 0 h 30003"/>
                <a:gd name="connsiteX1" fmla="*/ 115014 w 130016"/>
                <a:gd name="connsiteY1" fmla="*/ 0 h 30003"/>
                <a:gd name="connsiteX2" fmla="*/ 130016 w 130016"/>
                <a:gd name="connsiteY2" fmla="*/ 15002 h 30003"/>
                <a:gd name="connsiteX3" fmla="*/ 115014 w 130016"/>
                <a:gd name="connsiteY3" fmla="*/ 30004 h 30003"/>
                <a:gd name="connsiteX4" fmla="*/ 15002 w 130016"/>
                <a:gd name="connsiteY4" fmla="*/ 30004 h 30003"/>
                <a:gd name="connsiteX5" fmla="*/ 0 w 130016"/>
                <a:gd name="connsiteY5" fmla="*/ 15002 h 30003"/>
                <a:gd name="connsiteX6" fmla="*/ 15002 w 130016"/>
                <a:gd name="connsiteY6" fmla="*/ 0 h 3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016" h="30003">
                  <a:moveTo>
                    <a:pt x="15002" y="0"/>
                  </a:moveTo>
                  <a:lnTo>
                    <a:pt x="115014" y="0"/>
                  </a:lnTo>
                  <a:cubicBezTo>
                    <a:pt x="123515" y="0"/>
                    <a:pt x="130016" y="6501"/>
                    <a:pt x="130016" y="15002"/>
                  </a:cubicBezTo>
                  <a:cubicBezTo>
                    <a:pt x="130016" y="23503"/>
                    <a:pt x="123515" y="30004"/>
                    <a:pt x="115014" y="30004"/>
                  </a:cubicBezTo>
                  <a:lnTo>
                    <a:pt x="15002" y="30004"/>
                  </a:lnTo>
                  <a:cubicBezTo>
                    <a:pt x="6501" y="30004"/>
                    <a:pt x="0" y="23503"/>
                    <a:pt x="0" y="15002"/>
                  </a:cubicBezTo>
                  <a:cubicBezTo>
                    <a:pt x="0" y="6501"/>
                    <a:pt x="6501" y="0"/>
                    <a:pt x="15002" y="0"/>
                  </a:cubicBezTo>
                  <a:close/>
                </a:path>
              </a:pathLst>
            </a:custGeom>
            <a:solidFill>
              <a:schemeClr val="bg1"/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40B1B32-9258-45C8-8CBF-1D4A8F1AFDBB}"/>
                </a:ext>
              </a:extLst>
            </p:cNvPr>
            <p:cNvSpPr/>
            <p:nvPr/>
          </p:nvSpPr>
          <p:spPr>
            <a:xfrm>
              <a:off x="2988974" y="2546467"/>
              <a:ext cx="65008" cy="30003"/>
            </a:xfrm>
            <a:custGeom>
              <a:avLst/>
              <a:gdLst>
                <a:gd name="connsiteX0" fmla="*/ 0 w 65008"/>
                <a:gd name="connsiteY0" fmla="*/ 0 h 30003"/>
                <a:gd name="connsiteX1" fmla="*/ 32504 w 65008"/>
                <a:gd name="connsiteY1" fmla="*/ 30004 h 30003"/>
                <a:gd name="connsiteX2" fmla="*/ 65008 w 65008"/>
                <a:gd name="connsiteY2" fmla="*/ 0 h 30003"/>
                <a:gd name="connsiteX3" fmla="*/ 0 w 65008"/>
                <a:gd name="connsiteY3" fmla="*/ 0 h 3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008" h="30003">
                  <a:moveTo>
                    <a:pt x="0" y="0"/>
                  </a:moveTo>
                  <a:cubicBezTo>
                    <a:pt x="1500" y="17002"/>
                    <a:pt x="15502" y="30004"/>
                    <a:pt x="32504" y="30004"/>
                  </a:cubicBezTo>
                  <a:cubicBezTo>
                    <a:pt x="49506" y="30004"/>
                    <a:pt x="63508" y="17002"/>
                    <a:pt x="6500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917D325-F458-4FA3-BFCB-A9D74BA64C6A}"/>
                </a:ext>
              </a:extLst>
            </p:cNvPr>
            <p:cNvSpPr/>
            <p:nvPr/>
          </p:nvSpPr>
          <p:spPr>
            <a:xfrm>
              <a:off x="2891462" y="2156418"/>
              <a:ext cx="260032" cy="270033"/>
            </a:xfrm>
            <a:custGeom>
              <a:avLst/>
              <a:gdLst>
                <a:gd name="connsiteX0" fmla="*/ 130016 w 260032"/>
                <a:gd name="connsiteY0" fmla="*/ 0 h 270033"/>
                <a:gd name="connsiteX1" fmla="*/ 130016 w 260032"/>
                <a:gd name="connsiteY1" fmla="*/ 0 h 270033"/>
                <a:gd name="connsiteX2" fmla="*/ 130016 w 260032"/>
                <a:gd name="connsiteY2" fmla="*/ 0 h 270033"/>
                <a:gd name="connsiteX3" fmla="*/ 0 w 260032"/>
                <a:gd name="connsiteY3" fmla="*/ 128516 h 270033"/>
                <a:gd name="connsiteX4" fmla="*/ 0 w 260032"/>
                <a:gd name="connsiteY4" fmla="*/ 133017 h 270033"/>
                <a:gd name="connsiteX5" fmla="*/ 9001 w 260032"/>
                <a:gd name="connsiteY5" fmla="*/ 178022 h 270033"/>
                <a:gd name="connsiteX6" fmla="*/ 31504 w 260032"/>
                <a:gd name="connsiteY6" fmla="*/ 215027 h 270033"/>
                <a:gd name="connsiteX7" fmla="*/ 62008 w 260032"/>
                <a:gd name="connsiteY7" fmla="*/ 264533 h 270033"/>
                <a:gd name="connsiteX8" fmla="*/ 71009 w 260032"/>
                <a:gd name="connsiteY8" fmla="*/ 270034 h 270033"/>
                <a:gd name="connsiteX9" fmla="*/ 189024 w 260032"/>
                <a:gd name="connsiteY9" fmla="*/ 270034 h 270033"/>
                <a:gd name="connsiteX10" fmla="*/ 198025 w 260032"/>
                <a:gd name="connsiteY10" fmla="*/ 264533 h 270033"/>
                <a:gd name="connsiteX11" fmla="*/ 228529 w 260032"/>
                <a:gd name="connsiteY11" fmla="*/ 215027 h 270033"/>
                <a:gd name="connsiteX12" fmla="*/ 251031 w 260032"/>
                <a:gd name="connsiteY12" fmla="*/ 178022 h 270033"/>
                <a:gd name="connsiteX13" fmla="*/ 260033 w 260032"/>
                <a:gd name="connsiteY13" fmla="*/ 133017 h 270033"/>
                <a:gd name="connsiteX14" fmla="*/ 260033 w 260032"/>
                <a:gd name="connsiteY14" fmla="*/ 128516 h 270033"/>
                <a:gd name="connsiteX15" fmla="*/ 130016 w 260032"/>
                <a:gd name="connsiteY15" fmla="*/ 0 h 270033"/>
                <a:gd name="connsiteX16" fmla="*/ 230029 w 260032"/>
                <a:gd name="connsiteY16" fmla="*/ 132517 h 270033"/>
                <a:gd name="connsiteX17" fmla="*/ 223028 w 260032"/>
                <a:gd name="connsiteY17" fmla="*/ 167521 h 270033"/>
                <a:gd name="connsiteX18" fmla="*/ 206026 w 260032"/>
                <a:gd name="connsiteY18" fmla="*/ 195024 h 270033"/>
                <a:gd name="connsiteX19" fmla="*/ 177022 w 260032"/>
                <a:gd name="connsiteY19" fmla="*/ 240030 h 270033"/>
                <a:gd name="connsiteX20" fmla="*/ 130016 w 260032"/>
                <a:gd name="connsiteY20" fmla="*/ 240030 h 270033"/>
                <a:gd name="connsiteX21" fmla="*/ 83510 w 260032"/>
                <a:gd name="connsiteY21" fmla="*/ 240030 h 270033"/>
                <a:gd name="connsiteX22" fmla="*/ 54507 w 260032"/>
                <a:gd name="connsiteY22" fmla="*/ 195024 h 270033"/>
                <a:gd name="connsiteX23" fmla="*/ 37505 w 260032"/>
                <a:gd name="connsiteY23" fmla="*/ 167521 h 270033"/>
                <a:gd name="connsiteX24" fmla="*/ 30504 w 260032"/>
                <a:gd name="connsiteY24" fmla="*/ 132517 h 270033"/>
                <a:gd name="connsiteX25" fmla="*/ 30504 w 260032"/>
                <a:gd name="connsiteY25" fmla="*/ 128516 h 270033"/>
                <a:gd name="connsiteX26" fmla="*/ 130516 w 260032"/>
                <a:gd name="connsiteY26" fmla="*/ 29504 h 270033"/>
                <a:gd name="connsiteX27" fmla="*/ 130516 w 260032"/>
                <a:gd name="connsiteY27" fmla="*/ 29504 h 270033"/>
                <a:gd name="connsiteX28" fmla="*/ 130516 w 260032"/>
                <a:gd name="connsiteY28" fmla="*/ 29504 h 270033"/>
                <a:gd name="connsiteX29" fmla="*/ 130516 w 260032"/>
                <a:gd name="connsiteY29" fmla="*/ 29504 h 270033"/>
                <a:gd name="connsiteX30" fmla="*/ 130516 w 260032"/>
                <a:gd name="connsiteY30" fmla="*/ 29504 h 270033"/>
                <a:gd name="connsiteX31" fmla="*/ 130516 w 260032"/>
                <a:gd name="connsiteY31" fmla="*/ 29504 h 270033"/>
                <a:gd name="connsiteX32" fmla="*/ 130516 w 260032"/>
                <a:gd name="connsiteY32" fmla="*/ 29504 h 270033"/>
                <a:gd name="connsiteX33" fmla="*/ 230529 w 260032"/>
                <a:gd name="connsiteY33" fmla="*/ 128516 h 270033"/>
                <a:gd name="connsiteX34" fmla="*/ 230529 w 260032"/>
                <a:gd name="connsiteY34" fmla="*/ 132517 h 270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0032" h="270033">
                  <a:moveTo>
                    <a:pt x="130016" y="0"/>
                  </a:moveTo>
                  <a:cubicBezTo>
                    <a:pt x="130016" y="0"/>
                    <a:pt x="130016" y="0"/>
                    <a:pt x="130016" y="0"/>
                  </a:cubicBezTo>
                  <a:cubicBezTo>
                    <a:pt x="130016" y="0"/>
                    <a:pt x="130016" y="0"/>
                    <a:pt x="130016" y="0"/>
                  </a:cubicBezTo>
                  <a:cubicBezTo>
                    <a:pt x="59007" y="500"/>
                    <a:pt x="1500" y="57507"/>
                    <a:pt x="0" y="128516"/>
                  </a:cubicBezTo>
                  <a:lnTo>
                    <a:pt x="0" y="133017"/>
                  </a:lnTo>
                  <a:cubicBezTo>
                    <a:pt x="500" y="148519"/>
                    <a:pt x="3500" y="163520"/>
                    <a:pt x="9001" y="178022"/>
                  </a:cubicBezTo>
                  <a:cubicBezTo>
                    <a:pt x="14502" y="191524"/>
                    <a:pt x="22003" y="204026"/>
                    <a:pt x="31504" y="215027"/>
                  </a:cubicBezTo>
                  <a:cubicBezTo>
                    <a:pt x="43505" y="228029"/>
                    <a:pt x="56507" y="253532"/>
                    <a:pt x="62008" y="264533"/>
                  </a:cubicBezTo>
                  <a:cubicBezTo>
                    <a:pt x="63508" y="268034"/>
                    <a:pt x="67008" y="270034"/>
                    <a:pt x="71009" y="270034"/>
                  </a:cubicBezTo>
                  <a:lnTo>
                    <a:pt x="189024" y="270034"/>
                  </a:lnTo>
                  <a:cubicBezTo>
                    <a:pt x="193024" y="270034"/>
                    <a:pt x="196525" y="268034"/>
                    <a:pt x="198025" y="264533"/>
                  </a:cubicBezTo>
                  <a:cubicBezTo>
                    <a:pt x="203525" y="253532"/>
                    <a:pt x="216527" y="228029"/>
                    <a:pt x="228529" y="215027"/>
                  </a:cubicBezTo>
                  <a:cubicBezTo>
                    <a:pt x="238030" y="204026"/>
                    <a:pt x="246031" y="191524"/>
                    <a:pt x="251031" y="178022"/>
                  </a:cubicBezTo>
                  <a:cubicBezTo>
                    <a:pt x="256532" y="163520"/>
                    <a:pt x="259532" y="148519"/>
                    <a:pt x="260033" y="133017"/>
                  </a:cubicBezTo>
                  <a:lnTo>
                    <a:pt x="260033" y="128516"/>
                  </a:lnTo>
                  <a:cubicBezTo>
                    <a:pt x="258532" y="57507"/>
                    <a:pt x="201025" y="500"/>
                    <a:pt x="130016" y="0"/>
                  </a:cubicBezTo>
                  <a:close/>
                  <a:moveTo>
                    <a:pt x="230029" y="132517"/>
                  </a:moveTo>
                  <a:cubicBezTo>
                    <a:pt x="229529" y="144518"/>
                    <a:pt x="227028" y="156520"/>
                    <a:pt x="223028" y="167521"/>
                  </a:cubicBezTo>
                  <a:cubicBezTo>
                    <a:pt x="219027" y="177522"/>
                    <a:pt x="213527" y="187023"/>
                    <a:pt x="206026" y="195024"/>
                  </a:cubicBezTo>
                  <a:cubicBezTo>
                    <a:pt x="194524" y="209026"/>
                    <a:pt x="184523" y="224028"/>
                    <a:pt x="177022" y="240030"/>
                  </a:cubicBezTo>
                  <a:lnTo>
                    <a:pt x="130016" y="240030"/>
                  </a:lnTo>
                  <a:lnTo>
                    <a:pt x="83510" y="240030"/>
                  </a:lnTo>
                  <a:cubicBezTo>
                    <a:pt x="75509" y="224028"/>
                    <a:pt x="65508" y="209026"/>
                    <a:pt x="54507" y="195024"/>
                  </a:cubicBezTo>
                  <a:cubicBezTo>
                    <a:pt x="47506" y="187023"/>
                    <a:pt x="41505" y="177522"/>
                    <a:pt x="37505" y="167521"/>
                  </a:cubicBezTo>
                  <a:cubicBezTo>
                    <a:pt x="33004" y="156520"/>
                    <a:pt x="31004" y="144518"/>
                    <a:pt x="30504" y="132517"/>
                  </a:cubicBezTo>
                  <a:lnTo>
                    <a:pt x="30504" y="128516"/>
                  </a:lnTo>
                  <a:cubicBezTo>
                    <a:pt x="31504" y="74009"/>
                    <a:pt x="76010" y="30004"/>
                    <a:pt x="130516" y="29504"/>
                  </a:cubicBezTo>
                  <a:lnTo>
                    <a:pt x="130516" y="29504"/>
                  </a:lnTo>
                  <a:lnTo>
                    <a:pt x="130516" y="29504"/>
                  </a:lnTo>
                  <a:cubicBezTo>
                    <a:pt x="130516" y="29504"/>
                    <a:pt x="130516" y="29504"/>
                    <a:pt x="130516" y="29504"/>
                  </a:cubicBezTo>
                  <a:cubicBezTo>
                    <a:pt x="130516" y="29504"/>
                    <a:pt x="130516" y="29504"/>
                    <a:pt x="130516" y="29504"/>
                  </a:cubicBezTo>
                  <a:lnTo>
                    <a:pt x="130516" y="29504"/>
                  </a:lnTo>
                  <a:lnTo>
                    <a:pt x="130516" y="29504"/>
                  </a:lnTo>
                  <a:cubicBezTo>
                    <a:pt x="185023" y="30004"/>
                    <a:pt x="229529" y="73509"/>
                    <a:pt x="230529" y="128516"/>
                  </a:cubicBezTo>
                  <a:lnTo>
                    <a:pt x="230529" y="132517"/>
                  </a:lnTo>
                  <a:close/>
                </a:path>
              </a:pathLst>
            </a:custGeom>
            <a:solidFill>
              <a:schemeClr val="bg1"/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41" descr="Gears">
            <a:extLst>
              <a:ext uri="{FF2B5EF4-FFF2-40B4-BE49-F238E27FC236}">
                <a16:creationId xmlns:a16="http://schemas.microsoft.com/office/drawing/2014/main" id="{1AA5878C-F7A3-4F20-9AA3-CC402A0CAEA5}"/>
              </a:ext>
            </a:extLst>
          </p:cNvPr>
          <p:cNvGrpSpPr/>
          <p:nvPr/>
        </p:nvGrpSpPr>
        <p:grpSpPr>
          <a:xfrm>
            <a:off x="5968609" y="4421988"/>
            <a:ext cx="326040" cy="394549"/>
            <a:chOff x="5968609" y="4421988"/>
            <a:chExt cx="326040" cy="394549"/>
          </a:xfrm>
          <a:solidFill>
            <a:srgbClr val="FFFFFF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72F83FD-A084-444C-A70B-B7FF14A1AEBF}"/>
                </a:ext>
              </a:extLst>
            </p:cNvPr>
            <p:cNvSpPr/>
            <p:nvPr/>
          </p:nvSpPr>
          <p:spPr>
            <a:xfrm>
              <a:off x="6081623" y="4421988"/>
              <a:ext cx="213026" cy="212526"/>
            </a:xfrm>
            <a:custGeom>
              <a:avLst/>
              <a:gdLst>
                <a:gd name="connsiteX0" fmla="*/ 106513 w 213026"/>
                <a:gd name="connsiteY0" fmla="*/ 144018 h 212526"/>
                <a:gd name="connsiteX1" fmla="*/ 69009 w 213026"/>
                <a:gd name="connsiteY1" fmla="*/ 106513 h 212526"/>
                <a:gd name="connsiteX2" fmla="*/ 106513 w 213026"/>
                <a:gd name="connsiteY2" fmla="*/ 69009 h 212526"/>
                <a:gd name="connsiteX3" fmla="*/ 144018 w 213026"/>
                <a:gd name="connsiteY3" fmla="*/ 106513 h 212526"/>
                <a:gd name="connsiteX4" fmla="*/ 106513 w 213026"/>
                <a:gd name="connsiteY4" fmla="*/ 144018 h 212526"/>
                <a:gd name="connsiteX5" fmla="*/ 191024 w 213026"/>
                <a:gd name="connsiteY5" fmla="*/ 83010 h 212526"/>
                <a:gd name="connsiteX6" fmla="*/ 183023 w 213026"/>
                <a:gd name="connsiteY6" fmla="*/ 63508 h 212526"/>
                <a:gd name="connsiteX7" fmla="*/ 191024 w 213026"/>
                <a:gd name="connsiteY7" fmla="*/ 40005 h 212526"/>
                <a:gd name="connsiteX8" fmla="*/ 173022 w 213026"/>
                <a:gd name="connsiteY8" fmla="*/ 22003 h 212526"/>
                <a:gd name="connsiteX9" fmla="*/ 149519 w 213026"/>
                <a:gd name="connsiteY9" fmla="*/ 30004 h 212526"/>
                <a:gd name="connsiteX10" fmla="*/ 130016 w 213026"/>
                <a:gd name="connsiteY10" fmla="*/ 22003 h 212526"/>
                <a:gd name="connsiteX11" fmla="*/ 119015 w 213026"/>
                <a:gd name="connsiteY11" fmla="*/ 0 h 212526"/>
                <a:gd name="connsiteX12" fmla="*/ 94012 w 213026"/>
                <a:gd name="connsiteY12" fmla="*/ 0 h 212526"/>
                <a:gd name="connsiteX13" fmla="*/ 83010 w 213026"/>
                <a:gd name="connsiteY13" fmla="*/ 22003 h 212526"/>
                <a:gd name="connsiteX14" fmla="*/ 63508 w 213026"/>
                <a:gd name="connsiteY14" fmla="*/ 30004 h 212526"/>
                <a:gd name="connsiteX15" fmla="*/ 40005 w 213026"/>
                <a:gd name="connsiteY15" fmla="*/ 22003 h 212526"/>
                <a:gd name="connsiteX16" fmla="*/ 22003 w 213026"/>
                <a:gd name="connsiteY16" fmla="*/ 40005 h 212526"/>
                <a:gd name="connsiteX17" fmla="*/ 30004 w 213026"/>
                <a:gd name="connsiteY17" fmla="*/ 63508 h 212526"/>
                <a:gd name="connsiteX18" fmla="*/ 22003 w 213026"/>
                <a:gd name="connsiteY18" fmla="*/ 83010 h 212526"/>
                <a:gd name="connsiteX19" fmla="*/ 0 w 213026"/>
                <a:gd name="connsiteY19" fmla="*/ 94012 h 212526"/>
                <a:gd name="connsiteX20" fmla="*/ 0 w 213026"/>
                <a:gd name="connsiteY20" fmla="*/ 119015 h 212526"/>
                <a:gd name="connsiteX21" fmla="*/ 22003 w 213026"/>
                <a:gd name="connsiteY21" fmla="*/ 130016 h 212526"/>
                <a:gd name="connsiteX22" fmla="*/ 30004 w 213026"/>
                <a:gd name="connsiteY22" fmla="*/ 149519 h 212526"/>
                <a:gd name="connsiteX23" fmla="*/ 22003 w 213026"/>
                <a:gd name="connsiteY23" fmla="*/ 173022 h 212526"/>
                <a:gd name="connsiteX24" fmla="*/ 39505 w 213026"/>
                <a:gd name="connsiteY24" fmla="*/ 190524 h 212526"/>
                <a:gd name="connsiteX25" fmla="*/ 63008 w 213026"/>
                <a:gd name="connsiteY25" fmla="*/ 182523 h 212526"/>
                <a:gd name="connsiteX26" fmla="*/ 82510 w 213026"/>
                <a:gd name="connsiteY26" fmla="*/ 190524 h 212526"/>
                <a:gd name="connsiteX27" fmla="*/ 93512 w 213026"/>
                <a:gd name="connsiteY27" fmla="*/ 212527 h 212526"/>
                <a:gd name="connsiteX28" fmla="*/ 118515 w 213026"/>
                <a:gd name="connsiteY28" fmla="*/ 212527 h 212526"/>
                <a:gd name="connsiteX29" fmla="*/ 129516 w 213026"/>
                <a:gd name="connsiteY29" fmla="*/ 190524 h 212526"/>
                <a:gd name="connsiteX30" fmla="*/ 149019 w 213026"/>
                <a:gd name="connsiteY30" fmla="*/ 182523 h 212526"/>
                <a:gd name="connsiteX31" fmla="*/ 172522 w 213026"/>
                <a:gd name="connsiteY31" fmla="*/ 190524 h 212526"/>
                <a:gd name="connsiteX32" fmla="*/ 190524 w 213026"/>
                <a:gd name="connsiteY32" fmla="*/ 173022 h 212526"/>
                <a:gd name="connsiteX33" fmla="*/ 182523 w 213026"/>
                <a:gd name="connsiteY33" fmla="*/ 149519 h 212526"/>
                <a:gd name="connsiteX34" fmla="*/ 191024 w 213026"/>
                <a:gd name="connsiteY34" fmla="*/ 130016 h 212526"/>
                <a:gd name="connsiteX35" fmla="*/ 213027 w 213026"/>
                <a:gd name="connsiteY35" fmla="*/ 119015 h 212526"/>
                <a:gd name="connsiteX36" fmla="*/ 213027 w 213026"/>
                <a:gd name="connsiteY36" fmla="*/ 94012 h 212526"/>
                <a:gd name="connsiteX37" fmla="*/ 191024 w 213026"/>
                <a:gd name="connsiteY37" fmla="*/ 83010 h 212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13026" h="212526">
                  <a:moveTo>
                    <a:pt x="106513" y="144018"/>
                  </a:moveTo>
                  <a:cubicBezTo>
                    <a:pt x="85511" y="144018"/>
                    <a:pt x="69009" y="127016"/>
                    <a:pt x="69009" y="106513"/>
                  </a:cubicBezTo>
                  <a:cubicBezTo>
                    <a:pt x="69009" y="86011"/>
                    <a:pt x="86011" y="69009"/>
                    <a:pt x="106513" y="69009"/>
                  </a:cubicBezTo>
                  <a:cubicBezTo>
                    <a:pt x="127516" y="69009"/>
                    <a:pt x="144018" y="86011"/>
                    <a:pt x="144018" y="106513"/>
                  </a:cubicBezTo>
                  <a:cubicBezTo>
                    <a:pt x="144018" y="127016"/>
                    <a:pt x="127016" y="144018"/>
                    <a:pt x="106513" y="144018"/>
                  </a:cubicBezTo>
                  <a:close/>
                  <a:moveTo>
                    <a:pt x="191024" y="83010"/>
                  </a:moveTo>
                  <a:cubicBezTo>
                    <a:pt x="189024" y="76010"/>
                    <a:pt x="186523" y="69509"/>
                    <a:pt x="183023" y="63508"/>
                  </a:cubicBezTo>
                  <a:lnTo>
                    <a:pt x="191024" y="40005"/>
                  </a:lnTo>
                  <a:lnTo>
                    <a:pt x="173022" y="22003"/>
                  </a:lnTo>
                  <a:lnTo>
                    <a:pt x="149519" y="30004"/>
                  </a:lnTo>
                  <a:cubicBezTo>
                    <a:pt x="143518" y="26503"/>
                    <a:pt x="137017" y="24003"/>
                    <a:pt x="130016" y="22003"/>
                  </a:cubicBezTo>
                  <a:lnTo>
                    <a:pt x="119015" y="0"/>
                  </a:lnTo>
                  <a:lnTo>
                    <a:pt x="94012" y="0"/>
                  </a:lnTo>
                  <a:lnTo>
                    <a:pt x="83010" y="22003"/>
                  </a:lnTo>
                  <a:cubicBezTo>
                    <a:pt x="76010" y="24003"/>
                    <a:pt x="69509" y="26503"/>
                    <a:pt x="63508" y="30004"/>
                  </a:cubicBezTo>
                  <a:lnTo>
                    <a:pt x="40005" y="22003"/>
                  </a:lnTo>
                  <a:lnTo>
                    <a:pt x="22003" y="40005"/>
                  </a:lnTo>
                  <a:lnTo>
                    <a:pt x="30004" y="63508"/>
                  </a:lnTo>
                  <a:cubicBezTo>
                    <a:pt x="26503" y="69509"/>
                    <a:pt x="24003" y="76010"/>
                    <a:pt x="22003" y="83010"/>
                  </a:cubicBezTo>
                  <a:lnTo>
                    <a:pt x="0" y="94012"/>
                  </a:lnTo>
                  <a:lnTo>
                    <a:pt x="0" y="119015"/>
                  </a:lnTo>
                  <a:lnTo>
                    <a:pt x="22003" y="130016"/>
                  </a:lnTo>
                  <a:cubicBezTo>
                    <a:pt x="24003" y="137017"/>
                    <a:pt x="26503" y="143518"/>
                    <a:pt x="30004" y="149519"/>
                  </a:cubicBezTo>
                  <a:lnTo>
                    <a:pt x="22003" y="173022"/>
                  </a:lnTo>
                  <a:lnTo>
                    <a:pt x="39505" y="190524"/>
                  </a:lnTo>
                  <a:lnTo>
                    <a:pt x="63008" y="182523"/>
                  </a:lnTo>
                  <a:cubicBezTo>
                    <a:pt x="69009" y="186023"/>
                    <a:pt x="75509" y="188524"/>
                    <a:pt x="82510" y="190524"/>
                  </a:cubicBezTo>
                  <a:lnTo>
                    <a:pt x="93512" y="212527"/>
                  </a:lnTo>
                  <a:lnTo>
                    <a:pt x="118515" y="212527"/>
                  </a:lnTo>
                  <a:lnTo>
                    <a:pt x="129516" y="190524"/>
                  </a:lnTo>
                  <a:cubicBezTo>
                    <a:pt x="136517" y="188524"/>
                    <a:pt x="143018" y="186023"/>
                    <a:pt x="149019" y="182523"/>
                  </a:cubicBezTo>
                  <a:lnTo>
                    <a:pt x="172522" y="190524"/>
                  </a:lnTo>
                  <a:lnTo>
                    <a:pt x="190524" y="173022"/>
                  </a:lnTo>
                  <a:lnTo>
                    <a:pt x="182523" y="149519"/>
                  </a:lnTo>
                  <a:cubicBezTo>
                    <a:pt x="186023" y="143518"/>
                    <a:pt x="189024" y="136517"/>
                    <a:pt x="191024" y="130016"/>
                  </a:cubicBezTo>
                  <a:lnTo>
                    <a:pt x="213027" y="119015"/>
                  </a:lnTo>
                  <a:lnTo>
                    <a:pt x="213027" y="94012"/>
                  </a:lnTo>
                  <a:lnTo>
                    <a:pt x="191024" y="83010"/>
                  </a:lnTo>
                  <a:close/>
                </a:path>
              </a:pathLst>
            </a:custGeom>
            <a:solidFill>
              <a:schemeClr val="bg1"/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59C8DF4-D298-4F3E-9B31-549855C3EDE0}"/>
                </a:ext>
              </a:extLst>
            </p:cNvPr>
            <p:cNvSpPr/>
            <p:nvPr/>
          </p:nvSpPr>
          <p:spPr>
            <a:xfrm>
              <a:off x="5968609" y="4604011"/>
              <a:ext cx="213026" cy="212526"/>
            </a:xfrm>
            <a:custGeom>
              <a:avLst/>
              <a:gdLst>
                <a:gd name="connsiteX0" fmla="*/ 106513 w 213026"/>
                <a:gd name="connsiteY0" fmla="*/ 144018 h 212526"/>
                <a:gd name="connsiteX1" fmla="*/ 69009 w 213026"/>
                <a:gd name="connsiteY1" fmla="*/ 106513 h 212526"/>
                <a:gd name="connsiteX2" fmla="*/ 106513 w 213026"/>
                <a:gd name="connsiteY2" fmla="*/ 69009 h 212526"/>
                <a:gd name="connsiteX3" fmla="*/ 144018 w 213026"/>
                <a:gd name="connsiteY3" fmla="*/ 106513 h 212526"/>
                <a:gd name="connsiteX4" fmla="*/ 106513 w 213026"/>
                <a:gd name="connsiteY4" fmla="*/ 144018 h 212526"/>
                <a:gd name="connsiteX5" fmla="*/ 106513 w 213026"/>
                <a:gd name="connsiteY5" fmla="*/ 144018 h 212526"/>
                <a:gd name="connsiteX6" fmla="*/ 183023 w 213026"/>
                <a:gd name="connsiteY6" fmla="*/ 63508 h 212526"/>
                <a:gd name="connsiteX7" fmla="*/ 191024 w 213026"/>
                <a:gd name="connsiteY7" fmla="*/ 40005 h 212526"/>
                <a:gd name="connsiteX8" fmla="*/ 173022 w 213026"/>
                <a:gd name="connsiteY8" fmla="*/ 22003 h 212526"/>
                <a:gd name="connsiteX9" fmla="*/ 149519 w 213026"/>
                <a:gd name="connsiteY9" fmla="*/ 30004 h 212526"/>
                <a:gd name="connsiteX10" fmla="*/ 130016 w 213026"/>
                <a:gd name="connsiteY10" fmla="*/ 22003 h 212526"/>
                <a:gd name="connsiteX11" fmla="*/ 119015 w 213026"/>
                <a:gd name="connsiteY11" fmla="*/ 0 h 212526"/>
                <a:gd name="connsiteX12" fmla="*/ 94012 w 213026"/>
                <a:gd name="connsiteY12" fmla="*/ 0 h 212526"/>
                <a:gd name="connsiteX13" fmla="*/ 83010 w 213026"/>
                <a:gd name="connsiteY13" fmla="*/ 22003 h 212526"/>
                <a:gd name="connsiteX14" fmla="*/ 63508 w 213026"/>
                <a:gd name="connsiteY14" fmla="*/ 30004 h 212526"/>
                <a:gd name="connsiteX15" fmla="*/ 40005 w 213026"/>
                <a:gd name="connsiteY15" fmla="*/ 22003 h 212526"/>
                <a:gd name="connsiteX16" fmla="*/ 22503 w 213026"/>
                <a:gd name="connsiteY16" fmla="*/ 39505 h 212526"/>
                <a:gd name="connsiteX17" fmla="*/ 30004 w 213026"/>
                <a:gd name="connsiteY17" fmla="*/ 63008 h 212526"/>
                <a:gd name="connsiteX18" fmla="*/ 22003 w 213026"/>
                <a:gd name="connsiteY18" fmla="*/ 82510 h 212526"/>
                <a:gd name="connsiteX19" fmla="*/ 0 w 213026"/>
                <a:gd name="connsiteY19" fmla="*/ 93512 h 212526"/>
                <a:gd name="connsiteX20" fmla="*/ 0 w 213026"/>
                <a:gd name="connsiteY20" fmla="*/ 118515 h 212526"/>
                <a:gd name="connsiteX21" fmla="*/ 22003 w 213026"/>
                <a:gd name="connsiteY21" fmla="*/ 129516 h 212526"/>
                <a:gd name="connsiteX22" fmla="*/ 30004 w 213026"/>
                <a:gd name="connsiteY22" fmla="*/ 149019 h 212526"/>
                <a:gd name="connsiteX23" fmla="*/ 22503 w 213026"/>
                <a:gd name="connsiteY23" fmla="*/ 172522 h 212526"/>
                <a:gd name="connsiteX24" fmla="*/ 40005 w 213026"/>
                <a:gd name="connsiteY24" fmla="*/ 190024 h 212526"/>
                <a:gd name="connsiteX25" fmla="*/ 63508 w 213026"/>
                <a:gd name="connsiteY25" fmla="*/ 182523 h 212526"/>
                <a:gd name="connsiteX26" fmla="*/ 83010 w 213026"/>
                <a:gd name="connsiteY26" fmla="*/ 190524 h 212526"/>
                <a:gd name="connsiteX27" fmla="*/ 94012 w 213026"/>
                <a:gd name="connsiteY27" fmla="*/ 212527 h 212526"/>
                <a:gd name="connsiteX28" fmla="*/ 119015 w 213026"/>
                <a:gd name="connsiteY28" fmla="*/ 212527 h 212526"/>
                <a:gd name="connsiteX29" fmla="*/ 130016 w 213026"/>
                <a:gd name="connsiteY29" fmla="*/ 190524 h 212526"/>
                <a:gd name="connsiteX30" fmla="*/ 149519 w 213026"/>
                <a:gd name="connsiteY30" fmla="*/ 182523 h 212526"/>
                <a:gd name="connsiteX31" fmla="*/ 173022 w 213026"/>
                <a:gd name="connsiteY31" fmla="*/ 190524 h 212526"/>
                <a:gd name="connsiteX32" fmla="*/ 190524 w 213026"/>
                <a:gd name="connsiteY32" fmla="*/ 172522 h 212526"/>
                <a:gd name="connsiteX33" fmla="*/ 183023 w 213026"/>
                <a:gd name="connsiteY33" fmla="*/ 149519 h 212526"/>
                <a:gd name="connsiteX34" fmla="*/ 191024 w 213026"/>
                <a:gd name="connsiteY34" fmla="*/ 130016 h 212526"/>
                <a:gd name="connsiteX35" fmla="*/ 213027 w 213026"/>
                <a:gd name="connsiteY35" fmla="*/ 119015 h 212526"/>
                <a:gd name="connsiteX36" fmla="*/ 213027 w 213026"/>
                <a:gd name="connsiteY36" fmla="*/ 94012 h 212526"/>
                <a:gd name="connsiteX37" fmla="*/ 191024 w 213026"/>
                <a:gd name="connsiteY37" fmla="*/ 83010 h 212526"/>
                <a:gd name="connsiteX38" fmla="*/ 183023 w 213026"/>
                <a:gd name="connsiteY38" fmla="*/ 63508 h 212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13026" h="212526">
                  <a:moveTo>
                    <a:pt x="106513" y="144018"/>
                  </a:moveTo>
                  <a:cubicBezTo>
                    <a:pt x="85511" y="144018"/>
                    <a:pt x="69009" y="127016"/>
                    <a:pt x="69009" y="106513"/>
                  </a:cubicBezTo>
                  <a:cubicBezTo>
                    <a:pt x="69009" y="85511"/>
                    <a:pt x="86011" y="69009"/>
                    <a:pt x="106513" y="69009"/>
                  </a:cubicBezTo>
                  <a:cubicBezTo>
                    <a:pt x="127516" y="69009"/>
                    <a:pt x="144018" y="86011"/>
                    <a:pt x="144018" y="106513"/>
                  </a:cubicBezTo>
                  <a:cubicBezTo>
                    <a:pt x="144018" y="127016"/>
                    <a:pt x="127516" y="144018"/>
                    <a:pt x="106513" y="144018"/>
                  </a:cubicBezTo>
                  <a:lnTo>
                    <a:pt x="106513" y="144018"/>
                  </a:lnTo>
                  <a:close/>
                  <a:moveTo>
                    <a:pt x="183023" y="63508"/>
                  </a:moveTo>
                  <a:lnTo>
                    <a:pt x="191024" y="40005"/>
                  </a:lnTo>
                  <a:lnTo>
                    <a:pt x="173022" y="22003"/>
                  </a:lnTo>
                  <a:lnTo>
                    <a:pt x="149519" y="30004"/>
                  </a:lnTo>
                  <a:cubicBezTo>
                    <a:pt x="143518" y="26503"/>
                    <a:pt x="136517" y="24003"/>
                    <a:pt x="130016" y="22003"/>
                  </a:cubicBezTo>
                  <a:lnTo>
                    <a:pt x="119015" y="0"/>
                  </a:lnTo>
                  <a:lnTo>
                    <a:pt x="94012" y="0"/>
                  </a:lnTo>
                  <a:lnTo>
                    <a:pt x="83010" y="22003"/>
                  </a:lnTo>
                  <a:cubicBezTo>
                    <a:pt x="76010" y="24003"/>
                    <a:pt x="69509" y="26503"/>
                    <a:pt x="63508" y="30004"/>
                  </a:cubicBezTo>
                  <a:lnTo>
                    <a:pt x="40005" y="22003"/>
                  </a:lnTo>
                  <a:lnTo>
                    <a:pt x="22503" y="39505"/>
                  </a:lnTo>
                  <a:lnTo>
                    <a:pt x="30004" y="63008"/>
                  </a:lnTo>
                  <a:cubicBezTo>
                    <a:pt x="26503" y="69009"/>
                    <a:pt x="24003" y="76009"/>
                    <a:pt x="22003" y="82510"/>
                  </a:cubicBezTo>
                  <a:lnTo>
                    <a:pt x="0" y="93512"/>
                  </a:lnTo>
                  <a:lnTo>
                    <a:pt x="0" y="118515"/>
                  </a:lnTo>
                  <a:lnTo>
                    <a:pt x="22003" y="129516"/>
                  </a:lnTo>
                  <a:cubicBezTo>
                    <a:pt x="24003" y="136517"/>
                    <a:pt x="26503" y="143018"/>
                    <a:pt x="30004" y="149019"/>
                  </a:cubicBezTo>
                  <a:lnTo>
                    <a:pt x="22503" y="172522"/>
                  </a:lnTo>
                  <a:lnTo>
                    <a:pt x="40005" y="190024"/>
                  </a:lnTo>
                  <a:lnTo>
                    <a:pt x="63508" y="182523"/>
                  </a:lnTo>
                  <a:cubicBezTo>
                    <a:pt x="69509" y="186023"/>
                    <a:pt x="76010" y="188524"/>
                    <a:pt x="83010" y="190524"/>
                  </a:cubicBezTo>
                  <a:lnTo>
                    <a:pt x="94012" y="212527"/>
                  </a:lnTo>
                  <a:lnTo>
                    <a:pt x="119015" y="212527"/>
                  </a:lnTo>
                  <a:lnTo>
                    <a:pt x="130016" y="190524"/>
                  </a:lnTo>
                  <a:cubicBezTo>
                    <a:pt x="137017" y="188524"/>
                    <a:pt x="143518" y="186023"/>
                    <a:pt x="149519" y="182523"/>
                  </a:cubicBezTo>
                  <a:lnTo>
                    <a:pt x="173022" y="190524"/>
                  </a:lnTo>
                  <a:lnTo>
                    <a:pt x="190524" y="172522"/>
                  </a:lnTo>
                  <a:lnTo>
                    <a:pt x="183023" y="149519"/>
                  </a:lnTo>
                  <a:cubicBezTo>
                    <a:pt x="186523" y="143518"/>
                    <a:pt x="189024" y="137017"/>
                    <a:pt x="191024" y="130016"/>
                  </a:cubicBezTo>
                  <a:lnTo>
                    <a:pt x="213027" y="119015"/>
                  </a:lnTo>
                  <a:lnTo>
                    <a:pt x="213027" y="94012"/>
                  </a:lnTo>
                  <a:lnTo>
                    <a:pt x="191024" y="83010"/>
                  </a:lnTo>
                  <a:cubicBezTo>
                    <a:pt x="189024" y="76009"/>
                    <a:pt x="186523" y="69509"/>
                    <a:pt x="183023" y="63508"/>
                  </a:cubicBezTo>
                  <a:close/>
                </a:path>
              </a:pathLst>
            </a:custGeom>
            <a:solidFill>
              <a:schemeClr val="bg1"/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" name="Graphic 38" descr="Hourglass">
            <a:extLst>
              <a:ext uri="{FF2B5EF4-FFF2-40B4-BE49-F238E27FC236}">
                <a16:creationId xmlns:a16="http://schemas.microsoft.com/office/drawing/2014/main" id="{07A01D66-B03B-4F5A-AF5A-B7E1BB9BA0F4}"/>
              </a:ext>
            </a:extLst>
          </p:cNvPr>
          <p:cNvSpPr/>
          <p:nvPr/>
        </p:nvSpPr>
        <p:spPr>
          <a:xfrm>
            <a:off x="2881461" y="4419488"/>
            <a:ext cx="280035" cy="400050"/>
          </a:xfrm>
          <a:custGeom>
            <a:avLst/>
            <a:gdLst>
              <a:gd name="connsiteX0" fmla="*/ 168021 w 280035"/>
              <a:gd name="connsiteY0" fmla="*/ 226528 h 400050"/>
              <a:gd name="connsiteX1" fmla="*/ 213027 w 280035"/>
              <a:gd name="connsiteY1" fmla="*/ 290036 h 400050"/>
              <a:gd name="connsiteX2" fmla="*/ 67008 w 280035"/>
              <a:gd name="connsiteY2" fmla="*/ 290036 h 400050"/>
              <a:gd name="connsiteX3" fmla="*/ 112014 w 280035"/>
              <a:gd name="connsiteY3" fmla="*/ 226528 h 400050"/>
              <a:gd name="connsiteX4" fmla="*/ 125016 w 280035"/>
              <a:gd name="connsiteY4" fmla="*/ 200025 h 400050"/>
              <a:gd name="connsiteX5" fmla="*/ 112014 w 280035"/>
              <a:gd name="connsiteY5" fmla="*/ 173522 h 400050"/>
              <a:gd name="connsiteX6" fmla="*/ 43505 w 280035"/>
              <a:gd name="connsiteY6" fmla="*/ 30004 h 400050"/>
              <a:gd name="connsiteX7" fmla="*/ 237030 w 280035"/>
              <a:gd name="connsiteY7" fmla="*/ 30004 h 400050"/>
              <a:gd name="connsiteX8" fmla="*/ 168521 w 280035"/>
              <a:gd name="connsiteY8" fmla="*/ 173522 h 400050"/>
              <a:gd name="connsiteX9" fmla="*/ 155019 w 280035"/>
              <a:gd name="connsiteY9" fmla="*/ 200025 h 400050"/>
              <a:gd name="connsiteX10" fmla="*/ 168021 w 280035"/>
              <a:gd name="connsiteY10" fmla="*/ 226528 h 400050"/>
              <a:gd name="connsiteX11" fmla="*/ 266533 w 280035"/>
              <a:gd name="connsiteY11" fmla="*/ 30004 h 400050"/>
              <a:gd name="connsiteX12" fmla="*/ 280035 w 280035"/>
              <a:gd name="connsiteY12" fmla="*/ 30004 h 400050"/>
              <a:gd name="connsiteX13" fmla="*/ 280035 w 280035"/>
              <a:gd name="connsiteY13" fmla="*/ 0 h 400050"/>
              <a:gd name="connsiteX14" fmla="*/ 0 w 280035"/>
              <a:gd name="connsiteY14" fmla="*/ 0 h 400050"/>
              <a:gd name="connsiteX15" fmla="*/ 0 w 280035"/>
              <a:gd name="connsiteY15" fmla="*/ 30004 h 400050"/>
              <a:gd name="connsiteX16" fmla="*/ 13002 w 280035"/>
              <a:gd name="connsiteY16" fmla="*/ 30004 h 400050"/>
              <a:gd name="connsiteX17" fmla="*/ 97012 w 280035"/>
              <a:gd name="connsiteY17" fmla="*/ 200025 h 400050"/>
              <a:gd name="connsiteX18" fmla="*/ 13002 w 280035"/>
              <a:gd name="connsiteY18" fmla="*/ 370046 h 400050"/>
              <a:gd name="connsiteX19" fmla="*/ 0 w 280035"/>
              <a:gd name="connsiteY19" fmla="*/ 370046 h 400050"/>
              <a:gd name="connsiteX20" fmla="*/ 0 w 280035"/>
              <a:gd name="connsiteY20" fmla="*/ 400050 h 400050"/>
              <a:gd name="connsiteX21" fmla="*/ 280035 w 280035"/>
              <a:gd name="connsiteY21" fmla="*/ 400050 h 400050"/>
              <a:gd name="connsiteX22" fmla="*/ 280035 w 280035"/>
              <a:gd name="connsiteY22" fmla="*/ 370046 h 400050"/>
              <a:gd name="connsiteX23" fmla="*/ 266533 w 280035"/>
              <a:gd name="connsiteY23" fmla="*/ 370046 h 400050"/>
              <a:gd name="connsiteX24" fmla="*/ 182523 w 280035"/>
              <a:gd name="connsiteY24" fmla="*/ 200025 h 400050"/>
              <a:gd name="connsiteX25" fmla="*/ 266533 w 280035"/>
              <a:gd name="connsiteY25" fmla="*/ 30004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80035" h="400050">
                <a:moveTo>
                  <a:pt x="168021" y="226528"/>
                </a:moveTo>
                <a:cubicBezTo>
                  <a:pt x="185023" y="240030"/>
                  <a:pt x="201025" y="263533"/>
                  <a:pt x="213027" y="290036"/>
                </a:cubicBezTo>
                <a:lnTo>
                  <a:pt x="67008" y="290036"/>
                </a:lnTo>
                <a:cubicBezTo>
                  <a:pt x="79510" y="263533"/>
                  <a:pt x="95012" y="239530"/>
                  <a:pt x="112014" y="226528"/>
                </a:cubicBezTo>
                <a:cubicBezTo>
                  <a:pt x="120015" y="220028"/>
                  <a:pt x="125016" y="210526"/>
                  <a:pt x="125016" y="200025"/>
                </a:cubicBezTo>
                <a:cubicBezTo>
                  <a:pt x="125016" y="189524"/>
                  <a:pt x="120015" y="180023"/>
                  <a:pt x="112014" y="173522"/>
                </a:cubicBezTo>
                <a:cubicBezTo>
                  <a:pt x="78010" y="147018"/>
                  <a:pt x="48506" y="79010"/>
                  <a:pt x="43505" y="30004"/>
                </a:cubicBezTo>
                <a:lnTo>
                  <a:pt x="237030" y="30004"/>
                </a:lnTo>
                <a:cubicBezTo>
                  <a:pt x="231529" y="79010"/>
                  <a:pt x="202525" y="147018"/>
                  <a:pt x="168521" y="173522"/>
                </a:cubicBezTo>
                <a:cubicBezTo>
                  <a:pt x="160020" y="180023"/>
                  <a:pt x="155019" y="189524"/>
                  <a:pt x="155019" y="200025"/>
                </a:cubicBezTo>
                <a:cubicBezTo>
                  <a:pt x="155019" y="210526"/>
                  <a:pt x="160020" y="220028"/>
                  <a:pt x="168021" y="226528"/>
                </a:cubicBezTo>
                <a:close/>
                <a:moveTo>
                  <a:pt x="266533" y="30004"/>
                </a:moveTo>
                <a:lnTo>
                  <a:pt x="280035" y="30004"/>
                </a:lnTo>
                <a:lnTo>
                  <a:pt x="280035" y="0"/>
                </a:lnTo>
                <a:lnTo>
                  <a:pt x="0" y="0"/>
                </a:lnTo>
                <a:lnTo>
                  <a:pt x="0" y="30004"/>
                </a:lnTo>
                <a:lnTo>
                  <a:pt x="13002" y="30004"/>
                </a:lnTo>
                <a:cubicBezTo>
                  <a:pt x="18502" y="85511"/>
                  <a:pt x="50506" y="166521"/>
                  <a:pt x="97012" y="200025"/>
                </a:cubicBezTo>
                <a:cubicBezTo>
                  <a:pt x="50506" y="233529"/>
                  <a:pt x="18002" y="314539"/>
                  <a:pt x="13002" y="370046"/>
                </a:cubicBezTo>
                <a:lnTo>
                  <a:pt x="0" y="370046"/>
                </a:lnTo>
                <a:lnTo>
                  <a:pt x="0" y="400050"/>
                </a:lnTo>
                <a:lnTo>
                  <a:pt x="280035" y="400050"/>
                </a:lnTo>
                <a:lnTo>
                  <a:pt x="280035" y="370046"/>
                </a:lnTo>
                <a:lnTo>
                  <a:pt x="266533" y="370046"/>
                </a:lnTo>
                <a:cubicBezTo>
                  <a:pt x="261533" y="314539"/>
                  <a:pt x="229029" y="233529"/>
                  <a:pt x="182523" y="200025"/>
                </a:cubicBezTo>
                <a:cubicBezTo>
                  <a:pt x="229029" y="166521"/>
                  <a:pt x="261533" y="85511"/>
                  <a:pt x="266533" y="30004"/>
                </a:cubicBezTo>
                <a:close/>
              </a:path>
            </a:pathLst>
          </a:custGeom>
          <a:solidFill>
            <a:schemeClr val="bg1"/>
          </a:solidFill>
          <a:ln w="496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id="{C8444EC4-F452-4BD2-9F0C-C68FAE7CE59D}"/>
              </a:ext>
            </a:extLst>
          </p:cNvPr>
          <p:cNvGrpSpPr/>
          <p:nvPr/>
        </p:nvGrpSpPr>
        <p:grpSpPr>
          <a:xfrm>
            <a:off x="2678196" y="1801879"/>
            <a:ext cx="3787608" cy="3399923"/>
            <a:chOff x="3570928" y="1259505"/>
            <a:chExt cx="5050144" cy="4533230"/>
          </a:xfrm>
        </p:grpSpPr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0B9F150E-0631-40AE-9A49-758AC4F02051}"/>
                </a:ext>
              </a:extLst>
            </p:cNvPr>
            <p:cNvSpPr/>
            <p:nvPr/>
          </p:nvSpPr>
          <p:spPr>
            <a:xfrm>
              <a:off x="3570928" y="1259505"/>
              <a:ext cx="4563461" cy="4333839"/>
            </a:xfrm>
            <a:custGeom>
              <a:avLst/>
              <a:gdLst>
                <a:gd name="connsiteX0" fmla="*/ 21600 w 21600"/>
                <a:gd name="connsiteY0" fmla="*/ 0 h 21353"/>
                <a:gd name="connsiteX1" fmla="*/ 1242 w 21600"/>
                <a:gd name="connsiteY1" fmla="*/ 21137 h 21353"/>
                <a:gd name="connsiteX2" fmla="*/ 26 w 21600"/>
                <a:gd name="connsiteY2" fmla="*/ 20619 h 21353"/>
                <a:gd name="connsiteX3" fmla="*/ 0 w 21600"/>
                <a:gd name="connsiteY3" fmla="*/ 13015 h 21353"/>
                <a:gd name="connsiteX4" fmla="*/ 12558 w 21600"/>
                <a:gd name="connsiteY4" fmla="*/ 0 h 21353"/>
                <a:gd name="connsiteX5" fmla="*/ 21600 w 21600"/>
                <a:gd name="connsiteY5" fmla="*/ 0 h 21353"/>
                <a:gd name="connsiteX0" fmla="*/ 21600 w 21600"/>
                <a:gd name="connsiteY0" fmla="*/ 0 h 21353"/>
                <a:gd name="connsiteX1" fmla="*/ 1242 w 21600"/>
                <a:gd name="connsiteY1" fmla="*/ 21137 h 21353"/>
                <a:gd name="connsiteX2" fmla="*/ 26 w 21600"/>
                <a:gd name="connsiteY2" fmla="*/ 20619 h 21353"/>
                <a:gd name="connsiteX3" fmla="*/ 0 w 21600"/>
                <a:gd name="connsiteY3" fmla="*/ 13003 h 21353"/>
                <a:gd name="connsiteX4" fmla="*/ 12558 w 21600"/>
                <a:gd name="connsiteY4" fmla="*/ 0 h 21353"/>
                <a:gd name="connsiteX5" fmla="*/ 21600 w 21600"/>
                <a:gd name="connsiteY5" fmla="*/ 0 h 21353"/>
                <a:gd name="connsiteX0" fmla="*/ 21645 w 21645"/>
                <a:gd name="connsiteY0" fmla="*/ 12 h 21353"/>
                <a:gd name="connsiteX1" fmla="*/ 1242 w 21645"/>
                <a:gd name="connsiteY1" fmla="*/ 21137 h 21353"/>
                <a:gd name="connsiteX2" fmla="*/ 26 w 21645"/>
                <a:gd name="connsiteY2" fmla="*/ 20619 h 21353"/>
                <a:gd name="connsiteX3" fmla="*/ 0 w 21645"/>
                <a:gd name="connsiteY3" fmla="*/ 13003 h 21353"/>
                <a:gd name="connsiteX4" fmla="*/ 12558 w 21645"/>
                <a:gd name="connsiteY4" fmla="*/ 0 h 21353"/>
                <a:gd name="connsiteX5" fmla="*/ 21645 w 21645"/>
                <a:gd name="connsiteY5" fmla="*/ 12 h 21353"/>
                <a:gd name="connsiteX0" fmla="*/ 21656 w 21656"/>
                <a:gd name="connsiteY0" fmla="*/ 12 h 21353"/>
                <a:gd name="connsiteX1" fmla="*/ 1242 w 21656"/>
                <a:gd name="connsiteY1" fmla="*/ 21137 h 21353"/>
                <a:gd name="connsiteX2" fmla="*/ 26 w 21656"/>
                <a:gd name="connsiteY2" fmla="*/ 20619 h 21353"/>
                <a:gd name="connsiteX3" fmla="*/ 0 w 21656"/>
                <a:gd name="connsiteY3" fmla="*/ 13003 h 21353"/>
                <a:gd name="connsiteX4" fmla="*/ 12558 w 21656"/>
                <a:gd name="connsiteY4" fmla="*/ 0 h 21353"/>
                <a:gd name="connsiteX5" fmla="*/ 21656 w 21656"/>
                <a:gd name="connsiteY5" fmla="*/ 12 h 2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56" h="21353" extrusionOk="0">
                  <a:moveTo>
                    <a:pt x="21656" y="12"/>
                  </a:moveTo>
                  <a:lnTo>
                    <a:pt x="1242" y="21137"/>
                  </a:lnTo>
                  <a:cubicBezTo>
                    <a:pt x="796" y="21600"/>
                    <a:pt x="35" y="21273"/>
                    <a:pt x="26" y="20619"/>
                  </a:cubicBezTo>
                  <a:cubicBezTo>
                    <a:pt x="17" y="18084"/>
                    <a:pt x="9" y="15538"/>
                    <a:pt x="0" y="13003"/>
                  </a:cubicBezTo>
                  <a:lnTo>
                    <a:pt x="12558" y="0"/>
                  </a:lnTo>
                  <a:lnTo>
                    <a:pt x="21656" y="12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B8001DDD-2725-4732-BC71-EE3E2FECF3FA}"/>
                </a:ext>
              </a:extLst>
            </p:cNvPr>
            <p:cNvSpPr/>
            <p:nvPr/>
          </p:nvSpPr>
          <p:spPr>
            <a:xfrm>
              <a:off x="3570928" y="3894676"/>
              <a:ext cx="2402980" cy="189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286" y="21600"/>
                  </a:lnTo>
                  <a:cubicBezTo>
                    <a:pt x="1060" y="21600"/>
                    <a:pt x="50" y="20342"/>
                    <a:pt x="50" y="1876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77632671-E5C9-44BD-A54D-8BC98F776A2D}"/>
                </a:ext>
              </a:extLst>
            </p:cNvPr>
            <p:cNvSpPr/>
            <p:nvPr/>
          </p:nvSpPr>
          <p:spPr>
            <a:xfrm>
              <a:off x="4059928" y="1259505"/>
              <a:ext cx="4558825" cy="4332215"/>
            </a:xfrm>
            <a:custGeom>
              <a:avLst/>
              <a:gdLst>
                <a:gd name="connsiteX0" fmla="*/ 0 w 21589"/>
                <a:gd name="connsiteY0" fmla="*/ 0 h 21353"/>
                <a:gd name="connsiteX1" fmla="*/ 20358 w 21589"/>
                <a:gd name="connsiteY1" fmla="*/ 21137 h 21353"/>
                <a:gd name="connsiteX2" fmla="*/ 21574 w 21589"/>
                <a:gd name="connsiteY2" fmla="*/ 20619 h 21353"/>
                <a:gd name="connsiteX3" fmla="*/ 21589 w 21589"/>
                <a:gd name="connsiteY3" fmla="*/ 12991 h 21353"/>
                <a:gd name="connsiteX4" fmla="*/ 9042 w 21589"/>
                <a:gd name="connsiteY4" fmla="*/ 0 h 21353"/>
                <a:gd name="connsiteX5" fmla="*/ 0 w 21589"/>
                <a:gd name="connsiteY5" fmla="*/ 0 h 21353"/>
                <a:gd name="connsiteX0" fmla="*/ 0 w 21589"/>
                <a:gd name="connsiteY0" fmla="*/ 0 h 21345"/>
                <a:gd name="connsiteX1" fmla="*/ 20358 w 21589"/>
                <a:gd name="connsiteY1" fmla="*/ 21137 h 21345"/>
                <a:gd name="connsiteX2" fmla="*/ 21348 w 21589"/>
                <a:gd name="connsiteY2" fmla="*/ 20584 h 21345"/>
                <a:gd name="connsiteX3" fmla="*/ 21589 w 21589"/>
                <a:gd name="connsiteY3" fmla="*/ 12991 h 21345"/>
                <a:gd name="connsiteX4" fmla="*/ 9042 w 21589"/>
                <a:gd name="connsiteY4" fmla="*/ 0 h 21345"/>
                <a:gd name="connsiteX5" fmla="*/ 0 w 21589"/>
                <a:gd name="connsiteY5" fmla="*/ 0 h 21345"/>
                <a:gd name="connsiteX0" fmla="*/ 0 w 21623"/>
                <a:gd name="connsiteY0" fmla="*/ 0 h 21345"/>
                <a:gd name="connsiteX1" fmla="*/ 20392 w 21623"/>
                <a:gd name="connsiteY1" fmla="*/ 21137 h 21345"/>
                <a:gd name="connsiteX2" fmla="*/ 21382 w 21623"/>
                <a:gd name="connsiteY2" fmla="*/ 20584 h 21345"/>
                <a:gd name="connsiteX3" fmla="*/ 21623 w 21623"/>
                <a:gd name="connsiteY3" fmla="*/ 12991 h 21345"/>
                <a:gd name="connsiteX4" fmla="*/ 9076 w 21623"/>
                <a:gd name="connsiteY4" fmla="*/ 0 h 21345"/>
                <a:gd name="connsiteX5" fmla="*/ 0 w 21623"/>
                <a:gd name="connsiteY5" fmla="*/ 0 h 21345"/>
                <a:gd name="connsiteX0" fmla="*/ 0 w 21634"/>
                <a:gd name="connsiteY0" fmla="*/ 0 h 21345"/>
                <a:gd name="connsiteX1" fmla="*/ 20403 w 21634"/>
                <a:gd name="connsiteY1" fmla="*/ 21137 h 21345"/>
                <a:gd name="connsiteX2" fmla="*/ 21393 w 21634"/>
                <a:gd name="connsiteY2" fmla="*/ 20584 h 21345"/>
                <a:gd name="connsiteX3" fmla="*/ 21634 w 21634"/>
                <a:gd name="connsiteY3" fmla="*/ 12991 h 21345"/>
                <a:gd name="connsiteX4" fmla="*/ 9087 w 21634"/>
                <a:gd name="connsiteY4" fmla="*/ 0 h 21345"/>
                <a:gd name="connsiteX5" fmla="*/ 0 w 21634"/>
                <a:gd name="connsiteY5" fmla="*/ 0 h 21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34" h="21345" extrusionOk="0">
                  <a:moveTo>
                    <a:pt x="0" y="0"/>
                  </a:moveTo>
                  <a:lnTo>
                    <a:pt x="20403" y="21137"/>
                  </a:lnTo>
                  <a:cubicBezTo>
                    <a:pt x="20849" y="21600"/>
                    <a:pt x="21384" y="21238"/>
                    <a:pt x="21393" y="20584"/>
                  </a:cubicBezTo>
                  <a:cubicBezTo>
                    <a:pt x="21398" y="18041"/>
                    <a:pt x="21629" y="15534"/>
                    <a:pt x="21634" y="12991"/>
                  </a:cubicBezTo>
                  <a:lnTo>
                    <a:pt x="908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93567209-EEF7-440C-B5C7-716EE0A803B6}"/>
                </a:ext>
              </a:extLst>
            </p:cNvPr>
            <p:cNvSpPr/>
            <p:nvPr/>
          </p:nvSpPr>
          <p:spPr>
            <a:xfrm>
              <a:off x="4078627" y="1465075"/>
              <a:ext cx="4533613" cy="4327660"/>
            </a:xfrm>
            <a:custGeom>
              <a:avLst/>
              <a:gdLst>
                <a:gd name="connsiteX0" fmla="*/ 21547 w 21600"/>
                <a:gd name="connsiteY0" fmla="*/ 8427 h 21353"/>
                <a:gd name="connsiteX1" fmla="*/ 9061 w 21600"/>
                <a:gd name="connsiteY1" fmla="*/ 21353 h 21353"/>
                <a:gd name="connsiteX2" fmla="*/ 0 w 21600"/>
                <a:gd name="connsiteY2" fmla="*/ 21353 h 21353"/>
                <a:gd name="connsiteX3" fmla="*/ 20382 w 21600"/>
                <a:gd name="connsiteY3" fmla="*/ 216 h 21353"/>
                <a:gd name="connsiteX4" fmla="*/ 21600 w 21600"/>
                <a:gd name="connsiteY4" fmla="*/ 744 h 21353"/>
                <a:gd name="connsiteX5" fmla="*/ 21547 w 21600"/>
                <a:gd name="connsiteY5" fmla="*/ 8427 h 21353"/>
                <a:gd name="connsiteX0" fmla="*/ 21241 w 21600"/>
                <a:gd name="connsiteY0" fmla="*/ 8580 h 21353"/>
                <a:gd name="connsiteX1" fmla="*/ 9061 w 21600"/>
                <a:gd name="connsiteY1" fmla="*/ 21353 h 21353"/>
                <a:gd name="connsiteX2" fmla="*/ 0 w 21600"/>
                <a:gd name="connsiteY2" fmla="*/ 21353 h 21353"/>
                <a:gd name="connsiteX3" fmla="*/ 20382 w 21600"/>
                <a:gd name="connsiteY3" fmla="*/ 216 h 21353"/>
                <a:gd name="connsiteX4" fmla="*/ 21600 w 21600"/>
                <a:gd name="connsiteY4" fmla="*/ 744 h 21353"/>
                <a:gd name="connsiteX5" fmla="*/ 21241 w 21600"/>
                <a:gd name="connsiteY5" fmla="*/ 8580 h 21353"/>
                <a:gd name="connsiteX0" fmla="*/ 21558 w 21600"/>
                <a:gd name="connsiteY0" fmla="*/ 8416 h 21353"/>
                <a:gd name="connsiteX1" fmla="*/ 9061 w 21600"/>
                <a:gd name="connsiteY1" fmla="*/ 21353 h 21353"/>
                <a:gd name="connsiteX2" fmla="*/ 0 w 21600"/>
                <a:gd name="connsiteY2" fmla="*/ 21353 h 21353"/>
                <a:gd name="connsiteX3" fmla="*/ 20382 w 21600"/>
                <a:gd name="connsiteY3" fmla="*/ 216 h 21353"/>
                <a:gd name="connsiteX4" fmla="*/ 21600 w 21600"/>
                <a:gd name="connsiteY4" fmla="*/ 744 h 21353"/>
                <a:gd name="connsiteX5" fmla="*/ 21558 w 21600"/>
                <a:gd name="connsiteY5" fmla="*/ 8416 h 21353"/>
                <a:gd name="connsiteX0" fmla="*/ 21558 w 21600"/>
                <a:gd name="connsiteY0" fmla="*/ 8451 h 21353"/>
                <a:gd name="connsiteX1" fmla="*/ 9061 w 21600"/>
                <a:gd name="connsiteY1" fmla="*/ 21353 h 21353"/>
                <a:gd name="connsiteX2" fmla="*/ 0 w 21600"/>
                <a:gd name="connsiteY2" fmla="*/ 21353 h 21353"/>
                <a:gd name="connsiteX3" fmla="*/ 20382 w 21600"/>
                <a:gd name="connsiteY3" fmla="*/ 216 h 21353"/>
                <a:gd name="connsiteX4" fmla="*/ 21600 w 21600"/>
                <a:gd name="connsiteY4" fmla="*/ 744 h 21353"/>
                <a:gd name="connsiteX5" fmla="*/ 21558 w 21600"/>
                <a:gd name="connsiteY5" fmla="*/ 8451 h 21353"/>
                <a:gd name="connsiteX0" fmla="*/ 21558 w 21559"/>
                <a:gd name="connsiteY0" fmla="*/ 8438 h 21340"/>
                <a:gd name="connsiteX1" fmla="*/ 9061 w 21559"/>
                <a:gd name="connsiteY1" fmla="*/ 21340 h 21340"/>
                <a:gd name="connsiteX2" fmla="*/ 0 w 21559"/>
                <a:gd name="connsiteY2" fmla="*/ 21340 h 21340"/>
                <a:gd name="connsiteX3" fmla="*/ 20382 w 21559"/>
                <a:gd name="connsiteY3" fmla="*/ 203 h 21340"/>
                <a:gd name="connsiteX4" fmla="*/ 21385 w 21559"/>
                <a:gd name="connsiteY4" fmla="*/ 790 h 21340"/>
                <a:gd name="connsiteX5" fmla="*/ 21558 w 21559"/>
                <a:gd name="connsiteY5" fmla="*/ 8438 h 21340"/>
                <a:gd name="connsiteX0" fmla="*/ 21558 w 21558"/>
                <a:gd name="connsiteY0" fmla="*/ 8438 h 21340"/>
                <a:gd name="connsiteX1" fmla="*/ 9061 w 21558"/>
                <a:gd name="connsiteY1" fmla="*/ 21340 h 21340"/>
                <a:gd name="connsiteX2" fmla="*/ 0 w 21558"/>
                <a:gd name="connsiteY2" fmla="*/ 21340 h 21340"/>
                <a:gd name="connsiteX3" fmla="*/ 20382 w 21558"/>
                <a:gd name="connsiteY3" fmla="*/ 203 h 21340"/>
                <a:gd name="connsiteX4" fmla="*/ 21385 w 21558"/>
                <a:gd name="connsiteY4" fmla="*/ 790 h 21340"/>
                <a:gd name="connsiteX5" fmla="*/ 21558 w 21558"/>
                <a:gd name="connsiteY5" fmla="*/ 8438 h 21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58" h="21340" extrusionOk="0">
                  <a:moveTo>
                    <a:pt x="21558" y="8438"/>
                  </a:moveTo>
                  <a:lnTo>
                    <a:pt x="9061" y="21340"/>
                  </a:lnTo>
                  <a:lnTo>
                    <a:pt x="0" y="21340"/>
                  </a:lnTo>
                  <a:lnTo>
                    <a:pt x="20382" y="203"/>
                  </a:lnTo>
                  <a:cubicBezTo>
                    <a:pt x="20829" y="-260"/>
                    <a:pt x="21385" y="126"/>
                    <a:pt x="21385" y="790"/>
                  </a:cubicBezTo>
                  <a:cubicBezTo>
                    <a:pt x="21367" y="3351"/>
                    <a:pt x="21485" y="5912"/>
                    <a:pt x="21558" y="843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2023CD1C-0D56-4E9E-995D-82424E250C97}"/>
                </a:ext>
              </a:extLst>
            </p:cNvPr>
            <p:cNvSpPr/>
            <p:nvPr/>
          </p:nvSpPr>
          <p:spPr>
            <a:xfrm>
              <a:off x="7283192" y="1259506"/>
              <a:ext cx="1337880" cy="191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extrusionOk="0">
                  <a:moveTo>
                    <a:pt x="21422" y="21600"/>
                  </a:moveTo>
                  <a:lnTo>
                    <a:pt x="0" y="9565"/>
                  </a:lnTo>
                  <a:lnTo>
                    <a:pt x="13697" y="0"/>
                  </a:lnTo>
                  <a:lnTo>
                    <a:pt x="17559" y="0"/>
                  </a:lnTo>
                  <a:cubicBezTo>
                    <a:pt x="19788" y="0"/>
                    <a:pt x="21600" y="1266"/>
                    <a:pt x="21570" y="2822"/>
                  </a:cubicBezTo>
                  <a:lnTo>
                    <a:pt x="21422" y="2160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13FFC38-4BA2-4859-992B-25E07E276BB0}"/>
                </a:ext>
              </a:extLst>
            </p:cNvPr>
            <p:cNvSpPr/>
            <p:nvPr/>
          </p:nvSpPr>
          <p:spPr>
            <a:xfrm>
              <a:off x="6218092" y="3894676"/>
              <a:ext cx="2402980" cy="189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21600"/>
                  </a:lnTo>
                  <a:lnTo>
                    <a:pt x="19314" y="21600"/>
                  </a:lnTo>
                  <a:cubicBezTo>
                    <a:pt x="20540" y="21600"/>
                    <a:pt x="21550" y="20342"/>
                    <a:pt x="21550" y="18769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F962724D-A2E6-474B-AA51-623E98A2ED4F}"/>
                </a:ext>
              </a:extLst>
            </p:cNvPr>
            <p:cNvSpPr/>
            <p:nvPr/>
          </p:nvSpPr>
          <p:spPr>
            <a:xfrm>
              <a:off x="3582074" y="1464238"/>
              <a:ext cx="4531299" cy="4328268"/>
            </a:xfrm>
            <a:custGeom>
              <a:avLst/>
              <a:gdLst>
                <a:gd name="connsiteX0" fmla="*/ 53 w 21600"/>
                <a:gd name="connsiteY0" fmla="*/ 8451 h 21353"/>
                <a:gd name="connsiteX1" fmla="*/ 12539 w 21600"/>
                <a:gd name="connsiteY1" fmla="*/ 21353 h 21353"/>
                <a:gd name="connsiteX2" fmla="*/ 21600 w 21600"/>
                <a:gd name="connsiteY2" fmla="*/ 21353 h 21353"/>
                <a:gd name="connsiteX3" fmla="*/ 1218 w 21600"/>
                <a:gd name="connsiteY3" fmla="*/ 216 h 21353"/>
                <a:gd name="connsiteX4" fmla="*/ 0 w 21600"/>
                <a:gd name="connsiteY4" fmla="*/ 744 h 21353"/>
                <a:gd name="connsiteX5" fmla="*/ 53 w 21600"/>
                <a:gd name="connsiteY5" fmla="*/ 8451 h 21353"/>
                <a:gd name="connsiteX0" fmla="*/ 1 w 21548"/>
                <a:gd name="connsiteY0" fmla="*/ 8441 h 21343"/>
                <a:gd name="connsiteX1" fmla="*/ 12487 w 21548"/>
                <a:gd name="connsiteY1" fmla="*/ 21343 h 21343"/>
                <a:gd name="connsiteX2" fmla="*/ 21548 w 21548"/>
                <a:gd name="connsiteY2" fmla="*/ 21343 h 21343"/>
                <a:gd name="connsiteX3" fmla="*/ 1166 w 21548"/>
                <a:gd name="connsiteY3" fmla="*/ 206 h 21343"/>
                <a:gd name="connsiteX4" fmla="*/ 356 w 21548"/>
                <a:gd name="connsiteY4" fmla="*/ 781 h 21343"/>
                <a:gd name="connsiteX5" fmla="*/ 1 w 21548"/>
                <a:gd name="connsiteY5" fmla="*/ 8441 h 21343"/>
                <a:gd name="connsiteX0" fmla="*/ 0 w 21547"/>
                <a:gd name="connsiteY0" fmla="*/ 8441 h 21343"/>
                <a:gd name="connsiteX1" fmla="*/ 12486 w 21547"/>
                <a:gd name="connsiteY1" fmla="*/ 21343 h 21343"/>
                <a:gd name="connsiteX2" fmla="*/ 21547 w 21547"/>
                <a:gd name="connsiteY2" fmla="*/ 21343 h 21343"/>
                <a:gd name="connsiteX3" fmla="*/ 1165 w 21547"/>
                <a:gd name="connsiteY3" fmla="*/ 206 h 21343"/>
                <a:gd name="connsiteX4" fmla="*/ 355 w 21547"/>
                <a:gd name="connsiteY4" fmla="*/ 781 h 21343"/>
                <a:gd name="connsiteX5" fmla="*/ 0 w 21547"/>
                <a:gd name="connsiteY5" fmla="*/ 8441 h 21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47" h="21343" extrusionOk="0">
                  <a:moveTo>
                    <a:pt x="0" y="8441"/>
                  </a:moveTo>
                  <a:lnTo>
                    <a:pt x="12486" y="21343"/>
                  </a:lnTo>
                  <a:lnTo>
                    <a:pt x="21547" y="21343"/>
                  </a:lnTo>
                  <a:lnTo>
                    <a:pt x="1165" y="206"/>
                  </a:lnTo>
                  <a:cubicBezTo>
                    <a:pt x="718" y="-257"/>
                    <a:pt x="355" y="117"/>
                    <a:pt x="355" y="781"/>
                  </a:cubicBezTo>
                  <a:cubicBezTo>
                    <a:pt x="373" y="3350"/>
                    <a:pt x="118" y="5790"/>
                    <a:pt x="0" y="8441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2DE1B402-68E6-4E19-93C0-6F5501AC75C3}"/>
                </a:ext>
              </a:extLst>
            </p:cNvPr>
            <p:cNvSpPr/>
            <p:nvPr/>
          </p:nvSpPr>
          <p:spPr>
            <a:xfrm>
              <a:off x="3570928" y="1259506"/>
              <a:ext cx="1337880" cy="1918333"/>
            </a:xfrm>
            <a:custGeom>
              <a:avLst/>
              <a:gdLst>
                <a:gd name="connsiteX0" fmla="*/ 149 w 21571"/>
                <a:gd name="connsiteY0" fmla="*/ 21600 h 21600"/>
                <a:gd name="connsiteX1" fmla="*/ 21571 w 21571"/>
                <a:gd name="connsiteY1" fmla="*/ 9565 h 21600"/>
                <a:gd name="connsiteX2" fmla="*/ 14298 w 21571"/>
                <a:gd name="connsiteY2" fmla="*/ 4480 h 21600"/>
                <a:gd name="connsiteX3" fmla="*/ 7874 w 21571"/>
                <a:gd name="connsiteY3" fmla="*/ 0 h 21600"/>
                <a:gd name="connsiteX4" fmla="*/ 4012 w 21571"/>
                <a:gd name="connsiteY4" fmla="*/ 0 h 21600"/>
                <a:gd name="connsiteX5" fmla="*/ 1 w 21571"/>
                <a:gd name="connsiteY5" fmla="*/ 2822 h 21600"/>
                <a:gd name="connsiteX6" fmla="*/ 149 w 21571"/>
                <a:gd name="connsiteY6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71" h="21600" extrusionOk="0">
                  <a:moveTo>
                    <a:pt x="149" y="21600"/>
                  </a:moveTo>
                  <a:lnTo>
                    <a:pt x="21571" y="9565"/>
                  </a:lnTo>
                  <a:lnTo>
                    <a:pt x="14298" y="4480"/>
                  </a:lnTo>
                  <a:lnTo>
                    <a:pt x="7874" y="0"/>
                  </a:lnTo>
                  <a:lnTo>
                    <a:pt x="4012" y="0"/>
                  </a:lnTo>
                  <a:cubicBezTo>
                    <a:pt x="1783" y="0"/>
                    <a:pt x="-29" y="1266"/>
                    <a:pt x="1" y="2822"/>
                  </a:cubicBezTo>
                  <a:cubicBezTo>
                    <a:pt x="50" y="9081"/>
                    <a:pt x="100" y="15341"/>
                    <a:pt x="149" y="2160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Woven Matrix – Slide Template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67473B5-31FD-4BBE-8629-CC99C7A2ABA5}"/>
              </a:ext>
            </a:extLst>
          </p:cNvPr>
          <p:cNvSpPr txBox="1"/>
          <p:nvPr/>
        </p:nvSpPr>
        <p:spPr>
          <a:xfrm rot="2700000">
            <a:off x="3612317" y="2298943"/>
            <a:ext cx="1670394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DBB185B-1712-4446-8FF3-B4E39F7A5F9D}"/>
              </a:ext>
            </a:extLst>
          </p:cNvPr>
          <p:cNvSpPr txBox="1"/>
          <p:nvPr/>
        </p:nvSpPr>
        <p:spPr>
          <a:xfrm rot="2700000">
            <a:off x="2840704" y="3875171"/>
            <a:ext cx="282044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8B8778-A44A-47F3-975B-1D6888B7C19B}"/>
              </a:ext>
            </a:extLst>
          </p:cNvPr>
          <p:cNvSpPr txBox="1"/>
          <p:nvPr/>
        </p:nvSpPr>
        <p:spPr>
          <a:xfrm rot="18900000">
            <a:off x="4722585" y="3244333"/>
            <a:ext cx="150279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D89E95B-C159-44FE-8DFD-71DDAD52B45E}"/>
              </a:ext>
            </a:extLst>
          </p:cNvPr>
          <p:cNvGrpSpPr/>
          <p:nvPr/>
        </p:nvGrpSpPr>
        <p:grpSpPr>
          <a:xfrm>
            <a:off x="6691483" y="3820194"/>
            <a:ext cx="2194560" cy="1237866"/>
            <a:chOff x="6691483" y="4621698"/>
            <a:chExt cx="2194560" cy="123786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A63D267-438D-46A2-B041-95FA91A01590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5E754B0-83C1-4BF8-85F1-C8D18E5F6732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AC059E7-4CD6-486B-AC89-AFB2B02BDAF2}"/>
              </a:ext>
            </a:extLst>
          </p:cNvPr>
          <p:cNvGrpSpPr/>
          <p:nvPr/>
        </p:nvGrpSpPr>
        <p:grpSpPr>
          <a:xfrm>
            <a:off x="249702" y="3820194"/>
            <a:ext cx="2194560" cy="1237866"/>
            <a:chOff x="249702" y="4621698"/>
            <a:chExt cx="2194560" cy="123786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5D3CFDE-9BD7-4335-AF43-A55D3568B5A1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C392492-51E2-49C2-8485-2A6D13656B0B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FE885FA-1D5B-4319-BED8-61532B551A29}"/>
              </a:ext>
            </a:extLst>
          </p:cNvPr>
          <p:cNvGrpSpPr/>
          <p:nvPr/>
        </p:nvGrpSpPr>
        <p:grpSpPr>
          <a:xfrm>
            <a:off x="6697329" y="1912478"/>
            <a:ext cx="2194560" cy="1237868"/>
            <a:chOff x="6697329" y="1465257"/>
            <a:chExt cx="2194560" cy="123786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7A260E5-90C0-45EC-B216-CD63392405CD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270E5CF-FD84-42ED-AA80-4B67336C1CB4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CA2EE6C-2666-45FC-8016-2AE77B2AD579}"/>
              </a:ext>
            </a:extLst>
          </p:cNvPr>
          <p:cNvGrpSpPr/>
          <p:nvPr/>
        </p:nvGrpSpPr>
        <p:grpSpPr>
          <a:xfrm>
            <a:off x="255548" y="1912477"/>
            <a:ext cx="2194560" cy="1237867"/>
            <a:chOff x="255548" y="1465256"/>
            <a:chExt cx="2194560" cy="123786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E4DB710-A107-4AD1-9869-FB7B0520E0C6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60E7D6D-E3DB-4366-8B9E-16CCC2916DEE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40" descr="Lightbulb">
            <a:extLst>
              <a:ext uri="{FF2B5EF4-FFF2-40B4-BE49-F238E27FC236}">
                <a16:creationId xmlns:a16="http://schemas.microsoft.com/office/drawing/2014/main" id="{D7C7C6C8-4388-4AC2-BEF5-B832D1D4D637}"/>
              </a:ext>
            </a:extLst>
          </p:cNvPr>
          <p:cNvGrpSpPr/>
          <p:nvPr/>
        </p:nvGrpSpPr>
        <p:grpSpPr>
          <a:xfrm>
            <a:off x="2781449" y="2126415"/>
            <a:ext cx="480060" cy="480060"/>
            <a:chOff x="2781449" y="2126415"/>
            <a:chExt cx="480060" cy="48006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3C1FDF68-9356-4E8C-A6E8-5C2AA110BB76}"/>
                </a:ext>
              </a:extLst>
            </p:cNvPr>
            <p:cNvSpPr/>
            <p:nvPr/>
          </p:nvSpPr>
          <p:spPr>
            <a:xfrm>
              <a:off x="2956470" y="2446455"/>
              <a:ext cx="130016" cy="30003"/>
            </a:xfrm>
            <a:custGeom>
              <a:avLst/>
              <a:gdLst>
                <a:gd name="connsiteX0" fmla="*/ 15002 w 130016"/>
                <a:gd name="connsiteY0" fmla="*/ 0 h 30003"/>
                <a:gd name="connsiteX1" fmla="*/ 115014 w 130016"/>
                <a:gd name="connsiteY1" fmla="*/ 0 h 30003"/>
                <a:gd name="connsiteX2" fmla="*/ 130016 w 130016"/>
                <a:gd name="connsiteY2" fmla="*/ 15002 h 30003"/>
                <a:gd name="connsiteX3" fmla="*/ 115014 w 130016"/>
                <a:gd name="connsiteY3" fmla="*/ 30004 h 30003"/>
                <a:gd name="connsiteX4" fmla="*/ 15002 w 130016"/>
                <a:gd name="connsiteY4" fmla="*/ 30004 h 30003"/>
                <a:gd name="connsiteX5" fmla="*/ 0 w 130016"/>
                <a:gd name="connsiteY5" fmla="*/ 15002 h 30003"/>
                <a:gd name="connsiteX6" fmla="*/ 15002 w 130016"/>
                <a:gd name="connsiteY6" fmla="*/ 0 h 3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016" h="30003">
                  <a:moveTo>
                    <a:pt x="15002" y="0"/>
                  </a:moveTo>
                  <a:lnTo>
                    <a:pt x="115014" y="0"/>
                  </a:lnTo>
                  <a:cubicBezTo>
                    <a:pt x="123515" y="0"/>
                    <a:pt x="130016" y="6501"/>
                    <a:pt x="130016" y="15002"/>
                  </a:cubicBezTo>
                  <a:cubicBezTo>
                    <a:pt x="130016" y="23503"/>
                    <a:pt x="123515" y="30004"/>
                    <a:pt x="115014" y="30004"/>
                  </a:cubicBezTo>
                  <a:lnTo>
                    <a:pt x="15002" y="30004"/>
                  </a:lnTo>
                  <a:cubicBezTo>
                    <a:pt x="6501" y="30004"/>
                    <a:pt x="0" y="23503"/>
                    <a:pt x="0" y="15002"/>
                  </a:cubicBezTo>
                  <a:cubicBezTo>
                    <a:pt x="0" y="6501"/>
                    <a:pt x="6501" y="0"/>
                    <a:pt x="15002" y="0"/>
                  </a:cubicBezTo>
                  <a:close/>
                </a:path>
              </a:pathLst>
            </a:custGeom>
            <a:solidFill>
              <a:schemeClr val="bg1"/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C908DB3-BCF1-4F12-A193-B529EECA79FD}"/>
                </a:ext>
              </a:extLst>
            </p:cNvPr>
            <p:cNvSpPr/>
            <p:nvPr/>
          </p:nvSpPr>
          <p:spPr>
            <a:xfrm>
              <a:off x="2956470" y="2496461"/>
              <a:ext cx="130016" cy="30003"/>
            </a:xfrm>
            <a:custGeom>
              <a:avLst/>
              <a:gdLst>
                <a:gd name="connsiteX0" fmla="*/ 15002 w 130016"/>
                <a:gd name="connsiteY0" fmla="*/ 0 h 30003"/>
                <a:gd name="connsiteX1" fmla="*/ 115014 w 130016"/>
                <a:gd name="connsiteY1" fmla="*/ 0 h 30003"/>
                <a:gd name="connsiteX2" fmla="*/ 130016 w 130016"/>
                <a:gd name="connsiteY2" fmla="*/ 15002 h 30003"/>
                <a:gd name="connsiteX3" fmla="*/ 115014 w 130016"/>
                <a:gd name="connsiteY3" fmla="*/ 30004 h 30003"/>
                <a:gd name="connsiteX4" fmla="*/ 15002 w 130016"/>
                <a:gd name="connsiteY4" fmla="*/ 30004 h 30003"/>
                <a:gd name="connsiteX5" fmla="*/ 0 w 130016"/>
                <a:gd name="connsiteY5" fmla="*/ 15002 h 30003"/>
                <a:gd name="connsiteX6" fmla="*/ 15002 w 130016"/>
                <a:gd name="connsiteY6" fmla="*/ 0 h 3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016" h="30003">
                  <a:moveTo>
                    <a:pt x="15002" y="0"/>
                  </a:moveTo>
                  <a:lnTo>
                    <a:pt x="115014" y="0"/>
                  </a:lnTo>
                  <a:cubicBezTo>
                    <a:pt x="123515" y="0"/>
                    <a:pt x="130016" y="6501"/>
                    <a:pt x="130016" y="15002"/>
                  </a:cubicBezTo>
                  <a:cubicBezTo>
                    <a:pt x="130016" y="23503"/>
                    <a:pt x="123515" y="30004"/>
                    <a:pt x="115014" y="30004"/>
                  </a:cubicBezTo>
                  <a:lnTo>
                    <a:pt x="15002" y="30004"/>
                  </a:lnTo>
                  <a:cubicBezTo>
                    <a:pt x="6501" y="30004"/>
                    <a:pt x="0" y="23503"/>
                    <a:pt x="0" y="15002"/>
                  </a:cubicBezTo>
                  <a:cubicBezTo>
                    <a:pt x="0" y="6501"/>
                    <a:pt x="6501" y="0"/>
                    <a:pt x="15002" y="0"/>
                  </a:cubicBezTo>
                  <a:close/>
                </a:path>
              </a:pathLst>
            </a:custGeom>
            <a:solidFill>
              <a:schemeClr val="bg1"/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48CE18C-42E5-4816-B456-66073B269E15}"/>
                </a:ext>
              </a:extLst>
            </p:cNvPr>
            <p:cNvSpPr/>
            <p:nvPr/>
          </p:nvSpPr>
          <p:spPr>
            <a:xfrm>
              <a:off x="2988974" y="2546467"/>
              <a:ext cx="65008" cy="30003"/>
            </a:xfrm>
            <a:custGeom>
              <a:avLst/>
              <a:gdLst>
                <a:gd name="connsiteX0" fmla="*/ 0 w 65008"/>
                <a:gd name="connsiteY0" fmla="*/ 0 h 30003"/>
                <a:gd name="connsiteX1" fmla="*/ 32504 w 65008"/>
                <a:gd name="connsiteY1" fmla="*/ 30004 h 30003"/>
                <a:gd name="connsiteX2" fmla="*/ 65008 w 65008"/>
                <a:gd name="connsiteY2" fmla="*/ 0 h 30003"/>
                <a:gd name="connsiteX3" fmla="*/ 0 w 65008"/>
                <a:gd name="connsiteY3" fmla="*/ 0 h 3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008" h="30003">
                  <a:moveTo>
                    <a:pt x="0" y="0"/>
                  </a:moveTo>
                  <a:cubicBezTo>
                    <a:pt x="1500" y="17002"/>
                    <a:pt x="15502" y="30004"/>
                    <a:pt x="32504" y="30004"/>
                  </a:cubicBezTo>
                  <a:cubicBezTo>
                    <a:pt x="49506" y="30004"/>
                    <a:pt x="63508" y="17002"/>
                    <a:pt x="6500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E913FE4-6EBE-42DC-B62F-85FF803F2D2B}"/>
                </a:ext>
              </a:extLst>
            </p:cNvPr>
            <p:cNvSpPr/>
            <p:nvPr/>
          </p:nvSpPr>
          <p:spPr>
            <a:xfrm>
              <a:off x="2891462" y="2156418"/>
              <a:ext cx="260032" cy="270033"/>
            </a:xfrm>
            <a:custGeom>
              <a:avLst/>
              <a:gdLst>
                <a:gd name="connsiteX0" fmla="*/ 130016 w 260032"/>
                <a:gd name="connsiteY0" fmla="*/ 0 h 270033"/>
                <a:gd name="connsiteX1" fmla="*/ 130016 w 260032"/>
                <a:gd name="connsiteY1" fmla="*/ 0 h 270033"/>
                <a:gd name="connsiteX2" fmla="*/ 130016 w 260032"/>
                <a:gd name="connsiteY2" fmla="*/ 0 h 270033"/>
                <a:gd name="connsiteX3" fmla="*/ 0 w 260032"/>
                <a:gd name="connsiteY3" fmla="*/ 128516 h 270033"/>
                <a:gd name="connsiteX4" fmla="*/ 0 w 260032"/>
                <a:gd name="connsiteY4" fmla="*/ 133017 h 270033"/>
                <a:gd name="connsiteX5" fmla="*/ 9001 w 260032"/>
                <a:gd name="connsiteY5" fmla="*/ 178022 h 270033"/>
                <a:gd name="connsiteX6" fmla="*/ 31504 w 260032"/>
                <a:gd name="connsiteY6" fmla="*/ 215027 h 270033"/>
                <a:gd name="connsiteX7" fmla="*/ 62008 w 260032"/>
                <a:gd name="connsiteY7" fmla="*/ 264533 h 270033"/>
                <a:gd name="connsiteX8" fmla="*/ 71009 w 260032"/>
                <a:gd name="connsiteY8" fmla="*/ 270034 h 270033"/>
                <a:gd name="connsiteX9" fmla="*/ 189024 w 260032"/>
                <a:gd name="connsiteY9" fmla="*/ 270034 h 270033"/>
                <a:gd name="connsiteX10" fmla="*/ 198025 w 260032"/>
                <a:gd name="connsiteY10" fmla="*/ 264533 h 270033"/>
                <a:gd name="connsiteX11" fmla="*/ 228529 w 260032"/>
                <a:gd name="connsiteY11" fmla="*/ 215027 h 270033"/>
                <a:gd name="connsiteX12" fmla="*/ 251031 w 260032"/>
                <a:gd name="connsiteY12" fmla="*/ 178022 h 270033"/>
                <a:gd name="connsiteX13" fmla="*/ 260033 w 260032"/>
                <a:gd name="connsiteY13" fmla="*/ 133017 h 270033"/>
                <a:gd name="connsiteX14" fmla="*/ 260033 w 260032"/>
                <a:gd name="connsiteY14" fmla="*/ 128516 h 270033"/>
                <a:gd name="connsiteX15" fmla="*/ 130016 w 260032"/>
                <a:gd name="connsiteY15" fmla="*/ 0 h 270033"/>
                <a:gd name="connsiteX16" fmla="*/ 230029 w 260032"/>
                <a:gd name="connsiteY16" fmla="*/ 132517 h 270033"/>
                <a:gd name="connsiteX17" fmla="*/ 223028 w 260032"/>
                <a:gd name="connsiteY17" fmla="*/ 167521 h 270033"/>
                <a:gd name="connsiteX18" fmla="*/ 206026 w 260032"/>
                <a:gd name="connsiteY18" fmla="*/ 195024 h 270033"/>
                <a:gd name="connsiteX19" fmla="*/ 177022 w 260032"/>
                <a:gd name="connsiteY19" fmla="*/ 240030 h 270033"/>
                <a:gd name="connsiteX20" fmla="*/ 130016 w 260032"/>
                <a:gd name="connsiteY20" fmla="*/ 240030 h 270033"/>
                <a:gd name="connsiteX21" fmla="*/ 83510 w 260032"/>
                <a:gd name="connsiteY21" fmla="*/ 240030 h 270033"/>
                <a:gd name="connsiteX22" fmla="*/ 54507 w 260032"/>
                <a:gd name="connsiteY22" fmla="*/ 195024 h 270033"/>
                <a:gd name="connsiteX23" fmla="*/ 37505 w 260032"/>
                <a:gd name="connsiteY23" fmla="*/ 167521 h 270033"/>
                <a:gd name="connsiteX24" fmla="*/ 30504 w 260032"/>
                <a:gd name="connsiteY24" fmla="*/ 132517 h 270033"/>
                <a:gd name="connsiteX25" fmla="*/ 30504 w 260032"/>
                <a:gd name="connsiteY25" fmla="*/ 128516 h 270033"/>
                <a:gd name="connsiteX26" fmla="*/ 130516 w 260032"/>
                <a:gd name="connsiteY26" fmla="*/ 29504 h 270033"/>
                <a:gd name="connsiteX27" fmla="*/ 130516 w 260032"/>
                <a:gd name="connsiteY27" fmla="*/ 29504 h 270033"/>
                <a:gd name="connsiteX28" fmla="*/ 130516 w 260032"/>
                <a:gd name="connsiteY28" fmla="*/ 29504 h 270033"/>
                <a:gd name="connsiteX29" fmla="*/ 130516 w 260032"/>
                <a:gd name="connsiteY29" fmla="*/ 29504 h 270033"/>
                <a:gd name="connsiteX30" fmla="*/ 130516 w 260032"/>
                <a:gd name="connsiteY30" fmla="*/ 29504 h 270033"/>
                <a:gd name="connsiteX31" fmla="*/ 130516 w 260032"/>
                <a:gd name="connsiteY31" fmla="*/ 29504 h 270033"/>
                <a:gd name="connsiteX32" fmla="*/ 130516 w 260032"/>
                <a:gd name="connsiteY32" fmla="*/ 29504 h 270033"/>
                <a:gd name="connsiteX33" fmla="*/ 230529 w 260032"/>
                <a:gd name="connsiteY33" fmla="*/ 128516 h 270033"/>
                <a:gd name="connsiteX34" fmla="*/ 230529 w 260032"/>
                <a:gd name="connsiteY34" fmla="*/ 132517 h 270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0032" h="270033">
                  <a:moveTo>
                    <a:pt x="130016" y="0"/>
                  </a:moveTo>
                  <a:cubicBezTo>
                    <a:pt x="130016" y="0"/>
                    <a:pt x="130016" y="0"/>
                    <a:pt x="130016" y="0"/>
                  </a:cubicBezTo>
                  <a:cubicBezTo>
                    <a:pt x="130016" y="0"/>
                    <a:pt x="130016" y="0"/>
                    <a:pt x="130016" y="0"/>
                  </a:cubicBezTo>
                  <a:cubicBezTo>
                    <a:pt x="59007" y="500"/>
                    <a:pt x="1500" y="57507"/>
                    <a:pt x="0" y="128516"/>
                  </a:cubicBezTo>
                  <a:lnTo>
                    <a:pt x="0" y="133017"/>
                  </a:lnTo>
                  <a:cubicBezTo>
                    <a:pt x="500" y="148519"/>
                    <a:pt x="3500" y="163520"/>
                    <a:pt x="9001" y="178022"/>
                  </a:cubicBezTo>
                  <a:cubicBezTo>
                    <a:pt x="14502" y="191524"/>
                    <a:pt x="22003" y="204026"/>
                    <a:pt x="31504" y="215027"/>
                  </a:cubicBezTo>
                  <a:cubicBezTo>
                    <a:pt x="43505" y="228029"/>
                    <a:pt x="56507" y="253532"/>
                    <a:pt x="62008" y="264533"/>
                  </a:cubicBezTo>
                  <a:cubicBezTo>
                    <a:pt x="63508" y="268034"/>
                    <a:pt x="67008" y="270034"/>
                    <a:pt x="71009" y="270034"/>
                  </a:cubicBezTo>
                  <a:lnTo>
                    <a:pt x="189024" y="270034"/>
                  </a:lnTo>
                  <a:cubicBezTo>
                    <a:pt x="193024" y="270034"/>
                    <a:pt x="196525" y="268034"/>
                    <a:pt x="198025" y="264533"/>
                  </a:cubicBezTo>
                  <a:cubicBezTo>
                    <a:pt x="203525" y="253532"/>
                    <a:pt x="216527" y="228029"/>
                    <a:pt x="228529" y="215027"/>
                  </a:cubicBezTo>
                  <a:cubicBezTo>
                    <a:pt x="238030" y="204026"/>
                    <a:pt x="246031" y="191524"/>
                    <a:pt x="251031" y="178022"/>
                  </a:cubicBezTo>
                  <a:cubicBezTo>
                    <a:pt x="256532" y="163520"/>
                    <a:pt x="259532" y="148519"/>
                    <a:pt x="260033" y="133017"/>
                  </a:cubicBezTo>
                  <a:lnTo>
                    <a:pt x="260033" y="128516"/>
                  </a:lnTo>
                  <a:cubicBezTo>
                    <a:pt x="258532" y="57507"/>
                    <a:pt x="201025" y="500"/>
                    <a:pt x="130016" y="0"/>
                  </a:cubicBezTo>
                  <a:close/>
                  <a:moveTo>
                    <a:pt x="230029" y="132517"/>
                  </a:moveTo>
                  <a:cubicBezTo>
                    <a:pt x="229529" y="144518"/>
                    <a:pt x="227028" y="156520"/>
                    <a:pt x="223028" y="167521"/>
                  </a:cubicBezTo>
                  <a:cubicBezTo>
                    <a:pt x="219027" y="177522"/>
                    <a:pt x="213527" y="187023"/>
                    <a:pt x="206026" y="195024"/>
                  </a:cubicBezTo>
                  <a:cubicBezTo>
                    <a:pt x="194524" y="209026"/>
                    <a:pt x="184523" y="224028"/>
                    <a:pt x="177022" y="240030"/>
                  </a:cubicBezTo>
                  <a:lnTo>
                    <a:pt x="130016" y="240030"/>
                  </a:lnTo>
                  <a:lnTo>
                    <a:pt x="83510" y="240030"/>
                  </a:lnTo>
                  <a:cubicBezTo>
                    <a:pt x="75509" y="224028"/>
                    <a:pt x="65508" y="209026"/>
                    <a:pt x="54507" y="195024"/>
                  </a:cubicBezTo>
                  <a:cubicBezTo>
                    <a:pt x="47506" y="187023"/>
                    <a:pt x="41505" y="177522"/>
                    <a:pt x="37505" y="167521"/>
                  </a:cubicBezTo>
                  <a:cubicBezTo>
                    <a:pt x="33004" y="156520"/>
                    <a:pt x="31004" y="144518"/>
                    <a:pt x="30504" y="132517"/>
                  </a:cubicBezTo>
                  <a:lnTo>
                    <a:pt x="30504" y="128516"/>
                  </a:lnTo>
                  <a:cubicBezTo>
                    <a:pt x="31504" y="74009"/>
                    <a:pt x="76010" y="30004"/>
                    <a:pt x="130516" y="29504"/>
                  </a:cubicBezTo>
                  <a:lnTo>
                    <a:pt x="130516" y="29504"/>
                  </a:lnTo>
                  <a:lnTo>
                    <a:pt x="130516" y="29504"/>
                  </a:lnTo>
                  <a:cubicBezTo>
                    <a:pt x="130516" y="29504"/>
                    <a:pt x="130516" y="29504"/>
                    <a:pt x="130516" y="29504"/>
                  </a:cubicBezTo>
                  <a:cubicBezTo>
                    <a:pt x="130516" y="29504"/>
                    <a:pt x="130516" y="29504"/>
                    <a:pt x="130516" y="29504"/>
                  </a:cubicBezTo>
                  <a:lnTo>
                    <a:pt x="130516" y="29504"/>
                  </a:lnTo>
                  <a:lnTo>
                    <a:pt x="130516" y="29504"/>
                  </a:lnTo>
                  <a:cubicBezTo>
                    <a:pt x="185023" y="30004"/>
                    <a:pt x="229529" y="73509"/>
                    <a:pt x="230529" y="128516"/>
                  </a:cubicBezTo>
                  <a:lnTo>
                    <a:pt x="230529" y="132517"/>
                  </a:lnTo>
                  <a:close/>
                </a:path>
              </a:pathLst>
            </a:custGeom>
            <a:solidFill>
              <a:schemeClr val="bg1"/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" name="Graphic 39" descr="Head with gears">
            <a:extLst>
              <a:ext uri="{FF2B5EF4-FFF2-40B4-BE49-F238E27FC236}">
                <a16:creationId xmlns:a16="http://schemas.microsoft.com/office/drawing/2014/main" id="{99B30E57-CF38-4170-ACE8-FB92BA6F0D24}"/>
              </a:ext>
            </a:extLst>
          </p:cNvPr>
          <p:cNvGrpSpPr/>
          <p:nvPr/>
        </p:nvGrpSpPr>
        <p:grpSpPr>
          <a:xfrm>
            <a:off x="5891600" y="2126415"/>
            <a:ext cx="480060" cy="480060"/>
            <a:chOff x="5891600" y="2126415"/>
            <a:chExt cx="480060" cy="4800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4D32D74-0D01-41E1-B3EA-295DC9B4CD47}"/>
                </a:ext>
              </a:extLst>
            </p:cNvPr>
            <p:cNvSpPr/>
            <p:nvPr/>
          </p:nvSpPr>
          <p:spPr>
            <a:xfrm>
              <a:off x="6106126" y="2224927"/>
              <a:ext cx="42005" cy="42005"/>
            </a:xfrm>
            <a:custGeom>
              <a:avLst/>
              <a:gdLst>
                <a:gd name="connsiteX0" fmla="*/ 21003 w 42005"/>
                <a:gd name="connsiteY0" fmla="*/ 0 h 42005"/>
                <a:gd name="connsiteX1" fmla="*/ 0 w 42005"/>
                <a:gd name="connsiteY1" fmla="*/ 21003 h 42005"/>
                <a:gd name="connsiteX2" fmla="*/ 21003 w 42005"/>
                <a:gd name="connsiteY2" fmla="*/ 42005 h 42005"/>
                <a:gd name="connsiteX3" fmla="*/ 42005 w 42005"/>
                <a:gd name="connsiteY3" fmla="*/ 21003 h 42005"/>
                <a:gd name="connsiteX4" fmla="*/ 21003 w 42005"/>
                <a:gd name="connsiteY4" fmla="*/ 0 h 4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005" h="42005">
                  <a:moveTo>
                    <a:pt x="21003" y="0"/>
                  </a:moveTo>
                  <a:cubicBezTo>
                    <a:pt x="9501" y="0"/>
                    <a:pt x="0" y="9501"/>
                    <a:pt x="0" y="21003"/>
                  </a:cubicBezTo>
                  <a:cubicBezTo>
                    <a:pt x="0" y="32504"/>
                    <a:pt x="9501" y="42005"/>
                    <a:pt x="21003" y="42005"/>
                  </a:cubicBezTo>
                  <a:cubicBezTo>
                    <a:pt x="32504" y="42005"/>
                    <a:pt x="42005" y="32504"/>
                    <a:pt x="42005" y="21003"/>
                  </a:cubicBezTo>
                  <a:cubicBezTo>
                    <a:pt x="42005" y="9501"/>
                    <a:pt x="32504" y="0"/>
                    <a:pt x="21003" y="0"/>
                  </a:cubicBezTo>
                  <a:close/>
                </a:path>
              </a:pathLst>
            </a:custGeom>
            <a:solidFill>
              <a:schemeClr val="bg1"/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3DFEA39-EBEE-4C4C-A5C0-B11913E6F862}"/>
                </a:ext>
              </a:extLst>
            </p:cNvPr>
            <p:cNvSpPr/>
            <p:nvPr/>
          </p:nvSpPr>
          <p:spPr>
            <a:xfrm>
              <a:off x="6043118" y="2326440"/>
              <a:ext cx="42005" cy="42005"/>
            </a:xfrm>
            <a:custGeom>
              <a:avLst/>
              <a:gdLst>
                <a:gd name="connsiteX0" fmla="*/ 42005 w 42005"/>
                <a:gd name="connsiteY0" fmla="*/ 21003 h 42005"/>
                <a:gd name="connsiteX1" fmla="*/ 21003 w 42005"/>
                <a:gd name="connsiteY1" fmla="*/ 42005 h 42005"/>
                <a:gd name="connsiteX2" fmla="*/ 0 w 42005"/>
                <a:gd name="connsiteY2" fmla="*/ 21003 h 42005"/>
                <a:gd name="connsiteX3" fmla="*/ 21003 w 42005"/>
                <a:gd name="connsiteY3" fmla="*/ 0 h 42005"/>
                <a:gd name="connsiteX4" fmla="*/ 42005 w 42005"/>
                <a:gd name="connsiteY4" fmla="*/ 21003 h 4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005" h="42005">
                  <a:moveTo>
                    <a:pt x="42005" y="21003"/>
                  </a:moveTo>
                  <a:cubicBezTo>
                    <a:pt x="42005" y="32602"/>
                    <a:pt x="32602" y="42005"/>
                    <a:pt x="21003" y="42005"/>
                  </a:cubicBezTo>
                  <a:cubicBezTo>
                    <a:pt x="9403" y="42005"/>
                    <a:pt x="0" y="32602"/>
                    <a:pt x="0" y="21003"/>
                  </a:cubicBezTo>
                  <a:cubicBezTo>
                    <a:pt x="0" y="9403"/>
                    <a:pt x="9403" y="0"/>
                    <a:pt x="21003" y="0"/>
                  </a:cubicBezTo>
                  <a:cubicBezTo>
                    <a:pt x="32602" y="0"/>
                    <a:pt x="42005" y="9403"/>
                    <a:pt x="42005" y="21003"/>
                  </a:cubicBezTo>
                  <a:close/>
                </a:path>
              </a:pathLst>
            </a:custGeom>
            <a:solidFill>
              <a:schemeClr val="bg1"/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1A036E1-DE1D-4E57-9D42-1ADCB599B868}"/>
                </a:ext>
              </a:extLst>
            </p:cNvPr>
            <p:cNvSpPr/>
            <p:nvPr/>
          </p:nvSpPr>
          <p:spPr>
            <a:xfrm>
              <a:off x="5961508" y="2154418"/>
              <a:ext cx="340192" cy="403550"/>
            </a:xfrm>
            <a:custGeom>
              <a:avLst/>
              <a:gdLst>
                <a:gd name="connsiteX0" fmla="*/ 225129 w 340192"/>
                <a:gd name="connsiteY0" fmla="*/ 98512 h 403550"/>
                <a:gd name="connsiteX1" fmla="*/ 212627 w 340192"/>
                <a:gd name="connsiteY1" fmla="*/ 104513 h 403550"/>
                <a:gd name="connsiteX2" fmla="*/ 207626 w 340192"/>
                <a:gd name="connsiteY2" fmla="*/ 115514 h 403550"/>
                <a:gd name="connsiteX3" fmla="*/ 212127 w 340192"/>
                <a:gd name="connsiteY3" fmla="*/ 128516 h 403550"/>
                <a:gd name="connsiteX4" fmla="*/ 202126 w 340192"/>
                <a:gd name="connsiteY4" fmla="*/ 138517 h 403550"/>
                <a:gd name="connsiteX5" fmla="*/ 189124 w 340192"/>
                <a:gd name="connsiteY5" fmla="*/ 134017 h 403550"/>
                <a:gd name="connsiteX6" fmla="*/ 178123 w 340192"/>
                <a:gd name="connsiteY6" fmla="*/ 138517 h 403550"/>
                <a:gd name="connsiteX7" fmla="*/ 172122 w 340192"/>
                <a:gd name="connsiteY7" fmla="*/ 150519 h 403550"/>
                <a:gd name="connsiteX8" fmla="*/ 158120 w 340192"/>
                <a:gd name="connsiteY8" fmla="*/ 150519 h 403550"/>
                <a:gd name="connsiteX9" fmla="*/ 152119 w 340192"/>
                <a:gd name="connsiteY9" fmla="*/ 138017 h 403550"/>
                <a:gd name="connsiteX10" fmla="*/ 141118 w 340192"/>
                <a:gd name="connsiteY10" fmla="*/ 133517 h 403550"/>
                <a:gd name="connsiteX11" fmla="*/ 128116 w 340192"/>
                <a:gd name="connsiteY11" fmla="*/ 138017 h 403550"/>
                <a:gd name="connsiteX12" fmla="*/ 118115 w 340192"/>
                <a:gd name="connsiteY12" fmla="*/ 128016 h 403550"/>
                <a:gd name="connsiteX13" fmla="*/ 122616 w 340192"/>
                <a:gd name="connsiteY13" fmla="*/ 115014 h 403550"/>
                <a:gd name="connsiteX14" fmla="*/ 118115 w 340192"/>
                <a:gd name="connsiteY14" fmla="*/ 104013 h 403550"/>
                <a:gd name="connsiteX15" fmla="*/ 105614 w 340192"/>
                <a:gd name="connsiteY15" fmla="*/ 98012 h 403550"/>
                <a:gd name="connsiteX16" fmla="*/ 105614 w 340192"/>
                <a:gd name="connsiteY16" fmla="*/ 84011 h 403550"/>
                <a:gd name="connsiteX17" fmla="*/ 118115 w 340192"/>
                <a:gd name="connsiteY17" fmla="*/ 78010 h 403550"/>
                <a:gd name="connsiteX18" fmla="*/ 122616 w 340192"/>
                <a:gd name="connsiteY18" fmla="*/ 67008 h 403550"/>
                <a:gd name="connsiteX19" fmla="*/ 118615 w 340192"/>
                <a:gd name="connsiteY19" fmla="*/ 54007 h 403550"/>
                <a:gd name="connsiteX20" fmla="*/ 128616 w 340192"/>
                <a:gd name="connsiteY20" fmla="*/ 44006 h 403550"/>
                <a:gd name="connsiteX21" fmla="*/ 141618 w 340192"/>
                <a:gd name="connsiteY21" fmla="*/ 48506 h 403550"/>
                <a:gd name="connsiteX22" fmla="*/ 152619 w 340192"/>
                <a:gd name="connsiteY22" fmla="*/ 44006 h 403550"/>
                <a:gd name="connsiteX23" fmla="*/ 158620 w 340192"/>
                <a:gd name="connsiteY23" fmla="*/ 31504 h 403550"/>
                <a:gd name="connsiteX24" fmla="*/ 172622 w 340192"/>
                <a:gd name="connsiteY24" fmla="*/ 31504 h 403550"/>
                <a:gd name="connsiteX25" fmla="*/ 178623 w 340192"/>
                <a:gd name="connsiteY25" fmla="*/ 43505 h 403550"/>
                <a:gd name="connsiteX26" fmla="*/ 189624 w 340192"/>
                <a:gd name="connsiteY26" fmla="*/ 48006 h 403550"/>
                <a:gd name="connsiteX27" fmla="*/ 202626 w 340192"/>
                <a:gd name="connsiteY27" fmla="*/ 43505 h 403550"/>
                <a:gd name="connsiteX28" fmla="*/ 212627 w 340192"/>
                <a:gd name="connsiteY28" fmla="*/ 53507 h 403550"/>
                <a:gd name="connsiteX29" fmla="*/ 208126 w 340192"/>
                <a:gd name="connsiteY29" fmla="*/ 66508 h 403550"/>
                <a:gd name="connsiteX30" fmla="*/ 212627 w 340192"/>
                <a:gd name="connsiteY30" fmla="*/ 77510 h 403550"/>
                <a:gd name="connsiteX31" fmla="*/ 225129 w 340192"/>
                <a:gd name="connsiteY31" fmla="*/ 83510 h 403550"/>
                <a:gd name="connsiteX32" fmla="*/ 225129 w 340192"/>
                <a:gd name="connsiteY32" fmla="*/ 98512 h 403550"/>
                <a:gd name="connsiteX33" fmla="*/ 162121 w 340192"/>
                <a:gd name="connsiteY33" fmla="*/ 200025 h 403550"/>
                <a:gd name="connsiteX34" fmla="*/ 149619 w 340192"/>
                <a:gd name="connsiteY34" fmla="*/ 206026 h 403550"/>
                <a:gd name="connsiteX35" fmla="*/ 145119 w 340192"/>
                <a:gd name="connsiteY35" fmla="*/ 217027 h 403550"/>
                <a:gd name="connsiteX36" fmla="*/ 149119 w 340192"/>
                <a:gd name="connsiteY36" fmla="*/ 230029 h 403550"/>
                <a:gd name="connsiteX37" fmla="*/ 139118 w 340192"/>
                <a:gd name="connsiteY37" fmla="*/ 240030 h 403550"/>
                <a:gd name="connsiteX38" fmla="*/ 126116 w 340192"/>
                <a:gd name="connsiteY38" fmla="*/ 235529 h 403550"/>
                <a:gd name="connsiteX39" fmla="*/ 115115 w 340192"/>
                <a:gd name="connsiteY39" fmla="*/ 240030 h 403550"/>
                <a:gd name="connsiteX40" fmla="*/ 109614 w 340192"/>
                <a:gd name="connsiteY40" fmla="*/ 252032 h 403550"/>
                <a:gd name="connsiteX41" fmla="*/ 95612 w 340192"/>
                <a:gd name="connsiteY41" fmla="*/ 252032 h 403550"/>
                <a:gd name="connsiteX42" fmla="*/ 89612 w 340192"/>
                <a:gd name="connsiteY42" fmla="*/ 239530 h 403550"/>
                <a:gd name="connsiteX43" fmla="*/ 78610 w 340192"/>
                <a:gd name="connsiteY43" fmla="*/ 235029 h 403550"/>
                <a:gd name="connsiteX44" fmla="*/ 65609 w 340192"/>
                <a:gd name="connsiteY44" fmla="*/ 239030 h 403550"/>
                <a:gd name="connsiteX45" fmla="*/ 55607 w 340192"/>
                <a:gd name="connsiteY45" fmla="*/ 229029 h 403550"/>
                <a:gd name="connsiteX46" fmla="*/ 60108 w 340192"/>
                <a:gd name="connsiteY46" fmla="*/ 216027 h 403550"/>
                <a:gd name="connsiteX47" fmla="*/ 55607 w 340192"/>
                <a:gd name="connsiteY47" fmla="*/ 205026 h 403550"/>
                <a:gd name="connsiteX48" fmla="*/ 43106 w 340192"/>
                <a:gd name="connsiteY48" fmla="*/ 199025 h 403550"/>
                <a:gd name="connsiteX49" fmla="*/ 43106 w 340192"/>
                <a:gd name="connsiteY49" fmla="*/ 185023 h 403550"/>
                <a:gd name="connsiteX50" fmla="*/ 55607 w 340192"/>
                <a:gd name="connsiteY50" fmla="*/ 179022 h 403550"/>
                <a:gd name="connsiteX51" fmla="*/ 60108 w 340192"/>
                <a:gd name="connsiteY51" fmla="*/ 168021 h 403550"/>
                <a:gd name="connsiteX52" fmla="*/ 55607 w 340192"/>
                <a:gd name="connsiteY52" fmla="*/ 155019 h 403550"/>
                <a:gd name="connsiteX53" fmla="*/ 65609 w 340192"/>
                <a:gd name="connsiteY53" fmla="*/ 145018 h 403550"/>
                <a:gd name="connsiteX54" fmla="*/ 78610 w 340192"/>
                <a:gd name="connsiteY54" fmla="*/ 149519 h 403550"/>
                <a:gd name="connsiteX55" fmla="*/ 89612 w 340192"/>
                <a:gd name="connsiteY55" fmla="*/ 145018 h 403550"/>
                <a:gd name="connsiteX56" fmla="*/ 95612 w 340192"/>
                <a:gd name="connsiteY56" fmla="*/ 132517 h 403550"/>
                <a:gd name="connsiteX57" fmla="*/ 110114 w 340192"/>
                <a:gd name="connsiteY57" fmla="*/ 132517 h 403550"/>
                <a:gd name="connsiteX58" fmla="*/ 116115 w 340192"/>
                <a:gd name="connsiteY58" fmla="*/ 145018 h 403550"/>
                <a:gd name="connsiteX59" fmla="*/ 127116 w 340192"/>
                <a:gd name="connsiteY59" fmla="*/ 149519 h 403550"/>
                <a:gd name="connsiteX60" fmla="*/ 140118 w 340192"/>
                <a:gd name="connsiteY60" fmla="*/ 145018 h 403550"/>
                <a:gd name="connsiteX61" fmla="*/ 150119 w 340192"/>
                <a:gd name="connsiteY61" fmla="*/ 155019 h 403550"/>
                <a:gd name="connsiteX62" fmla="*/ 145619 w 340192"/>
                <a:gd name="connsiteY62" fmla="*/ 168021 h 403550"/>
                <a:gd name="connsiteX63" fmla="*/ 150119 w 340192"/>
                <a:gd name="connsiteY63" fmla="*/ 179022 h 403550"/>
                <a:gd name="connsiteX64" fmla="*/ 162621 w 340192"/>
                <a:gd name="connsiteY64" fmla="*/ 185023 h 403550"/>
                <a:gd name="connsiteX65" fmla="*/ 162121 w 340192"/>
                <a:gd name="connsiteY65" fmla="*/ 200025 h 403550"/>
                <a:gd name="connsiteX66" fmla="*/ 162121 w 340192"/>
                <a:gd name="connsiteY66" fmla="*/ 200025 h 403550"/>
                <a:gd name="connsiteX67" fmla="*/ 335142 w 340192"/>
                <a:gd name="connsiteY67" fmla="*/ 218527 h 403550"/>
                <a:gd name="connsiteX68" fmla="*/ 300638 w 340192"/>
                <a:gd name="connsiteY68" fmla="*/ 158520 h 403550"/>
                <a:gd name="connsiteX69" fmla="*/ 300638 w 340192"/>
                <a:gd name="connsiteY69" fmla="*/ 156020 h 403550"/>
                <a:gd name="connsiteX70" fmla="*/ 227129 w 340192"/>
                <a:gd name="connsiteY70" fmla="*/ 21003 h 403550"/>
                <a:gd name="connsiteX71" fmla="*/ 73610 w 340192"/>
                <a:gd name="connsiteY71" fmla="*/ 21003 h 403550"/>
                <a:gd name="connsiteX72" fmla="*/ 100 w 340192"/>
                <a:gd name="connsiteY72" fmla="*/ 156020 h 403550"/>
                <a:gd name="connsiteX73" fmla="*/ 59108 w 340192"/>
                <a:gd name="connsiteY73" fmla="*/ 277035 h 403550"/>
                <a:gd name="connsiteX74" fmla="*/ 59108 w 340192"/>
                <a:gd name="connsiteY74" fmla="*/ 403550 h 403550"/>
                <a:gd name="connsiteX75" fmla="*/ 217128 w 340192"/>
                <a:gd name="connsiteY75" fmla="*/ 403550 h 403550"/>
                <a:gd name="connsiteX76" fmla="*/ 217128 w 340192"/>
                <a:gd name="connsiteY76" fmla="*/ 343543 h 403550"/>
                <a:gd name="connsiteX77" fmla="*/ 241631 w 340192"/>
                <a:gd name="connsiteY77" fmla="*/ 343543 h 403550"/>
                <a:gd name="connsiteX78" fmla="*/ 283636 w 340192"/>
                <a:gd name="connsiteY78" fmla="*/ 326041 h 403550"/>
                <a:gd name="connsiteX79" fmla="*/ 300638 w 340192"/>
                <a:gd name="connsiteY79" fmla="*/ 283535 h 403550"/>
                <a:gd name="connsiteX80" fmla="*/ 300638 w 340192"/>
                <a:gd name="connsiteY80" fmla="*/ 253532 h 403550"/>
                <a:gd name="connsiteX81" fmla="*/ 322641 w 340192"/>
                <a:gd name="connsiteY81" fmla="*/ 253532 h 403550"/>
                <a:gd name="connsiteX82" fmla="*/ 335142 w 340192"/>
                <a:gd name="connsiteY82" fmla="*/ 218527 h 403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40192" h="403550">
                  <a:moveTo>
                    <a:pt x="225129" y="98512"/>
                  </a:moveTo>
                  <a:lnTo>
                    <a:pt x="212627" y="104513"/>
                  </a:lnTo>
                  <a:cubicBezTo>
                    <a:pt x="211627" y="108514"/>
                    <a:pt x="209627" y="112014"/>
                    <a:pt x="207626" y="115514"/>
                  </a:cubicBezTo>
                  <a:lnTo>
                    <a:pt x="212127" y="128516"/>
                  </a:lnTo>
                  <a:lnTo>
                    <a:pt x="202126" y="138517"/>
                  </a:lnTo>
                  <a:lnTo>
                    <a:pt x="189124" y="134017"/>
                  </a:lnTo>
                  <a:cubicBezTo>
                    <a:pt x="185624" y="136017"/>
                    <a:pt x="182123" y="137517"/>
                    <a:pt x="178123" y="138517"/>
                  </a:cubicBezTo>
                  <a:lnTo>
                    <a:pt x="172122" y="150519"/>
                  </a:lnTo>
                  <a:lnTo>
                    <a:pt x="158120" y="150519"/>
                  </a:lnTo>
                  <a:lnTo>
                    <a:pt x="152119" y="138017"/>
                  </a:lnTo>
                  <a:cubicBezTo>
                    <a:pt x="148119" y="137017"/>
                    <a:pt x="144618" y="135517"/>
                    <a:pt x="141118" y="133517"/>
                  </a:cubicBezTo>
                  <a:lnTo>
                    <a:pt x="128116" y="138017"/>
                  </a:lnTo>
                  <a:lnTo>
                    <a:pt x="118115" y="128016"/>
                  </a:lnTo>
                  <a:lnTo>
                    <a:pt x="122616" y="115014"/>
                  </a:lnTo>
                  <a:cubicBezTo>
                    <a:pt x="120615" y="111514"/>
                    <a:pt x="119115" y="108014"/>
                    <a:pt x="118115" y="104013"/>
                  </a:cubicBezTo>
                  <a:lnTo>
                    <a:pt x="105614" y="98012"/>
                  </a:lnTo>
                  <a:lnTo>
                    <a:pt x="105614" y="84011"/>
                  </a:lnTo>
                  <a:lnTo>
                    <a:pt x="118115" y="78010"/>
                  </a:lnTo>
                  <a:cubicBezTo>
                    <a:pt x="119115" y="74009"/>
                    <a:pt x="120615" y="70509"/>
                    <a:pt x="122616" y="67008"/>
                  </a:cubicBezTo>
                  <a:lnTo>
                    <a:pt x="118615" y="54007"/>
                  </a:lnTo>
                  <a:lnTo>
                    <a:pt x="128616" y="44006"/>
                  </a:lnTo>
                  <a:lnTo>
                    <a:pt x="141618" y="48506"/>
                  </a:lnTo>
                  <a:cubicBezTo>
                    <a:pt x="145119" y="46506"/>
                    <a:pt x="148619" y="45006"/>
                    <a:pt x="152619" y="44006"/>
                  </a:cubicBezTo>
                  <a:lnTo>
                    <a:pt x="158620" y="31504"/>
                  </a:lnTo>
                  <a:lnTo>
                    <a:pt x="172622" y="31504"/>
                  </a:lnTo>
                  <a:lnTo>
                    <a:pt x="178623" y="43505"/>
                  </a:lnTo>
                  <a:cubicBezTo>
                    <a:pt x="182623" y="44506"/>
                    <a:pt x="186124" y="46006"/>
                    <a:pt x="189624" y="48006"/>
                  </a:cubicBezTo>
                  <a:lnTo>
                    <a:pt x="202626" y="43505"/>
                  </a:lnTo>
                  <a:lnTo>
                    <a:pt x="212627" y="53507"/>
                  </a:lnTo>
                  <a:lnTo>
                    <a:pt x="208126" y="66508"/>
                  </a:lnTo>
                  <a:cubicBezTo>
                    <a:pt x="210127" y="70009"/>
                    <a:pt x="211627" y="73509"/>
                    <a:pt x="212627" y="77510"/>
                  </a:cubicBezTo>
                  <a:lnTo>
                    <a:pt x="225129" y="83510"/>
                  </a:lnTo>
                  <a:lnTo>
                    <a:pt x="225129" y="98512"/>
                  </a:lnTo>
                  <a:close/>
                  <a:moveTo>
                    <a:pt x="162121" y="200025"/>
                  </a:moveTo>
                  <a:lnTo>
                    <a:pt x="149619" y="206026"/>
                  </a:lnTo>
                  <a:cubicBezTo>
                    <a:pt x="148619" y="210026"/>
                    <a:pt x="147119" y="213527"/>
                    <a:pt x="145119" y="217027"/>
                  </a:cubicBezTo>
                  <a:lnTo>
                    <a:pt x="149119" y="230029"/>
                  </a:lnTo>
                  <a:lnTo>
                    <a:pt x="139118" y="240030"/>
                  </a:lnTo>
                  <a:lnTo>
                    <a:pt x="126116" y="235529"/>
                  </a:lnTo>
                  <a:cubicBezTo>
                    <a:pt x="122616" y="237530"/>
                    <a:pt x="119115" y="239030"/>
                    <a:pt x="115115" y="240030"/>
                  </a:cubicBezTo>
                  <a:lnTo>
                    <a:pt x="109614" y="252032"/>
                  </a:lnTo>
                  <a:lnTo>
                    <a:pt x="95612" y="252032"/>
                  </a:lnTo>
                  <a:lnTo>
                    <a:pt x="89612" y="239530"/>
                  </a:lnTo>
                  <a:cubicBezTo>
                    <a:pt x="85611" y="238530"/>
                    <a:pt x="82111" y="237030"/>
                    <a:pt x="78610" y="235029"/>
                  </a:cubicBezTo>
                  <a:lnTo>
                    <a:pt x="65609" y="239030"/>
                  </a:lnTo>
                  <a:lnTo>
                    <a:pt x="55607" y="229029"/>
                  </a:lnTo>
                  <a:lnTo>
                    <a:pt x="60108" y="216027"/>
                  </a:lnTo>
                  <a:cubicBezTo>
                    <a:pt x="58108" y="212527"/>
                    <a:pt x="56607" y="209026"/>
                    <a:pt x="55607" y="205026"/>
                  </a:cubicBezTo>
                  <a:lnTo>
                    <a:pt x="43106" y="199025"/>
                  </a:lnTo>
                  <a:lnTo>
                    <a:pt x="43106" y="185023"/>
                  </a:lnTo>
                  <a:lnTo>
                    <a:pt x="55607" y="179022"/>
                  </a:lnTo>
                  <a:cubicBezTo>
                    <a:pt x="56607" y="175022"/>
                    <a:pt x="58108" y="171521"/>
                    <a:pt x="60108" y="168021"/>
                  </a:cubicBezTo>
                  <a:lnTo>
                    <a:pt x="55607" y="155019"/>
                  </a:lnTo>
                  <a:lnTo>
                    <a:pt x="65609" y="145018"/>
                  </a:lnTo>
                  <a:lnTo>
                    <a:pt x="78610" y="149519"/>
                  </a:lnTo>
                  <a:cubicBezTo>
                    <a:pt x="82111" y="147518"/>
                    <a:pt x="85611" y="146018"/>
                    <a:pt x="89612" y="145018"/>
                  </a:cubicBezTo>
                  <a:lnTo>
                    <a:pt x="95612" y="132517"/>
                  </a:lnTo>
                  <a:lnTo>
                    <a:pt x="110114" y="132517"/>
                  </a:lnTo>
                  <a:lnTo>
                    <a:pt x="116115" y="145018"/>
                  </a:lnTo>
                  <a:cubicBezTo>
                    <a:pt x="120115" y="146018"/>
                    <a:pt x="123616" y="147518"/>
                    <a:pt x="127116" y="149519"/>
                  </a:cubicBezTo>
                  <a:lnTo>
                    <a:pt x="140118" y="145018"/>
                  </a:lnTo>
                  <a:lnTo>
                    <a:pt x="150119" y="155019"/>
                  </a:lnTo>
                  <a:lnTo>
                    <a:pt x="145619" y="168021"/>
                  </a:lnTo>
                  <a:cubicBezTo>
                    <a:pt x="147619" y="171521"/>
                    <a:pt x="149119" y="175022"/>
                    <a:pt x="150119" y="179022"/>
                  </a:cubicBezTo>
                  <a:lnTo>
                    <a:pt x="162621" y="185023"/>
                  </a:lnTo>
                  <a:lnTo>
                    <a:pt x="162121" y="200025"/>
                  </a:lnTo>
                  <a:lnTo>
                    <a:pt x="162121" y="200025"/>
                  </a:lnTo>
                  <a:close/>
                  <a:moveTo>
                    <a:pt x="335142" y="218527"/>
                  </a:moveTo>
                  <a:lnTo>
                    <a:pt x="300638" y="158520"/>
                  </a:lnTo>
                  <a:lnTo>
                    <a:pt x="300638" y="156020"/>
                  </a:lnTo>
                  <a:cubicBezTo>
                    <a:pt x="302638" y="101013"/>
                    <a:pt x="274635" y="49506"/>
                    <a:pt x="227129" y="21003"/>
                  </a:cubicBezTo>
                  <a:cubicBezTo>
                    <a:pt x="179623" y="-7001"/>
                    <a:pt x="121116" y="-7001"/>
                    <a:pt x="73610" y="21003"/>
                  </a:cubicBezTo>
                  <a:cubicBezTo>
                    <a:pt x="26104" y="49006"/>
                    <a:pt x="-1900" y="101013"/>
                    <a:pt x="100" y="156020"/>
                  </a:cubicBezTo>
                  <a:cubicBezTo>
                    <a:pt x="100" y="203525"/>
                    <a:pt x="21603" y="248031"/>
                    <a:pt x="59108" y="277035"/>
                  </a:cubicBezTo>
                  <a:lnTo>
                    <a:pt x="59108" y="403550"/>
                  </a:lnTo>
                  <a:lnTo>
                    <a:pt x="217128" y="403550"/>
                  </a:lnTo>
                  <a:lnTo>
                    <a:pt x="217128" y="343543"/>
                  </a:lnTo>
                  <a:lnTo>
                    <a:pt x="241631" y="343543"/>
                  </a:lnTo>
                  <a:cubicBezTo>
                    <a:pt x="257633" y="343543"/>
                    <a:pt x="272634" y="337042"/>
                    <a:pt x="283636" y="326041"/>
                  </a:cubicBezTo>
                  <a:cubicBezTo>
                    <a:pt x="294637" y="314539"/>
                    <a:pt x="300638" y="299537"/>
                    <a:pt x="300638" y="283535"/>
                  </a:cubicBezTo>
                  <a:lnTo>
                    <a:pt x="300638" y="253532"/>
                  </a:lnTo>
                  <a:lnTo>
                    <a:pt x="322641" y="253532"/>
                  </a:lnTo>
                  <a:cubicBezTo>
                    <a:pt x="335642" y="252032"/>
                    <a:pt x="347144" y="237030"/>
                    <a:pt x="335142" y="218527"/>
                  </a:cubicBezTo>
                  <a:close/>
                </a:path>
              </a:pathLst>
            </a:custGeom>
            <a:solidFill>
              <a:schemeClr val="bg1"/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" name="Graphic 38" descr="Hourglass">
            <a:extLst>
              <a:ext uri="{FF2B5EF4-FFF2-40B4-BE49-F238E27FC236}">
                <a16:creationId xmlns:a16="http://schemas.microsoft.com/office/drawing/2014/main" id="{07A01D66-B03B-4F5A-AF5A-B7E1BB9BA0F4}"/>
              </a:ext>
            </a:extLst>
          </p:cNvPr>
          <p:cNvSpPr/>
          <p:nvPr/>
        </p:nvSpPr>
        <p:spPr>
          <a:xfrm>
            <a:off x="2881461" y="4419488"/>
            <a:ext cx="280035" cy="400050"/>
          </a:xfrm>
          <a:custGeom>
            <a:avLst/>
            <a:gdLst>
              <a:gd name="connsiteX0" fmla="*/ 168021 w 280035"/>
              <a:gd name="connsiteY0" fmla="*/ 226528 h 400050"/>
              <a:gd name="connsiteX1" fmla="*/ 213027 w 280035"/>
              <a:gd name="connsiteY1" fmla="*/ 290036 h 400050"/>
              <a:gd name="connsiteX2" fmla="*/ 67008 w 280035"/>
              <a:gd name="connsiteY2" fmla="*/ 290036 h 400050"/>
              <a:gd name="connsiteX3" fmla="*/ 112014 w 280035"/>
              <a:gd name="connsiteY3" fmla="*/ 226528 h 400050"/>
              <a:gd name="connsiteX4" fmla="*/ 125016 w 280035"/>
              <a:gd name="connsiteY4" fmla="*/ 200025 h 400050"/>
              <a:gd name="connsiteX5" fmla="*/ 112014 w 280035"/>
              <a:gd name="connsiteY5" fmla="*/ 173522 h 400050"/>
              <a:gd name="connsiteX6" fmla="*/ 43505 w 280035"/>
              <a:gd name="connsiteY6" fmla="*/ 30004 h 400050"/>
              <a:gd name="connsiteX7" fmla="*/ 237030 w 280035"/>
              <a:gd name="connsiteY7" fmla="*/ 30004 h 400050"/>
              <a:gd name="connsiteX8" fmla="*/ 168521 w 280035"/>
              <a:gd name="connsiteY8" fmla="*/ 173522 h 400050"/>
              <a:gd name="connsiteX9" fmla="*/ 155019 w 280035"/>
              <a:gd name="connsiteY9" fmla="*/ 200025 h 400050"/>
              <a:gd name="connsiteX10" fmla="*/ 168021 w 280035"/>
              <a:gd name="connsiteY10" fmla="*/ 226528 h 400050"/>
              <a:gd name="connsiteX11" fmla="*/ 266533 w 280035"/>
              <a:gd name="connsiteY11" fmla="*/ 30004 h 400050"/>
              <a:gd name="connsiteX12" fmla="*/ 280035 w 280035"/>
              <a:gd name="connsiteY12" fmla="*/ 30004 h 400050"/>
              <a:gd name="connsiteX13" fmla="*/ 280035 w 280035"/>
              <a:gd name="connsiteY13" fmla="*/ 0 h 400050"/>
              <a:gd name="connsiteX14" fmla="*/ 0 w 280035"/>
              <a:gd name="connsiteY14" fmla="*/ 0 h 400050"/>
              <a:gd name="connsiteX15" fmla="*/ 0 w 280035"/>
              <a:gd name="connsiteY15" fmla="*/ 30004 h 400050"/>
              <a:gd name="connsiteX16" fmla="*/ 13002 w 280035"/>
              <a:gd name="connsiteY16" fmla="*/ 30004 h 400050"/>
              <a:gd name="connsiteX17" fmla="*/ 97012 w 280035"/>
              <a:gd name="connsiteY17" fmla="*/ 200025 h 400050"/>
              <a:gd name="connsiteX18" fmla="*/ 13002 w 280035"/>
              <a:gd name="connsiteY18" fmla="*/ 370046 h 400050"/>
              <a:gd name="connsiteX19" fmla="*/ 0 w 280035"/>
              <a:gd name="connsiteY19" fmla="*/ 370046 h 400050"/>
              <a:gd name="connsiteX20" fmla="*/ 0 w 280035"/>
              <a:gd name="connsiteY20" fmla="*/ 400050 h 400050"/>
              <a:gd name="connsiteX21" fmla="*/ 280035 w 280035"/>
              <a:gd name="connsiteY21" fmla="*/ 400050 h 400050"/>
              <a:gd name="connsiteX22" fmla="*/ 280035 w 280035"/>
              <a:gd name="connsiteY22" fmla="*/ 370046 h 400050"/>
              <a:gd name="connsiteX23" fmla="*/ 266533 w 280035"/>
              <a:gd name="connsiteY23" fmla="*/ 370046 h 400050"/>
              <a:gd name="connsiteX24" fmla="*/ 182523 w 280035"/>
              <a:gd name="connsiteY24" fmla="*/ 200025 h 400050"/>
              <a:gd name="connsiteX25" fmla="*/ 266533 w 280035"/>
              <a:gd name="connsiteY25" fmla="*/ 30004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80035" h="400050">
                <a:moveTo>
                  <a:pt x="168021" y="226528"/>
                </a:moveTo>
                <a:cubicBezTo>
                  <a:pt x="185023" y="240030"/>
                  <a:pt x="201025" y="263533"/>
                  <a:pt x="213027" y="290036"/>
                </a:cubicBezTo>
                <a:lnTo>
                  <a:pt x="67008" y="290036"/>
                </a:lnTo>
                <a:cubicBezTo>
                  <a:pt x="79510" y="263533"/>
                  <a:pt x="95012" y="239530"/>
                  <a:pt x="112014" y="226528"/>
                </a:cubicBezTo>
                <a:cubicBezTo>
                  <a:pt x="120015" y="220028"/>
                  <a:pt x="125016" y="210526"/>
                  <a:pt x="125016" y="200025"/>
                </a:cubicBezTo>
                <a:cubicBezTo>
                  <a:pt x="125016" y="189524"/>
                  <a:pt x="120015" y="180023"/>
                  <a:pt x="112014" y="173522"/>
                </a:cubicBezTo>
                <a:cubicBezTo>
                  <a:pt x="78010" y="147018"/>
                  <a:pt x="48506" y="79010"/>
                  <a:pt x="43505" y="30004"/>
                </a:cubicBezTo>
                <a:lnTo>
                  <a:pt x="237030" y="30004"/>
                </a:lnTo>
                <a:cubicBezTo>
                  <a:pt x="231529" y="79010"/>
                  <a:pt x="202525" y="147018"/>
                  <a:pt x="168521" y="173522"/>
                </a:cubicBezTo>
                <a:cubicBezTo>
                  <a:pt x="160020" y="180023"/>
                  <a:pt x="155019" y="189524"/>
                  <a:pt x="155019" y="200025"/>
                </a:cubicBezTo>
                <a:cubicBezTo>
                  <a:pt x="155019" y="210526"/>
                  <a:pt x="160020" y="220028"/>
                  <a:pt x="168021" y="226528"/>
                </a:cubicBezTo>
                <a:close/>
                <a:moveTo>
                  <a:pt x="266533" y="30004"/>
                </a:moveTo>
                <a:lnTo>
                  <a:pt x="280035" y="30004"/>
                </a:lnTo>
                <a:lnTo>
                  <a:pt x="280035" y="0"/>
                </a:lnTo>
                <a:lnTo>
                  <a:pt x="0" y="0"/>
                </a:lnTo>
                <a:lnTo>
                  <a:pt x="0" y="30004"/>
                </a:lnTo>
                <a:lnTo>
                  <a:pt x="13002" y="30004"/>
                </a:lnTo>
                <a:cubicBezTo>
                  <a:pt x="18502" y="85511"/>
                  <a:pt x="50506" y="166521"/>
                  <a:pt x="97012" y="200025"/>
                </a:cubicBezTo>
                <a:cubicBezTo>
                  <a:pt x="50506" y="233529"/>
                  <a:pt x="18002" y="314539"/>
                  <a:pt x="13002" y="370046"/>
                </a:cubicBezTo>
                <a:lnTo>
                  <a:pt x="0" y="370046"/>
                </a:lnTo>
                <a:lnTo>
                  <a:pt x="0" y="400050"/>
                </a:lnTo>
                <a:lnTo>
                  <a:pt x="280035" y="400050"/>
                </a:lnTo>
                <a:lnTo>
                  <a:pt x="280035" y="370046"/>
                </a:lnTo>
                <a:lnTo>
                  <a:pt x="266533" y="370046"/>
                </a:lnTo>
                <a:cubicBezTo>
                  <a:pt x="261533" y="314539"/>
                  <a:pt x="229029" y="233529"/>
                  <a:pt x="182523" y="200025"/>
                </a:cubicBezTo>
                <a:cubicBezTo>
                  <a:pt x="229029" y="166521"/>
                  <a:pt x="261533" y="85511"/>
                  <a:pt x="266533" y="30004"/>
                </a:cubicBezTo>
                <a:close/>
              </a:path>
            </a:pathLst>
          </a:custGeom>
          <a:solidFill>
            <a:schemeClr val="bg1"/>
          </a:solidFill>
          <a:ln w="496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3" name="Graphic 41" descr="Gears">
            <a:extLst>
              <a:ext uri="{FF2B5EF4-FFF2-40B4-BE49-F238E27FC236}">
                <a16:creationId xmlns:a16="http://schemas.microsoft.com/office/drawing/2014/main" id="{1AA5878C-F7A3-4F20-9AA3-CC402A0CAEA5}"/>
              </a:ext>
            </a:extLst>
          </p:cNvPr>
          <p:cNvGrpSpPr/>
          <p:nvPr/>
        </p:nvGrpSpPr>
        <p:grpSpPr>
          <a:xfrm>
            <a:off x="5968609" y="4421988"/>
            <a:ext cx="326040" cy="394549"/>
            <a:chOff x="5968609" y="4421988"/>
            <a:chExt cx="326040" cy="394549"/>
          </a:xfrm>
          <a:solidFill>
            <a:srgbClr val="FFFFFF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4522B77-0D85-4914-9DCF-896F56167665}"/>
                </a:ext>
              </a:extLst>
            </p:cNvPr>
            <p:cNvSpPr/>
            <p:nvPr/>
          </p:nvSpPr>
          <p:spPr>
            <a:xfrm>
              <a:off x="6081623" y="4421988"/>
              <a:ext cx="213026" cy="212526"/>
            </a:xfrm>
            <a:custGeom>
              <a:avLst/>
              <a:gdLst>
                <a:gd name="connsiteX0" fmla="*/ 106513 w 213026"/>
                <a:gd name="connsiteY0" fmla="*/ 144018 h 212526"/>
                <a:gd name="connsiteX1" fmla="*/ 69009 w 213026"/>
                <a:gd name="connsiteY1" fmla="*/ 106513 h 212526"/>
                <a:gd name="connsiteX2" fmla="*/ 106513 w 213026"/>
                <a:gd name="connsiteY2" fmla="*/ 69009 h 212526"/>
                <a:gd name="connsiteX3" fmla="*/ 144018 w 213026"/>
                <a:gd name="connsiteY3" fmla="*/ 106513 h 212526"/>
                <a:gd name="connsiteX4" fmla="*/ 106513 w 213026"/>
                <a:gd name="connsiteY4" fmla="*/ 144018 h 212526"/>
                <a:gd name="connsiteX5" fmla="*/ 191024 w 213026"/>
                <a:gd name="connsiteY5" fmla="*/ 83010 h 212526"/>
                <a:gd name="connsiteX6" fmla="*/ 183023 w 213026"/>
                <a:gd name="connsiteY6" fmla="*/ 63508 h 212526"/>
                <a:gd name="connsiteX7" fmla="*/ 191024 w 213026"/>
                <a:gd name="connsiteY7" fmla="*/ 40005 h 212526"/>
                <a:gd name="connsiteX8" fmla="*/ 173022 w 213026"/>
                <a:gd name="connsiteY8" fmla="*/ 22003 h 212526"/>
                <a:gd name="connsiteX9" fmla="*/ 149519 w 213026"/>
                <a:gd name="connsiteY9" fmla="*/ 30004 h 212526"/>
                <a:gd name="connsiteX10" fmla="*/ 130016 w 213026"/>
                <a:gd name="connsiteY10" fmla="*/ 22003 h 212526"/>
                <a:gd name="connsiteX11" fmla="*/ 119015 w 213026"/>
                <a:gd name="connsiteY11" fmla="*/ 0 h 212526"/>
                <a:gd name="connsiteX12" fmla="*/ 94012 w 213026"/>
                <a:gd name="connsiteY12" fmla="*/ 0 h 212526"/>
                <a:gd name="connsiteX13" fmla="*/ 83010 w 213026"/>
                <a:gd name="connsiteY13" fmla="*/ 22003 h 212526"/>
                <a:gd name="connsiteX14" fmla="*/ 63508 w 213026"/>
                <a:gd name="connsiteY14" fmla="*/ 30004 h 212526"/>
                <a:gd name="connsiteX15" fmla="*/ 40005 w 213026"/>
                <a:gd name="connsiteY15" fmla="*/ 22003 h 212526"/>
                <a:gd name="connsiteX16" fmla="*/ 22003 w 213026"/>
                <a:gd name="connsiteY16" fmla="*/ 40005 h 212526"/>
                <a:gd name="connsiteX17" fmla="*/ 30004 w 213026"/>
                <a:gd name="connsiteY17" fmla="*/ 63508 h 212526"/>
                <a:gd name="connsiteX18" fmla="*/ 22003 w 213026"/>
                <a:gd name="connsiteY18" fmla="*/ 83010 h 212526"/>
                <a:gd name="connsiteX19" fmla="*/ 0 w 213026"/>
                <a:gd name="connsiteY19" fmla="*/ 94012 h 212526"/>
                <a:gd name="connsiteX20" fmla="*/ 0 w 213026"/>
                <a:gd name="connsiteY20" fmla="*/ 119015 h 212526"/>
                <a:gd name="connsiteX21" fmla="*/ 22003 w 213026"/>
                <a:gd name="connsiteY21" fmla="*/ 130016 h 212526"/>
                <a:gd name="connsiteX22" fmla="*/ 30004 w 213026"/>
                <a:gd name="connsiteY22" fmla="*/ 149519 h 212526"/>
                <a:gd name="connsiteX23" fmla="*/ 22003 w 213026"/>
                <a:gd name="connsiteY23" fmla="*/ 173022 h 212526"/>
                <a:gd name="connsiteX24" fmla="*/ 39505 w 213026"/>
                <a:gd name="connsiteY24" fmla="*/ 190524 h 212526"/>
                <a:gd name="connsiteX25" fmla="*/ 63008 w 213026"/>
                <a:gd name="connsiteY25" fmla="*/ 182523 h 212526"/>
                <a:gd name="connsiteX26" fmla="*/ 82510 w 213026"/>
                <a:gd name="connsiteY26" fmla="*/ 190524 h 212526"/>
                <a:gd name="connsiteX27" fmla="*/ 93512 w 213026"/>
                <a:gd name="connsiteY27" fmla="*/ 212527 h 212526"/>
                <a:gd name="connsiteX28" fmla="*/ 118515 w 213026"/>
                <a:gd name="connsiteY28" fmla="*/ 212527 h 212526"/>
                <a:gd name="connsiteX29" fmla="*/ 129516 w 213026"/>
                <a:gd name="connsiteY29" fmla="*/ 190524 h 212526"/>
                <a:gd name="connsiteX30" fmla="*/ 149019 w 213026"/>
                <a:gd name="connsiteY30" fmla="*/ 182523 h 212526"/>
                <a:gd name="connsiteX31" fmla="*/ 172522 w 213026"/>
                <a:gd name="connsiteY31" fmla="*/ 190524 h 212526"/>
                <a:gd name="connsiteX32" fmla="*/ 190524 w 213026"/>
                <a:gd name="connsiteY32" fmla="*/ 173022 h 212526"/>
                <a:gd name="connsiteX33" fmla="*/ 182523 w 213026"/>
                <a:gd name="connsiteY33" fmla="*/ 149519 h 212526"/>
                <a:gd name="connsiteX34" fmla="*/ 191024 w 213026"/>
                <a:gd name="connsiteY34" fmla="*/ 130016 h 212526"/>
                <a:gd name="connsiteX35" fmla="*/ 213027 w 213026"/>
                <a:gd name="connsiteY35" fmla="*/ 119015 h 212526"/>
                <a:gd name="connsiteX36" fmla="*/ 213027 w 213026"/>
                <a:gd name="connsiteY36" fmla="*/ 94012 h 212526"/>
                <a:gd name="connsiteX37" fmla="*/ 191024 w 213026"/>
                <a:gd name="connsiteY37" fmla="*/ 83010 h 212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13026" h="212526">
                  <a:moveTo>
                    <a:pt x="106513" y="144018"/>
                  </a:moveTo>
                  <a:cubicBezTo>
                    <a:pt x="85511" y="144018"/>
                    <a:pt x="69009" y="127016"/>
                    <a:pt x="69009" y="106513"/>
                  </a:cubicBezTo>
                  <a:cubicBezTo>
                    <a:pt x="69009" y="86011"/>
                    <a:pt x="86011" y="69009"/>
                    <a:pt x="106513" y="69009"/>
                  </a:cubicBezTo>
                  <a:cubicBezTo>
                    <a:pt x="127516" y="69009"/>
                    <a:pt x="144018" y="86011"/>
                    <a:pt x="144018" y="106513"/>
                  </a:cubicBezTo>
                  <a:cubicBezTo>
                    <a:pt x="144018" y="127016"/>
                    <a:pt x="127016" y="144018"/>
                    <a:pt x="106513" y="144018"/>
                  </a:cubicBezTo>
                  <a:close/>
                  <a:moveTo>
                    <a:pt x="191024" y="83010"/>
                  </a:moveTo>
                  <a:cubicBezTo>
                    <a:pt x="189024" y="76010"/>
                    <a:pt x="186523" y="69509"/>
                    <a:pt x="183023" y="63508"/>
                  </a:cubicBezTo>
                  <a:lnTo>
                    <a:pt x="191024" y="40005"/>
                  </a:lnTo>
                  <a:lnTo>
                    <a:pt x="173022" y="22003"/>
                  </a:lnTo>
                  <a:lnTo>
                    <a:pt x="149519" y="30004"/>
                  </a:lnTo>
                  <a:cubicBezTo>
                    <a:pt x="143518" y="26503"/>
                    <a:pt x="137017" y="24003"/>
                    <a:pt x="130016" y="22003"/>
                  </a:cubicBezTo>
                  <a:lnTo>
                    <a:pt x="119015" y="0"/>
                  </a:lnTo>
                  <a:lnTo>
                    <a:pt x="94012" y="0"/>
                  </a:lnTo>
                  <a:lnTo>
                    <a:pt x="83010" y="22003"/>
                  </a:lnTo>
                  <a:cubicBezTo>
                    <a:pt x="76010" y="24003"/>
                    <a:pt x="69509" y="26503"/>
                    <a:pt x="63508" y="30004"/>
                  </a:cubicBezTo>
                  <a:lnTo>
                    <a:pt x="40005" y="22003"/>
                  </a:lnTo>
                  <a:lnTo>
                    <a:pt x="22003" y="40005"/>
                  </a:lnTo>
                  <a:lnTo>
                    <a:pt x="30004" y="63508"/>
                  </a:lnTo>
                  <a:cubicBezTo>
                    <a:pt x="26503" y="69509"/>
                    <a:pt x="24003" y="76010"/>
                    <a:pt x="22003" y="83010"/>
                  </a:cubicBezTo>
                  <a:lnTo>
                    <a:pt x="0" y="94012"/>
                  </a:lnTo>
                  <a:lnTo>
                    <a:pt x="0" y="119015"/>
                  </a:lnTo>
                  <a:lnTo>
                    <a:pt x="22003" y="130016"/>
                  </a:lnTo>
                  <a:cubicBezTo>
                    <a:pt x="24003" y="137017"/>
                    <a:pt x="26503" y="143518"/>
                    <a:pt x="30004" y="149519"/>
                  </a:cubicBezTo>
                  <a:lnTo>
                    <a:pt x="22003" y="173022"/>
                  </a:lnTo>
                  <a:lnTo>
                    <a:pt x="39505" y="190524"/>
                  </a:lnTo>
                  <a:lnTo>
                    <a:pt x="63008" y="182523"/>
                  </a:lnTo>
                  <a:cubicBezTo>
                    <a:pt x="69009" y="186023"/>
                    <a:pt x="75509" y="188524"/>
                    <a:pt x="82510" y="190524"/>
                  </a:cubicBezTo>
                  <a:lnTo>
                    <a:pt x="93512" y="212527"/>
                  </a:lnTo>
                  <a:lnTo>
                    <a:pt x="118515" y="212527"/>
                  </a:lnTo>
                  <a:lnTo>
                    <a:pt x="129516" y="190524"/>
                  </a:lnTo>
                  <a:cubicBezTo>
                    <a:pt x="136517" y="188524"/>
                    <a:pt x="143018" y="186023"/>
                    <a:pt x="149019" y="182523"/>
                  </a:cubicBezTo>
                  <a:lnTo>
                    <a:pt x="172522" y="190524"/>
                  </a:lnTo>
                  <a:lnTo>
                    <a:pt x="190524" y="173022"/>
                  </a:lnTo>
                  <a:lnTo>
                    <a:pt x="182523" y="149519"/>
                  </a:lnTo>
                  <a:cubicBezTo>
                    <a:pt x="186023" y="143518"/>
                    <a:pt x="189024" y="136517"/>
                    <a:pt x="191024" y="130016"/>
                  </a:cubicBezTo>
                  <a:lnTo>
                    <a:pt x="213027" y="119015"/>
                  </a:lnTo>
                  <a:lnTo>
                    <a:pt x="213027" y="94012"/>
                  </a:lnTo>
                  <a:lnTo>
                    <a:pt x="191024" y="83010"/>
                  </a:lnTo>
                  <a:close/>
                </a:path>
              </a:pathLst>
            </a:custGeom>
            <a:solidFill>
              <a:schemeClr val="bg1"/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C0D108D-3C06-4FB0-BEF5-738D03D268F6}"/>
                </a:ext>
              </a:extLst>
            </p:cNvPr>
            <p:cNvSpPr/>
            <p:nvPr/>
          </p:nvSpPr>
          <p:spPr>
            <a:xfrm>
              <a:off x="5968609" y="4604011"/>
              <a:ext cx="213026" cy="212526"/>
            </a:xfrm>
            <a:custGeom>
              <a:avLst/>
              <a:gdLst>
                <a:gd name="connsiteX0" fmla="*/ 106513 w 213026"/>
                <a:gd name="connsiteY0" fmla="*/ 144018 h 212526"/>
                <a:gd name="connsiteX1" fmla="*/ 69009 w 213026"/>
                <a:gd name="connsiteY1" fmla="*/ 106513 h 212526"/>
                <a:gd name="connsiteX2" fmla="*/ 106513 w 213026"/>
                <a:gd name="connsiteY2" fmla="*/ 69009 h 212526"/>
                <a:gd name="connsiteX3" fmla="*/ 144018 w 213026"/>
                <a:gd name="connsiteY3" fmla="*/ 106513 h 212526"/>
                <a:gd name="connsiteX4" fmla="*/ 106513 w 213026"/>
                <a:gd name="connsiteY4" fmla="*/ 144018 h 212526"/>
                <a:gd name="connsiteX5" fmla="*/ 106513 w 213026"/>
                <a:gd name="connsiteY5" fmla="*/ 144018 h 212526"/>
                <a:gd name="connsiteX6" fmla="*/ 183023 w 213026"/>
                <a:gd name="connsiteY6" fmla="*/ 63508 h 212526"/>
                <a:gd name="connsiteX7" fmla="*/ 191024 w 213026"/>
                <a:gd name="connsiteY7" fmla="*/ 40005 h 212526"/>
                <a:gd name="connsiteX8" fmla="*/ 173022 w 213026"/>
                <a:gd name="connsiteY8" fmla="*/ 22003 h 212526"/>
                <a:gd name="connsiteX9" fmla="*/ 149519 w 213026"/>
                <a:gd name="connsiteY9" fmla="*/ 30004 h 212526"/>
                <a:gd name="connsiteX10" fmla="*/ 130016 w 213026"/>
                <a:gd name="connsiteY10" fmla="*/ 22003 h 212526"/>
                <a:gd name="connsiteX11" fmla="*/ 119015 w 213026"/>
                <a:gd name="connsiteY11" fmla="*/ 0 h 212526"/>
                <a:gd name="connsiteX12" fmla="*/ 94012 w 213026"/>
                <a:gd name="connsiteY12" fmla="*/ 0 h 212526"/>
                <a:gd name="connsiteX13" fmla="*/ 83010 w 213026"/>
                <a:gd name="connsiteY13" fmla="*/ 22003 h 212526"/>
                <a:gd name="connsiteX14" fmla="*/ 63508 w 213026"/>
                <a:gd name="connsiteY14" fmla="*/ 30004 h 212526"/>
                <a:gd name="connsiteX15" fmla="*/ 40005 w 213026"/>
                <a:gd name="connsiteY15" fmla="*/ 22003 h 212526"/>
                <a:gd name="connsiteX16" fmla="*/ 22503 w 213026"/>
                <a:gd name="connsiteY16" fmla="*/ 39505 h 212526"/>
                <a:gd name="connsiteX17" fmla="*/ 30004 w 213026"/>
                <a:gd name="connsiteY17" fmla="*/ 63008 h 212526"/>
                <a:gd name="connsiteX18" fmla="*/ 22003 w 213026"/>
                <a:gd name="connsiteY18" fmla="*/ 82510 h 212526"/>
                <a:gd name="connsiteX19" fmla="*/ 0 w 213026"/>
                <a:gd name="connsiteY19" fmla="*/ 93512 h 212526"/>
                <a:gd name="connsiteX20" fmla="*/ 0 w 213026"/>
                <a:gd name="connsiteY20" fmla="*/ 118515 h 212526"/>
                <a:gd name="connsiteX21" fmla="*/ 22003 w 213026"/>
                <a:gd name="connsiteY21" fmla="*/ 129516 h 212526"/>
                <a:gd name="connsiteX22" fmla="*/ 30004 w 213026"/>
                <a:gd name="connsiteY22" fmla="*/ 149019 h 212526"/>
                <a:gd name="connsiteX23" fmla="*/ 22503 w 213026"/>
                <a:gd name="connsiteY23" fmla="*/ 172522 h 212526"/>
                <a:gd name="connsiteX24" fmla="*/ 40005 w 213026"/>
                <a:gd name="connsiteY24" fmla="*/ 190024 h 212526"/>
                <a:gd name="connsiteX25" fmla="*/ 63508 w 213026"/>
                <a:gd name="connsiteY25" fmla="*/ 182523 h 212526"/>
                <a:gd name="connsiteX26" fmla="*/ 83010 w 213026"/>
                <a:gd name="connsiteY26" fmla="*/ 190524 h 212526"/>
                <a:gd name="connsiteX27" fmla="*/ 94012 w 213026"/>
                <a:gd name="connsiteY27" fmla="*/ 212527 h 212526"/>
                <a:gd name="connsiteX28" fmla="*/ 119015 w 213026"/>
                <a:gd name="connsiteY28" fmla="*/ 212527 h 212526"/>
                <a:gd name="connsiteX29" fmla="*/ 130016 w 213026"/>
                <a:gd name="connsiteY29" fmla="*/ 190524 h 212526"/>
                <a:gd name="connsiteX30" fmla="*/ 149519 w 213026"/>
                <a:gd name="connsiteY30" fmla="*/ 182523 h 212526"/>
                <a:gd name="connsiteX31" fmla="*/ 173022 w 213026"/>
                <a:gd name="connsiteY31" fmla="*/ 190524 h 212526"/>
                <a:gd name="connsiteX32" fmla="*/ 190524 w 213026"/>
                <a:gd name="connsiteY32" fmla="*/ 172522 h 212526"/>
                <a:gd name="connsiteX33" fmla="*/ 183023 w 213026"/>
                <a:gd name="connsiteY33" fmla="*/ 149519 h 212526"/>
                <a:gd name="connsiteX34" fmla="*/ 191024 w 213026"/>
                <a:gd name="connsiteY34" fmla="*/ 130016 h 212526"/>
                <a:gd name="connsiteX35" fmla="*/ 213027 w 213026"/>
                <a:gd name="connsiteY35" fmla="*/ 119015 h 212526"/>
                <a:gd name="connsiteX36" fmla="*/ 213027 w 213026"/>
                <a:gd name="connsiteY36" fmla="*/ 94012 h 212526"/>
                <a:gd name="connsiteX37" fmla="*/ 191024 w 213026"/>
                <a:gd name="connsiteY37" fmla="*/ 83010 h 212526"/>
                <a:gd name="connsiteX38" fmla="*/ 183023 w 213026"/>
                <a:gd name="connsiteY38" fmla="*/ 63508 h 212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13026" h="212526">
                  <a:moveTo>
                    <a:pt x="106513" y="144018"/>
                  </a:moveTo>
                  <a:cubicBezTo>
                    <a:pt x="85511" y="144018"/>
                    <a:pt x="69009" y="127016"/>
                    <a:pt x="69009" y="106513"/>
                  </a:cubicBezTo>
                  <a:cubicBezTo>
                    <a:pt x="69009" y="85511"/>
                    <a:pt x="86011" y="69009"/>
                    <a:pt x="106513" y="69009"/>
                  </a:cubicBezTo>
                  <a:cubicBezTo>
                    <a:pt x="127516" y="69009"/>
                    <a:pt x="144018" y="86011"/>
                    <a:pt x="144018" y="106513"/>
                  </a:cubicBezTo>
                  <a:cubicBezTo>
                    <a:pt x="144018" y="127016"/>
                    <a:pt x="127516" y="144018"/>
                    <a:pt x="106513" y="144018"/>
                  </a:cubicBezTo>
                  <a:lnTo>
                    <a:pt x="106513" y="144018"/>
                  </a:lnTo>
                  <a:close/>
                  <a:moveTo>
                    <a:pt x="183023" y="63508"/>
                  </a:moveTo>
                  <a:lnTo>
                    <a:pt x="191024" y="40005"/>
                  </a:lnTo>
                  <a:lnTo>
                    <a:pt x="173022" y="22003"/>
                  </a:lnTo>
                  <a:lnTo>
                    <a:pt x="149519" y="30004"/>
                  </a:lnTo>
                  <a:cubicBezTo>
                    <a:pt x="143518" y="26503"/>
                    <a:pt x="136517" y="24003"/>
                    <a:pt x="130016" y="22003"/>
                  </a:cubicBezTo>
                  <a:lnTo>
                    <a:pt x="119015" y="0"/>
                  </a:lnTo>
                  <a:lnTo>
                    <a:pt x="94012" y="0"/>
                  </a:lnTo>
                  <a:lnTo>
                    <a:pt x="83010" y="22003"/>
                  </a:lnTo>
                  <a:cubicBezTo>
                    <a:pt x="76010" y="24003"/>
                    <a:pt x="69509" y="26503"/>
                    <a:pt x="63508" y="30004"/>
                  </a:cubicBezTo>
                  <a:lnTo>
                    <a:pt x="40005" y="22003"/>
                  </a:lnTo>
                  <a:lnTo>
                    <a:pt x="22503" y="39505"/>
                  </a:lnTo>
                  <a:lnTo>
                    <a:pt x="30004" y="63008"/>
                  </a:lnTo>
                  <a:cubicBezTo>
                    <a:pt x="26503" y="69009"/>
                    <a:pt x="24003" y="76009"/>
                    <a:pt x="22003" y="82510"/>
                  </a:cubicBezTo>
                  <a:lnTo>
                    <a:pt x="0" y="93512"/>
                  </a:lnTo>
                  <a:lnTo>
                    <a:pt x="0" y="118515"/>
                  </a:lnTo>
                  <a:lnTo>
                    <a:pt x="22003" y="129516"/>
                  </a:lnTo>
                  <a:cubicBezTo>
                    <a:pt x="24003" y="136517"/>
                    <a:pt x="26503" y="143018"/>
                    <a:pt x="30004" y="149019"/>
                  </a:cubicBezTo>
                  <a:lnTo>
                    <a:pt x="22503" y="172522"/>
                  </a:lnTo>
                  <a:lnTo>
                    <a:pt x="40005" y="190024"/>
                  </a:lnTo>
                  <a:lnTo>
                    <a:pt x="63508" y="182523"/>
                  </a:lnTo>
                  <a:cubicBezTo>
                    <a:pt x="69509" y="186023"/>
                    <a:pt x="76010" y="188524"/>
                    <a:pt x="83010" y="190524"/>
                  </a:cubicBezTo>
                  <a:lnTo>
                    <a:pt x="94012" y="212527"/>
                  </a:lnTo>
                  <a:lnTo>
                    <a:pt x="119015" y="212527"/>
                  </a:lnTo>
                  <a:lnTo>
                    <a:pt x="130016" y="190524"/>
                  </a:lnTo>
                  <a:cubicBezTo>
                    <a:pt x="137017" y="188524"/>
                    <a:pt x="143518" y="186023"/>
                    <a:pt x="149519" y="182523"/>
                  </a:cubicBezTo>
                  <a:lnTo>
                    <a:pt x="173022" y="190524"/>
                  </a:lnTo>
                  <a:lnTo>
                    <a:pt x="190524" y="172522"/>
                  </a:lnTo>
                  <a:lnTo>
                    <a:pt x="183023" y="149519"/>
                  </a:lnTo>
                  <a:cubicBezTo>
                    <a:pt x="186523" y="143518"/>
                    <a:pt x="189024" y="137017"/>
                    <a:pt x="191024" y="130016"/>
                  </a:cubicBezTo>
                  <a:lnTo>
                    <a:pt x="213027" y="119015"/>
                  </a:lnTo>
                  <a:lnTo>
                    <a:pt x="213027" y="94012"/>
                  </a:lnTo>
                  <a:lnTo>
                    <a:pt x="191024" y="83010"/>
                  </a:lnTo>
                  <a:cubicBezTo>
                    <a:pt x="189024" y="76009"/>
                    <a:pt x="186523" y="69509"/>
                    <a:pt x="183023" y="63508"/>
                  </a:cubicBezTo>
                  <a:close/>
                </a:path>
              </a:pathLst>
            </a:custGeom>
            <a:solidFill>
              <a:schemeClr val="bg1"/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0249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379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Woven Matrix – Slide Template</vt:lpstr>
      <vt:lpstr>Woven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Woven Matrix</dc:title>
  <dc:creator>PresentationGO.com</dc:creator>
  <dc:description>© Copyright PresentationGO.com</dc:description>
  <dcterms:created xsi:type="dcterms:W3CDTF">2014-11-26T05:14:11Z</dcterms:created>
  <dcterms:modified xsi:type="dcterms:W3CDTF">2020-04-30T17:59:08Z</dcterms:modified>
  <cp:category>Charts &amp; Diagrams</cp:category>
</cp:coreProperties>
</file>