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65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:a16="http://schemas.microsoft.com/office/drawing/2014/main" id="{C8444EC4-F452-4BD2-9F0C-C68FAE7CE59D}"/>
              </a:ext>
            </a:extLst>
          </p:cNvPr>
          <p:cNvGrpSpPr/>
          <p:nvPr/>
        </p:nvGrpSpPr>
        <p:grpSpPr>
          <a:xfrm>
            <a:off x="3570928" y="1259505"/>
            <a:ext cx="5050144" cy="4533230"/>
            <a:chOff x="3570928" y="1259505"/>
            <a:chExt cx="5050144" cy="4533230"/>
          </a:xfrm>
        </p:grpSpPr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0B9F150E-0631-40AE-9A49-758AC4F02051}"/>
                </a:ext>
              </a:extLst>
            </p:cNvPr>
            <p:cNvSpPr/>
            <p:nvPr/>
          </p:nvSpPr>
          <p:spPr>
            <a:xfrm>
              <a:off x="3570928" y="1259505"/>
              <a:ext cx="4563461" cy="4333839"/>
            </a:xfrm>
            <a:custGeom>
              <a:avLst/>
              <a:gdLst>
                <a:gd name="connsiteX0" fmla="*/ 21600 w 21600"/>
                <a:gd name="connsiteY0" fmla="*/ 0 h 21353"/>
                <a:gd name="connsiteX1" fmla="*/ 1242 w 21600"/>
                <a:gd name="connsiteY1" fmla="*/ 21137 h 21353"/>
                <a:gd name="connsiteX2" fmla="*/ 26 w 21600"/>
                <a:gd name="connsiteY2" fmla="*/ 20619 h 21353"/>
                <a:gd name="connsiteX3" fmla="*/ 0 w 21600"/>
                <a:gd name="connsiteY3" fmla="*/ 13015 h 21353"/>
                <a:gd name="connsiteX4" fmla="*/ 12558 w 21600"/>
                <a:gd name="connsiteY4" fmla="*/ 0 h 21353"/>
                <a:gd name="connsiteX5" fmla="*/ 21600 w 21600"/>
                <a:gd name="connsiteY5" fmla="*/ 0 h 21353"/>
                <a:gd name="connsiteX0" fmla="*/ 21600 w 21600"/>
                <a:gd name="connsiteY0" fmla="*/ 0 h 21353"/>
                <a:gd name="connsiteX1" fmla="*/ 1242 w 21600"/>
                <a:gd name="connsiteY1" fmla="*/ 21137 h 21353"/>
                <a:gd name="connsiteX2" fmla="*/ 26 w 21600"/>
                <a:gd name="connsiteY2" fmla="*/ 20619 h 21353"/>
                <a:gd name="connsiteX3" fmla="*/ 0 w 21600"/>
                <a:gd name="connsiteY3" fmla="*/ 13003 h 21353"/>
                <a:gd name="connsiteX4" fmla="*/ 12558 w 21600"/>
                <a:gd name="connsiteY4" fmla="*/ 0 h 21353"/>
                <a:gd name="connsiteX5" fmla="*/ 21600 w 21600"/>
                <a:gd name="connsiteY5" fmla="*/ 0 h 21353"/>
                <a:gd name="connsiteX0" fmla="*/ 21645 w 21645"/>
                <a:gd name="connsiteY0" fmla="*/ 12 h 21353"/>
                <a:gd name="connsiteX1" fmla="*/ 1242 w 21645"/>
                <a:gd name="connsiteY1" fmla="*/ 21137 h 21353"/>
                <a:gd name="connsiteX2" fmla="*/ 26 w 21645"/>
                <a:gd name="connsiteY2" fmla="*/ 20619 h 21353"/>
                <a:gd name="connsiteX3" fmla="*/ 0 w 21645"/>
                <a:gd name="connsiteY3" fmla="*/ 13003 h 21353"/>
                <a:gd name="connsiteX4" fmla="*/ 12558 w 21645"/>
                <a:gd name="connsiteY4" fmla="*/ 0 h 21353"/>
                <a:gd name="connsiteX5" fmla="*/ 21645 w 21645"/>
                <a:gd name="connsiteY5" fmla="*/ 12 h 21353"/>
                <a:gd name="connsiteX0" fmla="*/ 21656 w 21656"/>
                <a:gd name="connsiteY0" fmla="*/ 12 h 21353"/>
                <a:gd name="connsiteX1" fmla="*/ 1242 w 21656"/>
                <a:gd name="connsiteY1" fmla="*/ 21137 h 21353"/>
                <a:gd name="connsiteX2" fmla="*/ 26 w 21656"/>
                <a:gd name="connsiteY2" fmla="*/ 20619 h 21353"/>
                <a:gd name="connsiteX3" fmla="*/ 0 w 21656"/>
                <a:gd name="connsiteY3" fmla="*/ 13003 h 21353"/>
                <a:gd name="connsiteX4" fmla="*/ 12558 w 21656"/>
                <a:gd name="connsiteY4" fmla="*/ 0 h 21353"/>
                <a:gd name="connsiteX5" fmla="*/ 21656 w 21656"/>
                <a:gd name="connsiteY5" fmla="*/ 12 h 2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56" h="21353" extrusionOk="0">
                  <a:moveTo>
                    <a:pt x="21656" y="12"/>
                  </a:moveTo>
                  <a:lnTo>
                    <a:pt x="1242" y="21137"/>
                  </a:lnTo>
                  <a:cubicBezTo>
                    <a:pt x="796" y="21600"/>
                    <a:pt x="35" y="21273"/>
                    <a:pt x="26" y="20619"/>
                  </a:cubicBezTo>
                  <a:cubicBezTo>
                    <a:pt x="17" y="18084"/>
                    <a:pt x="9" y="15538"/>
                    <a:pt x="0" y="13003"/>
                  </a:cubicBezTo>
                  <a:lnTo>
                    <a:pt x="12558" y="0"/>
                  </a:lnTo>
                  <a:lnTo>
                    <a:pt x="21656" y="12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B8001DDD-2725-4732-BC71-EE3E2FECF3FA}"/>
                </a:ext>
              </a:extLst>
            </p:cNvPr>
            <p:cNvSpPr/>
            <p:nvPr/>
          </p:nvSpPr>
          <p:spPr>
            <a:xfrm>
              <a:off x="3570928" y="3894676"/>
              <a:ext cx="2402980" cy="1898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286" y="21600"/>
                  </a:lnTo>
                  <a:cubicBezTo>
                    <a:pt x="1060" y="21600"/>
                    <a:pt x="50" y="20342"/>
                    <a:pt x="50" y="1876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77632671-E5C9-44BD-A54D-8BC98F776A2D}"/>
                </a:ext>
              </a:extLst>
            </p:cNvPr>
            <p:cNvSpPr/>
            <p:nvPr/>
          </p:nvSpPr>
          <p:spPr>
            <a:xfrm>
              <a:off x="4059928" y="1259505"/>
              <a:ext cx="4558825" cy="4332215"/>
            </a:xfrm>
            <a:custGeom>
              <a:avLst/>
              <a:gdLst>
                <a:gd name="connsiteX0" fmla="*/ 0 w 21589"/>
                <a:gd name="connsiteY0" fmla="*/ 0 h 21353"/>
                <a:gd name="connsiteX1" fmla="*/ 20358 w 21589"/>
                <a:gd name="connsiteY1" fmla="*/ 21137 h 21353"/>
                <a:gd name="connsiteX2" fmla="*/ 21574 w 21589"/>
                <a:gd name="connsiteY2" fmla="*/ 20619 h 21353"/>
                <a:gd name="connsiteX3" fmla="*/ 21589 w 21589"/>
                <a:gd name="connsiteY3" fmla="*/ 12991 h 21353"/>
                <a:gd name="connsiteX4" fmla="*/ 9042 w 21589"/>
                <a:gd name="connsiteY4" fmla="*/ 0 h 21353"/>
                <a:gd name="connsiteX5" fmla="*/ 0 w 21589"/>
                <a:gd name="connsiteY5" fmla="*/ 0 h 21353"/>
                <a:gd name="connsiteX0" fmla="*/ 0 w 21589"/>
                <a:gd name="connsiteY0" fmla="*/ 0 h 21345"/>
                <a:gd name="connsiteX1" fmla="*/ 20358 w 21589"/>
                <a:gd name="connsiteY1" fmla="*/ 21137 h 21345"/>
                <a:gd name="connsiteX2" fmla="*/ 21348 w 21589"/>
                <a:gd name="connsiteY2" fmla="*/ 20584 h 21345"/>
                <a:gd name="connsiteX3" fmla="*/ 21589 w 21589"/>
                <a:gd name="connsiteY3" fmla="*/ 12991 h 21345"/>
                <a:gd name="connsiteX4" fmla="*/ 9042 w 21589"/>
                <a:gd name="connsiteY4" fmla="*/ 0 h 21345"/>
                <a:gd name="connsiteX5" fmla="*/ 0 w 21589"/>
                <a:gd name="connsiteY5" fmla="*/ 0 h 21345"/>
                <a:gd name="connsiteX0" fmla="*/ 0 w 21623"/>
                <a:gd name="connsiteY0" fmla="*/ 0 h 21345"/>
                <a:gd name="connsiteX1" fmla="*/ 20392 w 21623"/>
                <a:gd name="connsiteY1" fmla="*/ 21137 h 21345"/>
                <a:gd name="connsiteX2" fmla="*/ 21382 w 21623"/>
                <a:gd name="connsiteY2" fmla="*/ 20584 h 21345"/>
                <a:gd name="connsiteX3" fmla="*/ 21623 w 21623"/>
                <a:gd name="connsiteY3" fmla="*/ 12991 h 21345"/>
                <a:gd name="connsiteX4" fmla="*/ 9076 w 21623"/>
                <a:gd name="connsiteY4" fmla="*/ 0 h 21345"/>
                <a:gd name="connsiteX5" fmla="*/ 0 w 21623"/>
                <a:gd name="connsiteY5" fmla="*/ 0 h 21345"/>
                <a:gd name="connsiteX0" fmla="*/ 0 w 21634"/>
                <a:gd name="connsiteY0" fmla="*/ 0 h 21345"/>
                <a:gd name="connsiteX1" fmla="*/ 20403 w 21634"/>
                <a:gd name="connsiteY1" fmla="*/ 21137 h 21345"/>
                <a:gd name="connsiteX2" fmla="*/ 21393 w 21634"/>
                <a:gd name="connsiteY2" fmla="*/ 20584 h 21345"/>
                <a:gd name="connsiteX3" fmla="*/ 21634 w 21634"/>
                <a:gd name="connsiteY3" fmla="*/ 12991 h 21345"/>
                <a:gd name="connsiteX4" fmla="*/ 9087 w 21634"/>
                <a:gd name="connsiteY4" fmla="*/ 0 h 21345"/>
                <a:gd name="connsiteX5" fmla="*/ 0 w 21634"/>
                <a:gd name="connsiteY5" fmla="*/ 0 h 21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34" h="21345" extrusionOk="0">
                  <a:moveTo>
                    <a:pt x="0" y="0"/>
                  </a:moveTo>
                  <a:lnTo>
                    <a:pt x="20403" y="21137"/>
                  </a:lnTo>
                  <a:cubicBezTo>
                    <a:pt x="20849" y="21600"/>
                    <a:pt x="21384" y="21238"/>
                    <a:pt x="21393" y="20584"/>
                  </a:cubicBezTo>
                  <a:cubicBezTo>
                    <a:pt x="21398" y="18041"/>
                    <a:pt x="21629" y="15534"/>
                    <a:pt x="21634" y="12991"/>
                  </a:cubicBezTo>
                  <a:lnTo>
                    <a:pt x="908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93567209-EEF7-440C-B5C7-716EE0A803B6}"/>
                </a:ext>
              </a:extLst>
            </p:cNvPr>
            <p:cNvSpPr/>
            <p:nvPr/>
          </p:nvSpPr>
          <p:spPr>
            <a:xfrm>
              <a:off x="4078627" y="1465075"/>
              <a:ext cx="4533613" cy="4327660"/>
            </a:xfrm>
            <a:custGeom>
              <a:avLst/>
              <a:gdLst>
                <a:gd name="connsiteX0" fmla="*/ 21547 w 21600"/>
                <a:gd name="connsiteY0" fmla="*/ 8427 h 21353"/>
                <a:gd name="connsiteX1" fmla="*/ 9061 w 21600"/>
                <a:gd name="connsiteY1" fmla="*/ 21353 h 21353"/>
                <a:gd name="connsiteX2" fmla="*/ 0 w 21600"/>
                <a:gd name="connsiteY2" fmla="*/ 21353 h 21353"/>
                <a:gd name="connsiteX3" fmla="*/ 20382 w 21600"/>
                <a:gd name="connsiteY3" fmla="*/ 216 h 21353"/>
                <a:gd name="connsiteX4" fmla="*/ 21600 w 21600"/>
                <a:gd name="connsiteY4" fmla="*/ 744 h 21353"/>
                <a:gd name="connsiteX5" fmla="*/ 21547 w 21600"/>
                <a:gd name="connsiteY5" fmla="*/ 8427 h 21353"/>
                <a:gd name="connsiteX0" fmla="*/ 21241 w 21600"/>
                <a:gd name="connsiteY0" fmla="*/ 8580 h 21353"/>
                <a:gd name="connsiteX1" fmla="*/ 9061 w 21600"/>
                <a:gd name="connsiteY1" fmla="*/ 21353 h 21353"/>
                <a:gd name="connsiteX2" fmla="*/ 0 w 21600"/>
                <a:gd name="connsiteY2" fmla="*/ 21353 h 21353"/>
                <a:gd name="connsiteX3" fmla="*/ 20382 w 21600"/>
                <a:gd name="connsiteY3" fmla="*/ 216 h 21353"/>
                <a:gd name="connsiteX4" fmla="*/ 21600 w 21600"/>
                <a:gd name="connsiteY4" fmla="*/ 744 h 21353"/>
                <a:gd name="connsiteX5" fmla="*/ 21241 w 21600"/>
                <a:gd name="connsiteY5" fmla="*/ 8580 h 21353"/>
                <a:gd name="connsiteX0" fmla="*/ 21558 w 21600"/>
                <a:gd name="connsiteY0" fmla="*/ 8416 h 21353"/>
                <a:gd name="connsiteX1" fmla="*/ 9061 w 21600"/>
                <a:gd name="connsiteY1" fmla="*/ 21353 h 21353"/>
                <a:gd name="connsiteX2" fmla="*/ 0 w 21600"/>
                <a:gd name="connsiteY2" fmla="*/ 21353 h 21353"/>
                <a:gd name="connsiteX3" fmla="*/ 20382 w 21600"/>
                <a:gd name="connsiteY3" fmla="*/ 216 h 21353"/>
                <a:gd name="connsiteX4" fmla="*/ 21600 w 21600"/>
                <a:gd name="connsiteY4" fmla="*/ 744 h 21353"/>
                <a:gd name="connsiteX5" fmla="*/ 21558 w 21600"/>
                <a:gd name="connsiteY5" fmla="*/ 8416 h 21353"/>
                <a:gd name="connsiteX0" fmla="*/ 21558 w 21600"/>
                <a:gd name="connsiteY0" fmla="*/ 8451 h 21353"/>
                <a:gd name="connsiteX1" fmla="*/ 9061 w 21600"/>
                <a:gd name="connsiteY1" fmla="*/ 21353 h 21353"/>
                <a:gd name="connsiteX2" fmla="*/ 0 w 21600"/>
                <a:gd name="connsiteY2" fmla="*/ 21353 h 21353"/>
                <a:gd name="connsiteX3" fmla="*/ 20382 w 21600"/>
                <a:gd name="connsiteY3" fmla="*/ 216 h 21353"/>
                <a:gd name="connsiteX4" fmla="*/ 21600 w 21600"/>
                <a:gd name="connsiteY4" fmla="*/ 744 h 21353"/>
                <a:gd name="connsiteX5" fmla="*/ 21558 w 21600"/>
                <a:gd name="connsiteY5" fmla="*/ 8451 h 21353"/>
                <a:gd name="connsiteX0" fmla="*/ 21558 w 21559"/>
                <a:gd name="connsiteY0" fmla="*/ 8438 h 21340"/>
                <a:gd name="connsiteX1" fmla="*/ 9061 w 21559"/>
                <a:gd name="connsiteY1" fmla="*/ 21340 h 21340"/>
                <a:gd name="connsiteX2" fmla="*/ 0 w 21559"/>
                <a:gd name="connsiteY2" fmla="*/ 21340 h 21340"/>
                <a:gd name="connsiteX3" fmla="*/ 20382 w 21559"/>
                <a:gd name="connsiteY3" fmla="*/ 203 h 21340"/>
                <a:gd name="connsiteX4" fmla="*/ 21385 w 21559"/>
                <a:gd name="connsiteY4" fmla="*/ 790 h 21340"/>
                <a:gd name="connsiteX5" fmla="*/ 21558 w 21559"/>
                <a:gd name="connsiteY5" fmla="*/ 8438 h 21340"/>
                <a:gd name="connsiteX0" fmla="*/ 21558 w 21558"/>
                <a:gd name="connsiteY0" fmla="*/ 8438 h 21340"/>
                <a:gd name="connsiteX1" fmla="*/ 9061 w 21558"/>
                <a:gd name="connsiteY1" fmla="*/ 21340 h 21340"/>
                <a:gd name="connsiteX2" fmla="*/ 0 w 21558"/>
                <a:gd name="connsiteY2" fmla="*/ 21340 h 21340"/>
                <a:gd name="connsiteX3" fmla="*/ 20382 w 21558"/>
                <a:gd name="connsiteY3" fmla="*/ 203 h 21340"/>
                <a:gd name="connsiteX4" fmla="*/ 21385 w 21558"/>
                <a:gd name="connsiteY4" fmla="*/ 790 h 21340"/>
                <a:gd name="connsiteX5" fmla="*/ 21558 w 21558"/>
                <a:gd name="connsiteY5" fmla="*/ 8438 h 21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58" h="21340" extrusionOk="0">
                  <a:moveTo>
                    <a:pt x="21558" y="8438"/>
                  </a:moveTo>
                  <a:lnTo>
                    <a:pt x="9061" y="21340"/>
                  </a:lnTo>
                  <a:lnTo>
                    <a:pt x="0" y="21340"/>
                  </a:lnTo>
                  <a:lnTo>
                    <a:pt x="20382" y="203"/>
                  </a:lnTo>
                  <a:cubicBezTo>
                    <a:pt x="20829" y="-260"/>
                    <a:pt x="21385" y="126"/>
                    <a:pt x="21385" y="790"/>
                  </a:cubicBezTo>
                  <a:cubicBezTo>
                    <a:pt x="21367" y="3351"/>
                    <a:pt x="21485" y="5912"/>
                    <a:pt x="21558" y="843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2023CD1C-0D56-4E9E-995D-82424E250C97}"/>
                </a:ext>
              </a:extLst>
            </p:cNvPr>
            <p:cNvSpPr/>
            <p:nvPr/>
          </p:nvSpPr>
          <p:spPr>
            <a:xfrm>
              <a:off x="7283192" y="1259506"/>
              <a:ext cx="1337880" cy="1918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extrusionOk="0">
                  <a:moveTo>
                    <a:pt x="21422" y="21600"/>
                  </a:moveTo>
                  <a:lnTo>
                    <a:pt x="0" y="9565"/>
                  </a:lnTo>
                  <a:lnTo>
                    <a:pt x="13697" y="0"/>
                  </a:lnTo>
                  <a:lnTo>
                    <a:pt x="17559" y="0"/>
                  </a:lnTo>
                  <a:cubicBezTo>
                    <a:pt x="19788" y="0"/>
                    <a:pt x="21600" y="1266"/>
                    <a:pt x="21570" y="2822"/>
                  </a:cubicBezTo>
                  <a:lnTo>
                    <a:pt x="21422" y="2160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B13FFC38-4BA2-4859-992B-25E07E276BB0}"/>
                </a:ext>
              </a:extLst>
            </p:cNvPr>
            <p:cNvSpPr/>
            <p:nvPr/>
          </p:nvSpPr>
          <p:spPr>
            <a:xfrm>
              <a:off x="6218092" y="3894676"/>
              <a:ext cx="2402980" cy="1898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21600"/>
                  </a:lnTo>
                  <a:lnTo>
                    <a:pt x="19314" y="21600"/>
                  </a:lnTo>
                  <a:cubicBezTo>
                    <a:pt x="20540" y="21600"/>
                    <a:pt x="21550" y="20342"/>
                    <a:pt x="21550" y="18769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F962724D-A2E6-474B-AA51-623E98A2ED4F}"/>
                </a:ext>
              </a:extLst>
            </p:cNvPr>
            <p:cNvSpPr/>
            <p:nvPr/>
          </p:nvSpPr>
          <p:spPr>
            <a:xfrm>
              <a:off x="3582074" y="1464238"/>
              <a:ext cx="4531299" cy="4328268"/>
            </a:xfrm>
            <a:custGeom>
              <a:avLst/>
              <a:gdLst>
                <a:gd name="connsiteX0" fmla="*/ 53 w 21600"/>
                <a:gd name="connsiteY0" fmla="*/ 8451 h 21353"/>
                <a:gd name="connsiteX1" fmla="*/ 12539 w 21600"/>
                <a:gd name="connsiteY1" fmla="*/ 21353 h 21353"/>
                <a:gd name="connsiteX2" fmla="*/ 21600 w 21600"/>
                <a:gd name="connsiteY2" fmla="*/ 21353 h 21353"/>
                <a:gd name="connsiteX3" fmla="*/ 1218 w 21600"/>
                <a:gd name="connsiteY3" fmla="*/ 216 h 21353"/>
                <a:gd name="connsiteX4" fmla="*/ 0 w 21600"/>
                <a:gd name="connsiteY4" fmla="*/ 744 h 21353"/>
                <a:gd name="connsiteX5" fmla="*/ 53 w 21600"/>
                <a:gd name="connsiteY5" fmla="*/ 8451 h 21353"/>
                <a:gd name="connsiteX0" fmla="*/ 1 w 21548"/>
                <a:gd name="connsiteY0" fmla="*/ 8441 h 21343"/>
                <a:gd name="connsiteX1" fmla="*/ 12487 w 21548"/>
                <a:gd name="connsiteY1" fmla="*/ 21343 h 21343"/>
                <a:gd name="connsiteX2" fmla="*/ 21548 w 21548"/>
                <a:gd name="connsiteY2" fmla="*/ 21343 h 21343"/>
                <a:gd name="connsiteX3" fmla="*/ 1166 w 21548"/>
                <a:gd name="connsiteY3" fmla="*/ 206 h 21343"/>
                <a:gd name="connsiteX4" fmla="*/ 356 w 21548"/>
                <a:gd name="connsiteY4" fmla="*/ 781 h 21343"/>
                <a:gd name="connsiteX5" fmla="*/ 1 w 21548"/>
                <a:gd name="connsiteY5" fmla="*/ 8441 h 21343"/>
                <a:gd name="connsiteX0" fmla="*/ 0 w 21547"/>
                <a:gd name="connsiteY0" fmla="*/ 8441 h 21343"/>
                <a:gd name="connsiteX1" fmla="*/ 12486 w 21547"/>
                <a:gd name="connsiteY1" fmla="*/ 21343 h 21343"/>
                <a:gd name="connsiteX2" fmla="*/ 21547 w 21547"/>
                <a:gd name="connsiteY2" fmla="*/ 21343 h 21343"/>
                <a:gd name="connsiteX3" fmla="*/ 1165 w 21547"/>
                <a:gd name="connsiteY3" fmla="*/ 206 h 21343"/>
                <a:gd name="connsiteX4" fmla="*/ 355 w 21547"/>
                <a:gd name="connsiteY4" fmla="*/ 781 h 21343"/>
                <a:gd name="connsiteX5" fmla="*/ 0 w 21547"/>
                <a:gd name="connsiteY5" fmla="*/ 8441 h 21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47" h="21343" extrusionOk="0">
                  <a:moveTo>
                    <a:pt x="0" y="8441"/>
                  </a:moveTo>
                  <a:lnTo>
                    <a:pt x="12486" y="21343"/>
                  </a:lnTo>
                  <a:lnTo>
                    <a:pt x="21547" y="21343"/>
                  </a:lnTo>
                  <a:lnTo>
                    <a:pt x="1165" y="206"/>
                  </a:lnTo>
                  <a:cubicBezTo>
                    <a:pt x="718" y="-257"/>
                    <a:pt x="355" y="117"/>
                    <a:pt x="355" y="781"/>
                  </a:cubicBezTo>
                  <a:cubicBezTo>
                    <a:pt x="373" y="3350"/>
                    <a:pt x="118" y="5790"/>
                    <a:pt x="0" y="8441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2DE1B402-68E6-4E19-93C0-6F5501AC75C3}"/>
                </a:ext>
              </a:extLst>
            </p:cNvPr>
            <p:cNvSpPr/>
            <p:nvPr/>
          </p:nvSpPr>
          <p:spPr>
            <a:xfrm>
              <a:off x="3570928" y="1259506"/>
              <a:ext cx="1337880" cy="1918333"/>
            </a:xfrm>
            <a:custGeom>
              <a:avLst/>
              <a:gdLst>
                <a:gd name="connsiteX0" fmla="*/ 149 w 21571"/>
                <a:gd name="connsiteY0" fmla="*/ 21600 h 21600"/>
                <a:gd name="connsiteX1" fmla="*/ 21571 w 21571"/>
                <a:gd name="connsiteY1" fmla="*/ 9565 h 21600"/>
                <a:gd name="connsiteX2" fmla="*/ 14298 w 21571"/>
                <a:gd name="connsiteY2" fmla="*/ 4480 h 21600"/>
                <a:gd name="connsiteX3" fmla="*/ 7874 w 21571"/>
                <a:gd name="connsiteY3" fmla="*/ 0 h 21600"/>
                <a:gd name="connsiteX4" fmla="*/ 4012 w 21571"/>
                <a:gd name="connsiteY4" fmla="*/ 0 h 21600"/>
                <a:gd name="connsiteX5" fmla="*/ 1 w 21571"/>
                <a:gd name="connsiteY5" fmla="*/ 2822 h 21600"/>
                <a:gd name="connsiteX6" fmla="*/ 149 w 21571"/>
                <a:gd name="connsiteY6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71" h="21600" extrusionOk="0">
                  <a:moveTo>
                    <a:pt x="149" y="21600"/>
                  </a:moveTo>
                  <a:lnTo>
                    <a:pt x="21571" y="9565"/>
                  </a:lnTo>
                  <a:lnTo>
                    <a:pt x="14298" y="4480"/>
                  </a:lnTo>
                  <a:lnTo>
                    <a:pt x="7874" y="0"/>
                  </a:lnTo>
                  <a:lnTo>
                    <a:pt x="4012" y="0"/>
                  </a:lnTo>
                  <a:cubicBezTo>
                    <a:pt x="1783" y="0"/>
                    <a:pt x="-29" y="1266"/>
                    <a:pt x="1" y="2822"/>
                  </a:cubicBezTo>
                  <a:cubicBezTo>
                    <a:pt x="50" y="9081"/>
                    <a:pt x="100" y="15341"/>
                    <a:pt x="149" y="2160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Woven Matrix – Slide Template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67473B5-31FD-4BBE-8629-CC99C7A2ABA5}"/>
              </a:ext>
            </a:extLst>
          </p:cNvPr>
          <p:cNvSpPr txBox="1"/>
          <p:nvPr/>
        </p:nvSpPr>
        <p:spPr>
          <a:xfrm rot="2700000">
            <a:off x="4816422" y="1937646"/>
            <a:ext cx="2227192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DBB185B-1712-4446-8FF3-B4E39F7A5F9D}"/>
              </a:ext>
            </a:extLst>
          </p:cNvPr>
          <p:cNvSpPr txBox="1"/>
          <p:nvPr/>
        </p:nvSpPr>
        <p:spPr>
          <a:xfrm rot="2700000">
            <a:off x="3787605" y="4039283"/>
            <a:ext cx="376058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18B8778-A44A-47F3-975B-1D6888B7C19B}"/>
              </a:ext>
            </a:extLst>
          </p:cNvPr>
          <p:cNvSpPr txBox="1"/>
          <p:nvPr/>
        </p:nvSpPr>
        <p:spPr>
          <a:xfrm rot="18900000">
            <a:off x="6296779" y="3198166"/>
            <a:ext cx="2003721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A346031-530A-456F-8032-CC2A46137EA5}"/>
              </a:ext>
            </a:extLst>
          </p:cNvPr>
          <p:cNvGrpSpPr/>
          <p:nvPr/>
        </p:nvGrpSpPr>
        <p:grpSpPr>
          <a:xfrm>
            <a:off x="8923583" y="4130295"/>
            <a:ext cx="2926080" cy="1290153"/>
            <a:chOff x="8921977" y="4073386"/>
            <a:chExt cx="2926080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7BB97E2-0E73-4E05-B53C-A2F7D9E2683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4A3825B-ED95-45DD-B23C-EBA90E17FE7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7BEF49D-3A25-4CD3-8452-DBD2B7D2C677}"/>
              </a:ext>
            </a:extLst>
          </p:cNvPr>
          <p:cNvGrpSpPr/>
          <p:nvPr/>
        </p:nvGrpSpPr>
        <p:grpSpPr>
          <a:xfrm>
            <a:off x="334542" y="4130295"/>
            <a:ext cx="2926080" cy="1290153"/>
            <a:chOff x="332936" y="4652338"/>
            <a:chExt cx="2926080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130E782-1BD7-40A0-B40C-27B32B127C04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ED34F60-2657-4CAF-8445-A2A72D406F4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5F9AD5A-5E92-41D1-A95C-9B63556E9ED5}"/>
              </a:ext>
            </a:extLst>
          </p:cNvPr>
          <p:cNvGrpSpPr/>
          <p:nvPr/>
        </p:nvGrpSpPr>
        <p:grpSpPr>
          <a:xfrm>
            <a:off x="8931378" y="1493753"/>
            <a:ext cx="2926080" cy="1290153"/>
            <a:chOff x="8921977" y="1466725"/>
            <a:chExt cx="2926080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FD266F0-28DA-44CA-80DE-0DFCBF30438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C348B7D-B031-440E-B2AB-5D8CAE19162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260E271-5784-440A-A258-433B4E07E744}"/>
              </a:ext>
            </a:extLst>
          </p:cNvPr>
          <p:cNvGrpSpPr/>
          <p:nvPr/>
        </p:nvGrpSpPr>
        <p:grpSpPr>
          <a:xfrm>
            <a:off x="342337" y="1493753"/>
            <a:ext cx="2926080" cy="1290153"/>
            <a:chOff x="332936" y="2627766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3307ADC-024E-47F4-B70B-69B09137E7C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B7CE0D8-EC30-4FEE-B518-B53BD1C0E16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aphic 40" descr="Lightbulb">
            <a:extLst>
              <a:ext uri="{FF2B5EF4-FFF2-40B4-BE49-F238E27FC236}">
                <a16:creationId xmlns:a16="http://schemas.microsoft.com/office/drawing/2014/main" id="{D7C7C6C8-4388-4AC2-BEF5-B832D1D4D637}"/>
              </a:ext>
            </a:extLst>
          </p:cNvPr>
          <p:cNvGrpSpPr/>
          <p:nvPr/>
        </p:nvGrpSpPr>
        <p:grpSpPr>
          <a:xfrm>
            <a:off x="3708598" y="1692220"/>
            <a:ext cx="640080" cy="640080"/>
            <a:chOff x="3708598" y="1692220"/>
            <a:chExt cx="640080" cy="640080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93A375D2-8B58-4138-AF2B-2A404D6AA065}"/>
                </a:ext>
              </a:extLst>
            </p:cNvPr>
            <p:cNvSpPr/>
            <p:nvPr/>
          </p:nvSpPr>
          <p:spPr>
            <a:xfrm>
              <a:off x="3941960" y="2118940"/>
              <a:ext cx="173355" cy="40005"/>
            </a:xfrm>
            <a:custGeom>
              <a:avLst/>
              <a:gdLst>
                <a:gd name="connsiteX0" fmla="*/ 20003 w 173355"/>
                <a:gd name="connsiteY0" fmla="*/ 0 h 40005"/>
                <a:gd name="connsiteX1" fmla="*/ 153353 w 173355"/>
                <a:gd name="connsiteY1" fmla="*/ 0 h 40005"/>
                <a:gd name="connsiteX2" fmla="*/ 173355 w 173355"/>
                <a:gd name="connsiteY2" fmla="*/ 20003 h 40005"/>
                <a:gd name="connsiteX3" fmla="*/ 153353 w 173355"/>
                <a:gd name="connsiteY3" fmla="*/ 40005 h 40005"/>
                <a:gd name="connsiteX4" fmla="*/ 20003 w 173355"/>
                <a:gd name="connsiteY4" fmla="*/ 40005 h 40005"/>
                <a:gd name="connsiteX5" fmla="*/ 0 w 173355"/>
                <a:gd name="connsiteY5" fmla="*/ 20003 h 40005"/>
                <a:gd name="connsiteX6" fmla="*/ 20003 w 173355"/>
                <a:gd name="connsiteY6" fmla="*/ 0 h 4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355" h="40005">
                  <a:moveTo>
                    <a:pt x="20003" y="0"/>
                  </a:moveTo>
                  <a:lnTo>
                    <a:pt x="153353" y="0"/>
                  </a:lnTo>
                  <a:cubicBezTo>
                    <a:pt x="164687" y="0"/>
                    <a:pt x="173355" y="8668"/>
                    <a:pt x="173355" y="20003"/>
                  </a:cubicBezTo>
                  <a:cubicBezTo>
                    <a:pt x="173355" y="31337"/>
                    <a:pt x="164687" y="40005"/>
                    <a:pt x="153353" y="40005"/>
                  </a:cubicBezTo>
                  <a:lnTo>
                    <a:pt x="20003" y="40005"/>
                  </a:lnTo>
                  <a:cubicBezTo>
                    <a:pt x="8668" y="40005"/>
                    <a:pt x="0" y="31337"/>
                    <a:pt x="0" y="20003"/>
                  </a:cubicBezTo>
                  <a:cubicBezTo>
                    <a:pt x="0" y="8668"/>
                    <a:pt x="8668" y="0"/>
                    <a:pt x="20003" y="0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A5B9D6E1-FA05-423A-B5A3-21E5FBC315C9}"/>
                </a:ext>
              </a:extLst>
            </p:cNvPr>
            <p:cNvSpPr/>
            <p:nvPr/>
          </p:nvSpPr>
          <p:spPr>
            <a:xfrm>
              <a:off x="3941960" y="2185615"/>
              <a:ext cx="173355" cy="40005"/>
            </a:xfrm>
            <a:custGeom>
              <a:avLst/>
              <a:gdLst>
                <a:gd name="connsiteX0" fmla="*/ 20003 w 173355"/>
                <a:gd name="connsiteY0" fmla="*/ 0 h 40005"/>
                <a:gd name="connsiteX1" fmla="*/ 153353 w 173355"/>
                <a:gd name="connsiteY1" fmla="*/ 0 h 40005"/>
                <a:gd name="connsiteX2" fmla="*/ 173355 w 173355"/>
                <a:gd name="connsiteY2" fmla="*/ 20003 h 40005"/>
                <a:gd name="connsiteX3" fmla="*/ 153353 w 173355"/>
                <a:gd name="connsiteY3" fmla="*/ 40005 h 40005"/>
                <a:gd name="connsiteX4" fmla="*/ 20003 w 173355"/>
                <a:gd name="connsiteY4" fmla="*/ 40005 h 40005"/>
                <a:gd name="connsiteX5" fmla="*/ 0 w 173355"/>
                <a:gd name="connsiteY5" fmla="*/ 20003 h 40005"/>
                <a:gd name="connsiteX6" fmla="*/ 20003 w 173355"/>
                <a:gd name="connsiteY6" fmla="*/ 0 h 4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355" h="40005">
                  <a:moveTo>
                    <a:pt x="20003" y="0"/>
                  </a:moveTo>
                  <a:lnTo>
                    <a:pt x="153353" y="0"/>
                  </a:lnTo>
                  <a:cubicBezTo>
                    <a:pt x="164687" y="0"/>
                    <a:pt x="173355" y="8668"/>
                    <a:pt x="173355" y="20003"/>
                  </a:cubicBezTo>
                  <a:cubicBezTo>
                    <a:pt x="173355" y="31337"/>
                    <a:pt x="164687" y="40005"/>
                    <a:pt x="153353" y="40005"/>
                  </a:cubicBezTo>
                  <a:lnTo>
                    <a:pt x="20003" y="40005"/>
                  </a:lnTo>
                  <a:cubicBezTo>
                    <a:pt x="8668" y="40005"/>
                    <a:pt x="0" y="31337"/>
                    <a:pt x="0" y="20003"/>
                  </a:cubicBezTo>
                  <a:cubicBezTo>
                    <a:pt x="0" y="8668"/>
                    <a:pt x="8668" y="0"/>
                    <a:pt x="20003" y="0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84C7A3DE-70F1-41DA-BCEC-B9294766FD7F}"/>
                </a:ext>
              </a:extLst>
            </p:cNvPr>
            <p:cNvSpPr/>
            <p:nvPr/>
          </p:nvSpPr>
          <p:spPr>
            <a:xfrm>
              <a:off x="3985299" y="2252290"/>
              <a:ext cx="86677" cy="40005"/>
            </a:xfrm>
            <a:custGeom>
              <a:avLst/>
              <a:gdLst>
                <a:gd name="connsiteX0" fmla="*/ 0 w 86677"/>
                <a:gd name="connsiteY0" fmla="*/ 0 h 40005"/>
                <a:gd name="connsiteX1" fmla="*/ 43339 w 86677"/>
                <a:gd name="connsiteY1" fmla="*/ 40005 h 40005"/>
                <a:gd name="connsiteX2" fmla="*/ 86678 w 86677"/>
                <a:gd name="connsiteY2" fmla="*/ 0 h 40005"/>
                <a:gd name="connsiteX3" fmla="*/ 0 w 86677"/>
                <a:gd name="connsiteY3" fmla="*/ 0 h 4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677" h="40005">
                  <a:moveTo>
                    <a:pt x="0" y="0"/>
                  </a:moveTo>
                  <a:cubicBezTo>
                    <a:pt x="2000" y="22670"/>
                    <a:pt x="20669" y="40005"/>
                    <a:pt x="43339" y="40005"/>
                  </a:cubicBezTo>
                  <a:cubicBezTo>
                    <a:pt x="66008" y="40005"/>
                    <a:pt x="84677" y="22670"/>
                    <a:pt x="8667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2F7F5C38-AA46-4BB1-8CA5-A18ABF7F97FB}"/>
                </a:ext>
              </a:extLst>
            </p:cNvPr>
            <p:cNvSpPr/>
            <p:nvPr/>
          </p:nvSpPr>
          <p:spPr>
            <a:xfrm>
              <a:off x="3855283" y="1732225"/>
              <a:ext cx="346710" cy="360045"/>
            </a:xfrm>
            <a:custGeom>
              <a:avLst/>
              <a:gdLst>
                <a:gd name="connsiteX0" fmla="*/ 173355 w 346710"/>
                <a:gd name="connsiteY0" fmla="*/ 0 h 360045"/>
                <a:gd name="connsiteX1" fmla="*/ 173355 w 346710"/>
                <a:gd name="connsiteY1" fmla="*/ 0 h 360045"/>
                <a:gd name="connsiteX2" fmla="*/ 173355 w 346710"/>
                <a:gd name="connsiteY2" fmla="*/ 0 h 360045"/>
                <a:gd name="connsiteX3" fmla="*/ 0 w 346710"/>
                <a:gd name="connsiteY3" fmla="*/ 171355 h 360045"/>
                <a:gd name="connsiteX4" fmla="*/ 0 w 346710"/>
                <a:gd name="connsiteY4" fmla="*/ 177355 h 360045"/>
                <a:gd name="connsiteX5" fmla="*/ 12001 w 346710"/>
                <a:gd name="connsiteY5" fmla="*/ 237363 h 360045"/>
                <a:gd name="connsiteX6" fmla="*/ 42005 w 346710"/>
                <a:gd name="connsiteY6" fmla="*/ 286703 h 360045"/>
                <a:gd name="connsiteX7" fmla="*/ 82677 w 346710"/>
                <a:gd name="connsiteY7" fmla="*/ 352711 h 360045"/>
                <a:gd name="connsiteX8" fmla="*/ 94679 w 346710"/>
                <a:gd name="connsiteY8" fmla="*/ 360045 h 360045"/>
                <a:gd name="connsiteX9" fmla="*/ 252032 w 346710"/>
                <a:gd name="connsiteY9" fmla="*/ 360045 h 360045"/>
                <a:gd name="connsiteX10" fmla="*/ 264033 w 346710"/>
                <a:gd name="connsiteY10" fmla="*/ 352711 h 360045"/>
                <a:gd name="connsiteX11" fmla="*/ 304705 w 346710"/>
                <a:gd name="connsiteY11" fmla="*/ 286703 h 360045"/>
                <a:gd name="connsiteX12" fmla="*/ 334708 w 346710"/>
                <a:gd name="connsiteY12" fmla="*/ 237363 h 360045"/>
                <a:gd name="connsiteX13" fmla="*/ 346710 w 346710"/>
                <a:gd name="connsiteY13" fmla="*/ 177355 h 360045"/>
                <a:gd name="connsiteX14" fmla="*/ 346710 w 346710"/>
                <a:gd name="connsiteY14" fmla="*/ 171355 h 360045"/>
                <a:gd name="connsiteX15" fmla="*/ 173355 w 346710"/>
                <a:gd name="connsiteY15" fmla="*/ 0 h 360045"/>
                <a:gd name="connsiteX16" fmla="*/ 306705 w 346710"/>
                <a:gd name="connsiteY16" fmla="*/ 176689 h 360045"/>
                <a:gd name="connsiteX17" fmla="*/ 297371 w 346710"/>
                <a:gd name="connsiteY17" fmla="*/ 223361 h 360045"/>
                <a:gd name="connsiteX18" fmla="*/ 274701 w 346710"/>
                <a:gd name="connsiteY18" fmla="*/ 260033 h 360045"/>
                <a:gd name="connsiteX19" fmla="*/ 236030 w 346710"/>
                <a:gd name="connsiteY19" fmla="*/ 320040 h 360045"/>
                <a:gd name="connsiteX20" fmla="*/ 173355 w 346710"/>
                <a:gd name="connsiteY20" fmla="*/ 320040 h 360045"/>
                <a:gd name="connsiteX21" fmla="*/ 111347 w 346710"/>
                <a:gd name="connsiteY21" fmla="*/ 320040 h 360045"/>
                <a:gd name="connsiteX22" fmla="*/ 72676 w 346710"/>
                <a:gd name="connsiteY22" fmla="*/ 260033 h 360045"/>
                <a:gd name="connsiteX23" fmla="*/ 50006 w 346710"/>
                <a:gd name="connsiteY23" fmla="*/ 223361 h 360045"/>
                <a:gd name="connsiteX24" fmla="*/ 40672 w 346710"/>
                <a:gd name="connsiteY24" fmla="*/ 176689 h 360045"/>
                <a:gd name="connsiteX25" fmla="*/ 40672 w 346710"/>
                <a:gd name="connsiteY25" fmla="*/ 171355 h 360045"/>
                <a:gd name="connsiteX26" fmla="*/ 174022 w 346710"/>
                <a:gd name="connsiteY26" fmla="*/ 39338 h 360045"/>
                <a:gd name="connsiteX27" fmla="*/ 174022 w 346710"/>
                <a:gd name="connsiteY27" fmla="*/ 39338 h 360045"/>
                <a:gd name="connsiteX28" fmla="*/ 174022 w 346710"/>
                <a:gd name="connsiteY28" fmla="*/ 39338 h 360045"/>
                <a:gd name="connsiteX29" fmla="*/ 174022 w 346710"/>
                <a:gd name="connsiteY29" fmla="*/ 39338 h 360045"/>
                <a:gd name="connsiteX30" fmla="*/ 174022 w 346710"/>
                <a:gd name="connsiteY30" fmla="*/ 39338 h 360045"/>
                <a:gd name="connsiteX31" fmla="*/ 174022 w 346710"/>
                <a:gd name="connsiteY31" fmla="*/ 39338 h 360045"/>
                <a:gd name="connsiteX32" fmla="*/ 174022 w 346710"/>
                <a:gd name="connsiteY32" fmla="*/ 39338 h 360045"/>
                <a:gd name="connsiteX33" fmla="*/ 307372 w 346710"/>
                <a:gd name="connsiteY33" fmla="*/ 171355 h 360045"/>
                <a:gd name="connsiteX34" fmla="*/ 307372 w 346710"/>
                <a:gd name="connsiteY34" fmla="*/ 176689 h 360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6710" h="360045">
                  <a:moveTo>
                    <a:pt x="173355" y="0"/>
                  </a:moveTo>
                  <a:cubicBezTo>
                    <a:pt x="173355" y="0"/>
                    <a:pt x="173355" y="0"/>
                    <a:pt x="173355" y="0"/>
                  </a:cubicBezTo>
                  <a:cubicBezTo>
                    <a:pt x="173355" y="0"/>
                    <a:pt x="173355" y="0"/>
                    <a:pt x="173355" y="0"/>
                  </a:cubicBezTo>
                  <a:cubicBezTo>
                    <a:pt x="78676" y="667"/>
                    <a:pt x="2000" y="76676"/>
                    <a:pt x="0" y="171355"/>
                  </a:cubicBezTo>
                  <a:lnTo>
                    <a:pt x="0" y="177355"/>
                  </a:lnTo>
                  <a:cubicBezTo>
                    <a:pt x="667" y="198025"/>
                    <a:pt x="4667" y="218027"/>
                    <a:pt x="12001" y="237363"/>
                  </a:cubicBezTo>
                  <a:cubicBezTo>
                    <a:pt x="19336" y="255365"/>
                    <a:pt x="29337" y="272034"/>
                    <a:pt x="42005" y="286703"/>
                  </a:cubicBezTo>
                  <a:cubicBezTo>
                    <a:pt x="58007" y="304038"/>
                    <a:pt x="75343" y="338042"/>
                    <a:pt x="82677" y="352711"/>
                  </a:cubicBezTo>
                  <a:cubicBezTo>
                    <a:pt x="84677" y="357378"/>
                    <a:pt x="89345" y="360045"/>
                    <a:pt x="94679" y="360045"/>
                  </a:cubicBezTo>
                  <a:lnTo>
                    <a:pt x="252032" y="360045"/>
                  </a:lnTo>
                  <a:cubicBezTo>
                    <a:pt x="257365" y="360045"/>
                    <a:pt x="262033" y="357378"/>
                    <a:pt x="264033" y="352711"/>
                  </a:cubicBezTo>
                  <a:cubicBezTo>
                    <a:pt x="271367" y="338042"/>
                    <a:pt x="288703" y="304038"/>
                    <a:pt x="304705" y="286703"/>
                  </a:cubicBezTo>
                  <a:cubicBezTo>
                    <a:pt x="317373" y="272034"/>
                    <a:pt x="328041" y="255365"/>
                    <a:pt x="334708" y="237363"/>
                  </a:cubicBezTo>
                  <a:cubicBezTo>
                    <a:pt x="342043" y="218027"/>
                    <a:pt x="346043" y="198025"/>
                    <a:pt x="346710" y="177355"/>
                  </a:cubicBezTo>
                  <a:lnTo>
                    <a:pt x="346710" y="171355"/>
                  </a:lnTo>
                  <a:cubicBezTo>
                    <a:pt x="344710" y="76676"/>
                    <a:pt x="268034" y="667"/>
                    <a:pt x="173355" y="0"/>
                  </a:cubicBezTo>
                  <a:close/>
                  <a:moveTo>
                    <a:pt x="306705" y="176689"/>
                  </a:moveTo>
                  <a:cubicBezTo>
                    <a:pt x="306038" y="192691"/>
                    <a:pt x="302705" y="208693"/>
                    <a:pt x="297371" y="223361"/>
                  </a:cubicBezTo>
                  <a:cubicBezTo>
                    <a:pt x="292037" y="236696"/>
                    <a:pt x="284702" y="249365"/>
                    <a:pt x="274701" y="260033"/>
                  </a:cubicBezTo>
                  <a:cubicBezTo>
                    <a:pt x="259366" y="278702"/>
                    <a:pt x="246031" y="298704"/>
                    <a:pt x="236030" y="320040"/>
                  </a:cubicBezTo>
                  <a:lnTo>
                    <a:pt x="173355" y="320040"/>
                  </a:lnTo>
                  <a:lnTo>
                    <a:pt x="111347" y="320040"/>
                  </a:lnTo>
                  <a:cubicBezTo>
                    <a:pt x="100679" y="298704"/>
                    <a:pt x="87344" y="278702"/>
                    <a:pt x="72676" y="260033"/>
                  </a:cubicBezTo>
                  <a:cubicBezTo>
                    <a:pt x="63341" y="249365"/>
                    <a:pt x="55340" y="236696"/>
                    <a:pt x="50006" y="223361"/>
                  </a:cubicBezTo>
                  <a:cubicBezTo>
                    <a:pt x="44006" y="208693"/>
                    <a:pt x="41339" y="192691"/>
                    <a:pt x="40672" y="176689"/>
                  </a:cubicBezTo>
                  <a:lnTo>
                    <a:pt x="40672" y="171355"/>
                  </a:lnTo>
                  <a:cubicBezTo>
                    <a:pt x="42005" y="98679"/>
                    <a:pt x="101346" y="40005"/>
                    <a:pt x="174022" y="39338"/>
                  </a:cubicBezTo>
                  <a:lnTo>
                    <a:pt x="174022" y="39338"/>
                  </a:lnTo>
                  <a:lnTo>
                    <a:pt x="174022" y="39338"/>
                  </a:lnTo>
                  <a:cubicBezTo>
                    <a:pt x="174022" y="39338"/>
                    <a:pt x="174022" y="39338"/>
                    <a:pt x="174022" y="39338"/>
                  </a:cubicBezTo>
                  <a:cubicBezTo>
                    <a:pt x="174022" y="39338"/>
                    <a:pt x="174022" y="39338"/>
                    <a:pt x="174022" y="39338"/>
                  </a:cubicBezTo>
                  <a:lnTo>
                    <a:pt x="174022" y="39338"/>
                  </a:lnTo>
                  <a:lnTo>
                    <a:pt x="174022" y="39338"/>
                  </a:lnTo>
                  <a:cubicBezTo>
                    <a:pt x="246698" y="40005"/>
                    <a:pt x="306038" y="98012"/>
                    <a:pt x="307372" y="171355"/>
                  </a:cubicBezTo>
                  <a:lnTo>
                    <a:pt x="307372" y="176689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5" name="Graphic 39" descr="Head with gears">
            <a:extLst>
              <a:ext uri="{FF2B5EF4-FFF2-40B4-BE49-F238E27FC236}">
                <a16:creationId xmlns:a16="http://schemas.microsoft.com/office/drawing/2014/main" id="{99B30E57-CF38-4170-ACE8-FB92BA6F0D24}"/>
              </a:ext>
            </a:extLst>
          </p:cNvPr>
          <p:cNvGrpSpPr/>
          <p:nvPr/>
        </p:nvGrpSpPr>
        <p:grpSpPr>
          <a:xfrm>
            <a:off x="7855466" y="1692220"/>
            <a:ext cx="640080" cy="640080"/>
            <a:chOff x="7855466" y="1692220"/>
            <a:chExt cx="640080" cy="640080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6745A311-F931-4D9F-B5E2-E6DABC6B8A91}"/>
                </a:ext>
              </a:extLst>
            </p:cNvPr>
            <p:cNvSpPr/>
            <p:nvPr/>
          </p:nvSpPr>
          <p:spPr>
            <a:xfrm>
              <a:off x="8141501" y="1823569"/>
              <a:ext cx="56006" cy="56006"/>
            </a:xfrm>
            <a:custGeom>
              <a:avLst/>
              <a:gdLst>
                <a:gd name="connsiteX0" fmla="*/ 28003 w 56006"/>
                <a:gd name="connsiteY0" fmla="*/ 0 h 56006"/>
                <a:gd name="connsiteX1" fmla="*/ 0 w 56006"/>
                <a:gd name="connsiteY1" fmla="*/ 28003 h 56006"/>
                <a:gd name="connsiteX2" fmla="*/ 28003 w 56006"/>
                <a:gd name="connsiteY2" fmla="*/ 56007 h 56006"/>
                <a:gd name="connsiteX3" fmla="*/ 56007 w 56006"/>
                <a:gd name="connsiteY3" fmla="*/ 28003 h 56006"/>
                <a:gd name="connsiteX4" fmla="*/ 28003 w 56006"/>
                <a:gd name="connsiteY4" fmla="*/ 0 h 5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6" h="56006">
                  <a:moveTo>
                    <a:pt x="28003" y="0"/>
                  </a:moveTo>
                  <a:cubicBezTo>
                    <a:pt x="12668" y="0"/>
                    <a:pt x="0" y="12668"/>
                    <a:pt x="0" y="28003"/>
                  </a:cubicBezTo>
                  <a:cubicBezTo>
                    <a:pt x="0" y="43339"/>
                    <a:pt x="12668" y="56007"/>
                    <a:pt x="28003" y="56007"/>
                  </a:cubicBezTo>
                  <a:cubicBezTo>
                    <a:pt x="43339" y="56007"/>
                    <a:pt x="56007" y="43339"/>
                    <a:pt x="56007" y="28003"/>
                  </a:cubicBezTo>
                  <a:cubicBezTo>
                    <a:pt x="56007" y="12668"/>
                    <a:pt x="43339" y="0"/>
                    <a:pt x="28003" y="0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B9C44133-DF07-42E1-991A-99196E0A904D}"/>
                </a:ext>
              </a:extLst>
            </p:cNvPr>
            <p:cNvSpPr/>
            <p:nvPr/>
          </p:nvSpPr>
          <p:spPr>
            <a:xfrm>
              <a:off x="8057491" y="1958920"/>
              <a:ext cx="56007" cy="56007"/>
            </a:xfrm>
            <a:custGeom>
              <a:avLst/>
              <a:gdLst>
                <a:gd name="connsiteX0" fmla="*/ 56007 w 56007"/>
                <a:gd name="connsiteY0" fmla="*/ 28004 h 56007"/>
                <a:gd name="connsiteX1" fmla="*/ 28004 w 56007"/>
                <a:gd name="connsiteY1" fmla="*/ 56007 h 56007"/>
                <a:gd name="connsiteX2" fmla="*/ 0 w 56007"/>
                <a:gd name="connsiteY2" fmla="*/ 28004 h 56007"/>
                <a:gd name="connsiteX3" fmla="*/ 28004 w 56007"/>
                <a:gd name="connsiteY3" fmla="*/ 0 h 56007"/>
                <a:gd name="connsiteX4" fmla="*/ 56007 w 56007"/>
                <a:gd name="connsiteY4" fmla="*/ 28004 h 56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" h="56007">
                  <a:moveTo>
                    <a:pt x="56007" y="28004"/>
                  </a:moveTo>
                  <a:cubicBezTo>
                    <a:pt x="56007" y="43469"/>
                    <a:pt x="43469" y="56007"/>
                    <a:pt x="28004" y="56007"/>
                  </a:cubicBezTo>
                  <a:cubicBezTo>
                    <a:pt x="12538" y="56007"/>
                    <a:pt x="0" y="43469"/>
                    <a:pt x="0" y="28004"/>
                  </a:cubicBezTo>
                  <a:cubicBezTo>
                    <a:pt x="0" y="12538"/>
                    <a:pt x="12538" y="0"/>
                    <a:pt x="28004" y="0"/>
                  </a:cubicBezTo>
                  <a:cubicBezTo>
                    <a:pt x="43469" y="0"/>
                    <a:pt x="56007" y="12538"/>
                    <a:pt x="56007" y="28004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FE906FA7-DAA4-4E10-89A5-7BBCD520C810}"/>
                </a:ext>
              </a:extLst>
            </p:cNvPr>
            <p:cNvSpPr/>
            <p:nvPr/>
          </p:nvSpPr>
          <p:spPr>
            <a:xfrm>
              <a:off x="7948677" y="1729557"/>
              <a:ext cx="453590" cy="538067"/>
            </a:xfrm>
            <a:custGeom>
              <a:avLst/>
              <a:gdLst>
                <a:gd name="connsiteX0" fmla="*/ 300171 w 453590"/>
                <a:gd name="connsiteY0" fmla="*/ 131350 h 538067"/>
                <a:gd name="connsiteX1" fmla="*/ 283503 w 453590"/>
                <a:gd name="connsiteY1" fmla="*/ 139351 h 538067"/>
                <a:gd name="connsiteX2" fmla="*/ 276835 w 453590"/>
                <a:gd name="connsiteY2" fmla="*/ 154019 h 538067"/>
                <a:gd name="connsiteX3" fmla="*/ 282836 w 453590"/>
                <a:gd name="connsiteY3" fmla="*/ 171355 h 538067"/>
                <a:gd name="connsiteX4" fmla="*/ 269501 w 453590"/>
                <a:gd name="connsiteY4" fmla="*/ 184690 h 538067"/>
                <a:gd name="connsiteX5" fmla="*/ 252165 w 453590"/>
                <a:gd name="connsiteY5" fmla="*/ 178689 h 538067"/>
                <a:gd name="connsiteX6" fmla="*/ 237497 w 453590"/>
                <a:gd name="connsiteY6" fmla="*/ 184690 h 538067"/>
                <a:gd name="connsiteX7" fmla="*/ 229496 w 453590"/>
                <a:gd name="connsiteY7" fmla="*/ 200692 h 538067"/>
                <a:gd name="connsiteX8" fmla="*/ 210827 w 453590"/>
                <a:gd name="connsiteY8" fmla="*/ 200692 h 538067"/>
                <a:gd name="connsiteX9" fmla="*/ 202826 w 453590"/>
                <a:gd name="connsiteY9" fmla="*/ 184023 h 538067"/>
                <a:gd name="connsiteX10" fmla="*/ 188157 w 453590"/>
                <a:gd name="connsiteY10" fmla="*/ 178022 h 538067"/>
                <a:gd name="connsiteX11" fmla="*/ 170822 w 453590"/>
                <a:gd name="connsiteY11" fmla="*/ 184023 h 538067"/>
                <a:gd name="connsiteX12" fmla="*/ 157487 w 453590"/>
                <a:gd name="connsiteY12" fmla="*/ 170688 h 538067"/>
                <a:gd name="connsiteX13" fmla="*/ 163488 w 453590"/>
                <a:gd name="connsiteY13" fmla="*/ 153353 h 538067"/>
                <a:gd name="connsiteX14" fmla="*/ 157487 w 453590"/>
                <a:gd name="connsiteY14" fmla="*/ 138684 h 538067"/>
                <a:gd name="connsiteX15" fmla="*/ 140818 w 453590"/>
                <a:gd name="connsiteY15" fmla="*/ 130683 h 538067"/>
                <a:gd name="connsiteX16" fmla="*/ 140818 w 453590"/>
                <a:gd name="connsiteY16" fmla="*/ 112014 h 538067"/>
                <a:gd name="connsiteX17" fmla="*/ 157487 w 453590"/>
                <a:gd name="connsiteY17" fmla="*/ 104013 h 538067"/>
                <a:gd name="connsiteX18" fmla="*/ 163488 w 453590"/>
                <a:gd name="connsiteY18" fmla="*/ 89345 h 538067"/>
                <a:gd name="connsiteX19" fmla="*/ 158154 w 453590"/>
                <a:gd name="connsiteY19" fmla="*/ 72009 h 538067"/>
                <a:gd name="connsiteX20" fmla="*/ 171489 w 453590"/>
                <a:gd name="connsiteY20" fmla="*/ 58674 h 538067"/>
                <a:gd name="connsiteX21" fmla="*/ 188824 w 453590"/>
                <a:gd name="connsiteY21" fmla="*/ 64675 h 538067"/>
                <a:gd name="connsiteX22" fmla="*/ 203493 w 453590"/>
                <a:gd name="connsiteY22" fmla="*/ 58674 h 538067"/>
                <a:gd name="connsiteX23" fmla="*/ 211494 w 453590"/>
                <a:gd name="connsiteY23" fmla="*/ 42005 h 538067"/>
                <a:gd name="connsiteX24" fmla="*/ 230163 w 453590"/>
                <a:gd name="connsiteY24" fmla="*/ 42005 h 538067"/>
                <a:gd name="connsiteX25" fmla="*/ 238164 w 453590"/>
                <a:gd name="connsiteY25" fmla="*/ 58007 h 538067"/>
                <a:gd name="connsiteX26" fmla="*/ 252832 w 453590"/>
                <a:gd name="connsiteY26" fmla="*/ 64008 h 538067"/>
                <a:gd name="connsiteX27" fmla="*/ 270168 w 453590"/>
                <a:gd name="connsiteY27" fmla="*/ 58007 h 538067"/>
                <a:gd name="connsiteX28" fmla="*/ 283503 w 453590"/>
                <a:gd name="connsiteY28" fmla="*/ 71342 h 538067"/>
                <a:gd name="connsiteX29" fmla="*/ 277502 w 453590"/>
                <a:gd name="connsiteY29" fmla="*/ 88678 h 538067"/>
                <a:gd name="connsiteX30" fmla="*/ 283503 w 453590"/>
                <a:gd name="connsiteY30" fmla="*/ 103346 h 538067"/>
                <a:gd name="connsiteX31" fmla="*/ 300171 w 453590"/>
                <a:gd name="connsiteY31" fmla="*/ 111347 h 538067"/>
                <a:gd name="connsiteX32" fmla="*/ 300171 w 453590"/>
                <a:gd name="connsiteY32" fmla="*/ 131350 h 538067"/>
                <a:gd name="connsiteX33" fmla="*/ 216161 w 453590"/>
                <a:gd name="connsiteY33" fmla="*/ 266700 h 538067"/>
                <a:gd name="connsiteX34" fmla="*/ 199492 w 453590"/>
                <a:gd name="connsiteY34" fmla="*/ 274701 h 538067"/>
                <a:gd name="connsiteX35" fmla="*/ 193491 w 453590"/>
                <a:gd name="connsiteY35" fmla="*/ 289370 h 538067"/>
                <a:gd name="connsiteX36" fmla="*/ 198825 w 453590"/>
                <a:gd name="connsiteY36" fmla="*/ 306705 h 538067"/>
                <a:gd name="connsiteX37" fmla="*/ 185490 w 453590"/>
                <a:gd name="connsiteY37" fmla="*/ 320040 h 538067"/>
                <a:gd name="connsiteX38" fmla="*/ 168155 w 453590"/>
                <a:gd name="connsiteY38" fmla="*/ 314039 h 538067"/>
                <a:gd name="connsiteX39" fmla="*/ 153486 w 453590"/>
                <a:gd name="connsiteY39" fmla="*/ 320040 h 538067"/>
                <a:gd name="connsiteX40" fmla="*/ 146152 w 453590"/>
                <a:gd name="connsiteY40" fmla="*/ 336042 h 538067"/>
                <a:gd name="connsiteX41" fmla="*/ 127483 w 453590"/>
                <a:gd name="connsiteY41" fmla="*/ 336042 h 538067"/>
                <a:gd name="connsiteX42" fmla="*/ 119482 w 453590"/>
                <a:gd name="connsiteY42" fmla="*/ 319373 h 538067"/>
                <a:gd name="connsiteX43" fmla="*/ 104814 w 453590"/>
                <a:gd name="connsiteY43" fmla="*/ 313373 h 538067"/>
                <a:gd name="connsiteX44" fmla="*/ 87478 w 453590"/>
                <a:gd name="connsiteY44" fmla="*/ 318707 h 538067"/>
                <a:gd name="connsiteX45" fmla="*/ 74143 w 453590"/>
                <a:gd name="connsiteY45" fmla="*/ 305372 h 538067"/>
                <a:gd name="connsiteX46" fmla="*/ 80144 w 453590"/>
                <a:gd name="connsiteY46" fmla="*/ 288036 h 538067"/>
                <a:gd name="connsiteX47" fmla="*/ 74143 w 453590"/>
                <a:gd name="connsiteY47" fmla="*/ 273368 h 538067"/>
                <a:gd name="connsiteX48" fmla="*/ 57474 w 453590"/>
                <a:gd name="connsiteY48" fmla="*/ 265367 h 538067"/>
                <a:gd name="connsiteX49" fmla="*/ 57474 w 453590"/>
                <a:gd name="connsiteY49" fmla="*/ 246697 h 538067"/>
                <a:gd name="connsiteX50" fmla="*/ 74143 w 453590"/>
                <a:gd name="connsiteY50" fmla="*/ 238697 h 538067"/>
                <a:gd name="connsiteX51" fmla="*/ 80144 w 453590"/>
                <a:gd name="connsiteY51" fmla="*/ 224028 h 538067"/>
                <a:gd name="connsiteX52" fmla="*/ 74143 w 453590"/>
                <a:gd name="connsiteY52" fmla="*/ 206692 h 538067"/>
                <a:gd name="connsiteX53" fmla="*/ 87478 w 453590"/>
                <a:gd name="connsiteY53" fmla="*/ 193357 h 538067"/>
                <a:gd name="connsiteX54" fmla="*/ 104814 w 453590"/>
                <a:gd name="connsiteY54" fmla="*/ 199358 h 538067"/>
                <a:gd name="connsiteX55" fmla="*/ 119482 w 453590"/>
                <a:gd name="connsiteY55" fmla="*/ 193357 h 538067"/>
                <a:gd name="connsiteX56" fmla="*/ 127483 w 453590"/>
                <a:gd name="connsiteY56" fmla="*/ 176689 h 538067"/>
                <a:gd name="connsiteX57" fmla="*/ 146819 w 453590"/>
                <a:gd name="connsiteY57" fmla="*/ 176689 h 538067"/>
                <a:gd name="connsiteX58" fmla="*/ 154820 w 453590"/>
                <a:gd name="connsiteY58" fmla="*/ 193357 h 538067"/>
                <a:gd name="connsiteX59" fmla="*/ 169488 w 453590"/>
                <a:gd name="connsiteY59" fmla="*/ 199358 h 538067"/>
                <a:gd name="connsiteX60" fmla="*/ 186824 w 453590"/>
                <a:gd name="connsiteY60" fmla="*/ 193357 h 538067"/>
                <a:gd name="connsiteX61" fmla="*/ 200159 w 453590"/>
                <a:gd name="connsiteY61" fmla="*/ 206692 h 538067"/>
                <a:gd name="connsiteX62" fmla="*/ 194158 w 453590"/>
                <a:gd name="connsiteY62" fmla="*/ 224028 h 538067"/>
                <a:gd name="connsiteX63" fmla="*/ 200159 w 453590"/>
                <a:gd name="connsiteY63" fmla="*/ 238697 h 538067"/>
                <a:gd name="connsiteX64" fmla="*/ 216828 w 453590"/>
                <a:gd name="connsiteY64" fmla="*/ 246697 h 538067"/>
                <a:gd name="connsiteX65" fmla="*/ 216161 w 453590"/>
                <a:gd name="connsiteY65" fmla="*/ 266700 h 538067"/>
                <a:gd name="connsiteX66" fmla="*/ 216161 w 453590"/>
                <a:gd name="connsiteY66" fmla="*/ 266700 h 538067"/>
                <a:gd name="connsiteX67" fmla="*/ 446856 w 453590"/>
                <a:gd name="connsiteY67" fmla="*/ 291370 h 538067"/>
                <a:gd name="connsiteX68" fmla="*/ 400851 w 453590"/>
                <a:gd name="connsiteY68" fmla="*/ 211360 h 538067"/>
                <a:gd name="connsiteX69" fmla="*/ 400851 w 453590"/>
                <a:gd name="connsiteY69" fmla="*/ 208026 h 538067"/>
                <a:gd name="connsiteX70" fmla="*/ 302838 w 453590"/>
                <a:gd name="connsiteY70" fmla="*/ 28004 h 538067"/>
                <a:gd name="connsiteX71" fmla="*/ 98146 w 453590"/>
                <a:gd name="connsiteY71" fmla="*/ 28004 h 538067"/>
                <a:gd name="connsiteX72" fmla="*/ 134 w 453590"/>
                <a:gd name="connsiteY72" fmla="*/ 208026 h 538067"/>
                <a:gd name="connsiteX73" fmla="*/ 78810 w 453590"/>
                <a:gd name="connsiteY73" fmla="*/ 369380 h 538067"/>
                <a:gd name="connsiteX74" fmla="*/ 78810 w 453590"/>
                <a:gd name="connsiteY74" fmla="*/ 538067 h 538067"/>
                <a:gd name="connsiteX75" fmla="*/ 289503 w 453590"/>
                <a:gd name="connsiteY75" fmla="*/ 538067 h 538067"/>
                <a:gd name="connsiteX76" fmla="*/ 289503 w 453590"/>
                <a:gd name="connsiteY76" fmla="*/ 458057 h 538067"/>
                <a:gd name="connsiteX77" fmla="*/ 322174 w 453590"/>
                <a:gd name="connsiteY77" fmla="*/ 458057 h 538067"/>
                <a:gd name="connsiteX78" fmla="*/ 378181 w 453590"/>
                <a:gd name="connsiteY78" fmla="*/ 434721 h 538067"/>
                <a:gd name="connsiteX79" fmla="*/ 400851 w 453590"/>
                <a:gd name="connsiteY79" fmla="*/ 378047 h 538067"/>
                <a:gd name="connsiteX80" fmla="*/ 400851 w 453590"/>
                <a:gd name="connsiteY80" fmla="*/ 338042 h 538067"/>
                <a:gd name="connsiteX81" fmla="*/ 430188 w 453590"/>
                <a:gd name="connsiteY81" fmla="*/ 338042 h 538067"/>
                <a:gd name="connsiteX82" fmla="*/ 446856 w 453590"/>
                <a:gd name="connsiteY82" fmla="*/ 291370 h 538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53590" h="538067">
                  <a:moveTo>
                    <a:pt x="300171" y="131350"/>
                  </a:moveTo>
                  <a:lnTo>
                    <a:pt x="283503" y="139351"/>
                  </a:lnTo>
                  <a:cubicBezTo>
                    <a:pt x="282169" y="144685"/>
                    <a:pt x="279502" y="149352"/>
                    <a:pt x="276835" y="154019"/>
                  </a:cubicBezTo>
                  <a:lnTo>
                    <a:pt x="282836" y="171355"/>
                  </a:lnTo>
                  <a:lnTo>
                    <a:pt x="269501" y="184690"/>
                  </a:lnTo>
                  <a:lnTo>
                    <a:pt x="252165" y="178689"/>
                  </a:lnTo>
                  <a:cubicBezTo>
                    <a:pt x="247498" y="181356"/>
                    <a:pt x="242831" y="183356"/>
                    <a:pt x="237497" y="184690"/>
                  </a:cubicBezTo>
                  <a:lnTo>
                    <a:pt x="229496" y="200692"/>
                  </a:lnTo>
                  <a:lnTo>
                    <a:pt x="210827" y="200692"/>
                  </a:lnTo>
                  <a:lnTo>
                    <a:pt x="202826" y="184023"/>
                  </a:lnTo>
                  <a:cubicBezTo>
                    <a:pt x="197492" y="182690"/>
                    <a:pt x="192825" y="180689"/>
                    <a:pt x="188157" y="178022"/>
                  </a:cubicBezTo>
                  <a:lnTo>
                    <a:pt x="170822" y="184023"/>
                  </a:lnTo>
                  <a:lnTo>
                    <a:pt x="157487" y="170688"/>
                  </a:lnTo>
                  <a:lnTo>
                    <a:pt x="163488" y="153353"/>
                  </a:lnTo>
                  <a:cubicBezTo>
                    <a:pt x="160821" y="148685"/>
                    <a:pt x="158820" y="144018"/>
                    <a:pt x="157487" y="138684"/>
                  </a:cubicBezTo>
                  <a:lnTo>
                    <a:pt x="140818" y="130683"/>
                  </a:lnTo>
                  <a:lnTo>
                    <a:pt x="140818" y="112014"/>
                  </a:lnTo>
                  <a:lnTo>
                    <a:pt x="157487" y="104013"/>
                  </a:lnTo>
                  <a:cubicBezTo>
                    <a:pt x="158820" y="98679"/>
                    <a:pt x="160821" y="94012"/>
                    <a:pt x="163488" y="89345"/>
                  </a:cubicBezTo>
                  <a:lnTo>
                    <a:pt x="158154" y="72009"/>
                  </a:lnTo>
                  <a:lnTo>
                    <a:pt x="171489" y="58674"/>
                  </a:lnTo>
                  <a:lnTo>
                    <a:pt x="188824" y="64675"/>
                  </a:lnTo>
                  <a:cubicBezTo>
                    <a:pt x="193491" y="62008"/>
                    <a:pt x="198159" y="60008"/>
                    <a:pt x="203493" y="58674"/>
                  </a:cubicBezTo>
                  <a:lnTo>
                    <a:pt x="211494" y="42005"/>
                  </a:lnTo>
                  <a:lnTo>
                    <a:pt x="230163" y="42005"/>
                  </a:lnTo>
                  <a:lnTo>
                    <a:pt x="238164" y="58007"/>
                  </a:lnTo>
                  <a:cubicBezTo>
                    <a:pt x="243498" y="59341"/>
                    <a:pt x="248165" y="61341"/>
                    <a:pt x="252832" y="64008"/>
                  </a:cubicBezTo>
                  <a:lnTo>
                    <a:pt x="270168" y="58007"/>
                  </a:lnTo>
                  <a:lnTo>
                    <a:pt x="283503" y="71342"/>
                  </a:lnTo>
                  <a:lnTo>
                    <a:pt x="277502" y="88678"/>
                  </a:lnTo>
                  <a:cubicBezTo>
                    <a:pt x="280169" y="93345"/>
                    <a:pt x="282169" y="98012"/>
                    <a:pt x="283503" y="103346"/>
                  </a:cubicBezTo>
                  <a:lnTo>
                    <a:pt x="300171" y="111347"/>
                  </a:lnTo>
                  <a:lnTo>
                    <a:pt x="300171" y="131350"/>
                  </a:lnTo>
                  <a:close/>
                  <a:moveTo>
                    <a:pt x="216161" y="266700"/>
                  </a:moveTo>
                  <a:lnTo>
                    <a:pt x="199492" y="274701"/>
                  </a:lnTo>
                  <a:cubicBezTo>
                    <a:pt x="198159" y="280035"/>
                    <a:pt x="196158" y="284702"/>
                    <a:pt x="193491" y="289370"/>
                  </a:cubicBezTo>
                  <a:lnTo>
                    <a:pt x="198825" y="306705"/>
                  </a:lnTo>
                  <a:lnTo>
                    <a:pt x="185490" y="320040"/>
                  </a:lnTo>
                  <a:lnTo>
                    <a:pt x="168155" y="314039"/>
                  </a:lnTo>
                  <a:cubicBezTo>
                    <a:pt x="163488" y="316706"/>
                    <a:pt x="158820" y="318707"/>
                    <a:pt x="153486" y="320040"/>
                  </a:cubicBezTo>
                  <a:lnTo>
                    <a:pt x="146152" y="336042"/>
                  </a:lnTo>
                  <a:lnTo>
                    <a:pt x="127483" y="336042"/>
                  </a:lnTo>
                  <a:lnTo>
                    <a:pt x="119482" y="319373"/>
                  </a:lnTo>
                  <a:cubicBezTo>
                    <a:pt x="114148" y="318040"/>
                    <a:pt x="109481" y="316040"/>
                    <a:pt x="104814" y="313373"/>
                  </a:cubicBezTo>
                  <a:lnTo>
                    <a:pt x="87478" y="318707"/>
                  </a:lnTo>
                  <a:lnTo>
                    <a:pt x="74143" y="305372"/>
                  </a:lnTo>
                  <a:lnTo>
                    <a:pt x="80144" y="288036"/>
                  </a:lnTo>
                  <a:cubicBezTo>
                    <a:pt x="77477" y="283369"/>
                    <a:pt x="75477" y="278702"/>
                    <a:pt x="74143" y="273368"/>
                  </a:cubicBezTo>
                  <a:lnTo>
                    <a:pt x="57474" y="265367"/>
                  </a:lnTo>
                  <a:lnTo>
                    <a:pt x="57474" y="246697"/>
                  </a:lnTo>
                  <a:lnTo>
                    <a:pt x="74143" y="238697"/>
                  </a:lnTo>
                  <a:cubicBezTo>
                    <a:pt x="75477" y="233362"/>
                    <a:pt x="77477" y="228695"/>
                    <a:pt x="80144" y="224028"/>
                  </a:cubicBezTo>
                  <a:lnTo>
                    <a:pt x="74143" y="206692"/>
                  </a:lnTo>
                  <a:lnTo>
                    <a:pt x="87478" y="193357"/>
                  </a:lnTo>
                  <a:lnTo>
                    <a:pt x="104814" y="199358"/>
                  </a:lnTo>
                  <a:cubicBezTo>
                    <a:pt x="109481" y="196691"/>
                    <a:pt x="114148" y="194691"/>
                    <a:pt x="119482" y="193357"/>
                  </a:cubicBezTo>
                  <a:lnTo>
                    <a:pt x="127483" y="176689"/>
                  </a:lnTo>
                  <a:lnTo>
                    <a:pt x="146819" y="176689"/>
                  </a:lnTo>
                  <a:lnTo>
                    <a:pt x="154820" y="193357"/>
                  </a:lnTo>
                  <a:cubicBezTo>
                    <a:pt x="160154" y="194691"/>
                    <a:pt x="164821" y="196691"/>
                    <a:pt x="169488" y="199358"/>
                  </a:cubicBezTo>
                  <a:lnTo>
                    <a:pt x="186824" y="193357"/>
                  </a:lnTo>
                  <a:lnTo>
                    <a:pt x="200159" y="206692"/>
                  </a:lnTo>
                  <a:lnTo>
                    <a:pt x="194158" y="224028"/>
                  </a:lnTo>
                  <a:cubicBezTo>
                    <a:pt x="196825" y="228695"/>
                    <a:pt x="198825" y="233362"/>
                    <a:pt x="200159" y="238697"/>
                  </a:cubicBezTo>
                  <a:lnTo>
                    <a:pt x="216828" y="246697"/>
                  </a:lnTo>
                  <a:lnTo>
                    <a:pt x="216161" y="266700"/>
                  </a:lnTo>
                  <a:lnTo>
                    <a:pt x="216161" y="266700"/>
                  </a:lnTo>
                  <a:close/>
                  <a:moveTo>
                    <a:pt x="446856" y="291370"/>
                  </a:moveTo>
                  <a:lnTo>
                    <a:pt x="400851" y="211360"/>
                  </a:lnTo>
                  <a:lnTo>
                    <a:pt x="400851" y="208026"/>
                  </a:lnTo>
                  <a:cubicBezTo>
                    <a:pt x="403518" y="134684"/>
                    <a:pt x="366180" y="66008"/>
                    <a:pt x="302838" y="28004"/>
                  </a:cubicBezTo>
                  <a:cubicBezTo>
                    <a:pt x="239497" y="-9335"/>
                    <a:pt x="161487" y="-9335"/>
                    <a:pt x="98146" y="28004"/>
                  </a:cubicBezTo>
                  <a:cubicBezTo>
                    <a:pt x="34805" y="65342"/>
                    <a:pt x="-2533" y="134684"/>
                    <a:pt x="134" y="208026"/>
                  </a:cubicBezTo>
                  <a:cubicBezTo>
                    <a:pt x="134" y="271367"/>
                    <a:pt x="28804" y="330708"/>
                    <a:pt x="78810" y="369380"/>
                  </a:cubicBezTo>
                  <a:lnTo>
                    <a:pt x="78810" y="538067"/>
                  </a:lnTo>
                  <a:lnTo>
                    <a:pt x="289503" y="538067"/>
                  </a:lnTo>
                  <a:lnTo>
                    <a:pt x="289503" y="458057"/>
                  </a:lnTo>
                  <a:lnTo>
                    <a:pt x="322174" y="458057"/>
                  </a:lnTo>
                  <a:cubicBezTo>
                    <a:pt x="343510" y="458057"/>
                    <a:pt x="363513" y="449390"/>
                    <a:pt x="378181" y="434721"/>
                  </a:cubicBezTo>
                  <a:cubicBezTo>
                    <a:pt x="392850" y="419386"/>
                    <a:pt x="400851" y="399383"/>
                    <a:pt x="400851" y="378047"/>
                  </a:cubicBezTo>
                  <a:lnTo>
                    <a:pt x="400851" y="338042"/>
                  </a:lnTo>
                  <a:lnTo>
                    <a:pt x="430188" y="338042"/>
                  </a:lnTo>
                  <a:cubicBezTo>
                    <a:pt x="447523" y="336042"/>
                    <a:pt x="462858" y="316040"/>
                    <a:pt x="446856" y="291370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9" name="Graphic 41" descr="Gears">
            <a:extLst>
              <a:ext uri="{FF2B5EF4-FFF2-40B4-BE49-F238E27FC236}">
                <a16:creationId xmlns:a16="http://schemas.microsoft.com/office/drawing/2014/main" id="{1AA5878C-F7A3-4F20-9AA3-CC402A0CAEA5}"/>
              </a:ext>
            </a:extLst>
          </p:cNvPr>
          <p:cNvGrpSpPr/>
          <p:nvPr/>
        </p:nvGrpSpPr>
        <p:grpSpPr>
          <a:xfrm>
            <a:off x="7958145" y="4752984"/>
            <a:ext cx="434720" cy="526065"/>
            <a:chOff x="7958145" y="4752984"/>
            <a:chExt cx="434720" cy="526065"/>
          </a:xfrm>
          <a:solidFill>
            <a:srgbClr val="FFFFFF"/>
          </a:solidFill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790600F-7840-42CD-BE44-01923497D37E}"/>
                </a:ext>
              </a:extLst>
            </p:cNvPr>
            <p:cNvSpPr/>
            <p:nvPr/>
          </p:nvSpPr>
          <p:spPr>
            <a:xfrm>
              <a:off x="8108831" y="4752984"/>
              <a:ext cx="284035" cy="283368"/>
            </a:xfrm>
            <a:custGeom>
              <a:avLst/>
              <a:gdLst>
                <a:gd name="connsiteX0" fmla="*/ 142018 w 284035"/>
                <a:gd name="connsiteY0" fmla="*/ 192024 h 283368"/>
                <a:gd name="connsiteX1" fmla="*/ 92011 w 284035"/>
                <a:gd name="connsiteY1" fmla="*/ 142018 h 283368"/>
                <a:gd name="connsiteX2" fmla="*/ 142018 w 284035"/>
                <a:gd name="connsiteY2" fmla="*/ 92011 h 283368"/>
                <a:gd name="connsiteX3" fmla="*/ 192024 w 284035"/>
                <a:gd name="connsiteY3" fmla="*/ 142018 h 283368"/>
                <a:gd name="connsiteX4" fmla="*/ 142018 w 284035"/>
                <a:gd name="connsiteY4" fmla="*/ 192024 h 283368"/>
                <a:gd name="connsiteX5" fmla="*/ 254698 w 284035"/>
                <a:gd name="connsiteY5" fmla="*/ 110681 h 283368"/>
                <a:gd name="connsiteX6" fmla="*/ 244030 w 284035"/>
                <a:gd name="connsiteY6" fmla="*/ 84677 h 283368"/>
                <a:gd name="connsiteX7" fmla="*/ 254698 w 284035"/>
                <a:gd name="connsiteY7" fmla="*/ 53340 h 283368"/>
                <a:gd name="connsiteX8" fmla="*/ 230695 w 284035"/>
                <a:gd name="connsiteY8" fmla="*/ 29337 h 283368"/>
                <a:gd name="connsiteX9" fmla="*/ 199358 w 284035"/>
                <a:gd name="connsiteY9" fmla="*/ 40005 h 283368"/>
                <a:gd name="connsiteX10" fmla="*/ 173355 w 284035"/>
                <a:gd name="connsiteY10" fmla="*/ 29337 h 283368"/>
                <a:gd name="connsiteX11" fmla="*/ 158687 w 284035"/>
                <a:gd name="connsiteY11" fmla="*/ 0 h 283368"/>
                <a:gd name="connsiteX12" fmla="*/ 125349 w 284035"/>
                <a:gd name="connsiteY12" fmla="*/ 0 h 283368"/>
                <a:gd name="connsiteX13" fmla="*/ 110680 w 284035"/>
                <a:gd name="connsiteY13" fmla="*/ 29337 h 283368"/>
                <a:gd name="connsiteX14" fmla="*/ 84677 w 284035"/>
                <a:gd name="connsiteY14" fmla="*/ 40005 h 283368"/>
                <a:gd name="connsiteX15" fmla="*/ 53340 w 284035"/>
                <a:gd name="connsiteY15" fmla="*/ 29337 h 283368"/>
                <a:gd name="connsiteX16" fmla="*/ 29337 w 284035"/>
                <a:gd name="connsiteY16" fmla="*/ 53340 h 283368"/>
                <a:gd name="connsiteX17" fmla="*/ 40005 w 284035"/>
                <a:gd name="connsiteY17" fmla="*/ 84677 h 283368"/>
                <a:gd name="connsiteX18" fmla="*/ 29337 w 284035"/>
                <a:gd name="connsiteY18" fmla="*/ 110681 h 283368"/>
                <a:gd name="connsiteX19" fmla="*/ 0 w 284035"/>
                <a:gd name="connsiteY19" fmla="*/ 125349 h 283368"/>
                <a:gd name="connsiteX20" fmla="*/ 0 w 284035"/>
                <a:gd name="connsiteY20" fmla="*/ 158687 h 283368"/>
                <a:gd name="connsiteX21" fmla="*/ 29337 w 284035"/>
                <a:gd name="connsiteY21" fmla="*/ 173355 h 283368"/>
                <a:gd name="connsiteX22" fmla="*/ 40005 w 284035"/>
                <a:gd name="connsiteY22" fmla="*/ 199358 h 283368"/>
                <a:gd name="connsiteX23" fmla="*/ 29337 w 284035"/>
                <a:gd name="connsiteY23" fmla="*/ 230695 h 283368"/>
                <a:gd name="connsiteX24" fmla="*/ 52673 w 284035"/>
                <a:gd name="connsiteY24" fmla="*/ 254032 h 283368"/>
                <a:gd name="connsiteX25" fmla="*/ 84010 w 284035"/>
                <a:gd name="connsiteY25" fmla="*/ 243364 h 283368"/>
                <a:gd name="connsiteX26" fmla="*/ 110014 w 284035"/>
                <a:gd name="connsiteY26" fmla="*/ 254032 h 283368"/>
                <a:gd name="connsiteX27" fmla="*/ 124682 w 284035"/>
                <a:gd name="connsiteY27" fmla="*/ 283369 h 283368"/>
                <a:gd name="connsiteX28" fmla="*/ 158020 w 284035"/>
                <a:gd name="connsiteY28" fmla="*/ 283369 h 283368"/>
                <a:gd name="connsiteX29" fmla="*/ 172688 w 284035"/>
                <a:gd name="connsiteY29" fmla="*/ 254032 h 283368"/>
                <a:gd name="connsiteX30" fmla="*/ 198692 w 284035"/>
                <a:gd name="connsiteY30" fmla="*/ 243364 h 283368"/>
                <a:gd name="connsiteX31" fmla="*/ 230029 w 284035"/>
                <a:gd name="connsiteY31" fmla="*/ 254032 h 283368"/>
                <a:gd name="connsiteX32" fmla="*/ 254032 w 284035"/>
                <a:gd name="connsiteY32" fmla="*/ 230695 h 283368"/>
                <a:gd name="connsiteX33" fmla="*/ 243364 w 284035"/>
                <a:gd name="connsiteY33" fmla="*/ 199358 h 283368"/>
                <a:gd name="connsiteX34" fmla="*/ 254698 w 284035"/>
                <a:gd name="connsiteY34" fmla="*/ 173355 h 283368"/>
                <a:gd name="connsiteX35" fmla="*/ 284036 w 284035"/>
                <a:gd name="connsiteY35" fmla="*/ 158687 h 283368"/>
                <a:gd name="connsiteX36" fmla="*/ 284036 w 284035"/>
                <a:gd name="connsiteY36" fmla="*/ 125349 h 283368"/>
                <a:gd name="connsiteX37" fmla="*/ 254698 w 284035"/>
                <a:gd name="connsiteY37" fmla="*/ 110681 h 283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84035" h="283368">
                  <a:moveTo>
                    <a:pt x="142018" y="192024"/>
                  </a:moveTo>
                  <a:cubicBezTo>
                    <a:pt x="114014" y="192024"/>
                    <a:pt x="92011" y="169355"/>
                    <a:pt x="92011" y="142018"/>
                  </a:cubicBezTo>
                  <a:cubicBezTo>
                    <a:pt x="92011" y="114681"/>
                    <a:pt x="114681" y="92011"/>
                    <a:pt x="142018" y="92011"/>
                  </a:cubicBezTo>
                  <a:cubicBezTo>
                    <a:pt x="170021" y="92011"/>
                    <a:pt x="192024" y="114681"/>
                    <a:pt x="192024" y="142018"/>
                  </a:cubicBezTo>
                  <a:cubicBezTo>
                    <a:pt x="192024" y="169355"/>
                    <a:pt x="169355" y="192024"/>
                    <a:pt x="142018" y="192024"/>
                  </a:cubicBezTo>
                  <a:close/>
                  <a:moveTo>
                    <a:pt x="254698" y="110681"/>
                  </a:moveTo>
                  <a:cubicBezTo>
                    <a:pt x="252032" y="101346"/>
                    <a:pt x="248698" y="92678"/>
                    <a:pt x="244030" y="84677"/>
                  </a:cubicBezTo>
                  <a:lnTo>
                    <a:pt x="254698" y="53340"/>
                  </a:lnTo>
                  <a:lnTo>
                    <a:pt x="230695" y="29337"/>
                  </a:lnTo>
                  <a:lnTo>
                    <a:pt x="199358" y="40005"/>
                  </a:lnTo>
                  <a:cubicBezTo>
                    <a:pt x="191357" y="35338"/>
                    <a:pt x="182690" y="32004"/>
                    <a:pt x="173355" y="29337"/>
                  </a:cubicBezTo>
                  <a:lnTo>
                    <a:pt x="158687" y="0"/>
                  </a:lnTo>
                  <a:lnTo>
                    <a:pt x="125349" y="0"/>
                  </a:lnTo>
                  <a:lnTo>
                    <a:pt x="110680" y="29337"/>
                  </a:lnTo>
                  <a:cubicBezTo>
                    <a:pt x="101346" y="32004"/>
                    <a:pt x="92678" y="35338"/>
                    <a:pt x="84677" y="40005"/>
                  </a:cubicBezTo>
                  <a:lnTo>
                    <a:pt x="53340" y="29337"/>
                  </a:lnTo>
                  <a:lnTo>
                    <a:pt x="29337" y="53340"/>
                  </a:lnTo>
                  <a:lnTo>
                    <a:pt x="40005" y="84677"/>
                  </a:lnTo>
                  <a:cubicBezTo>
                    <a:pt x="35338" y="92678"/>
                    <a:pt x="32004" y="101346"/>
                    <a:pt x="29337" y="110681"/>
                  </a:cubicBezTo>
                  <a:lnTo>
                    <a:pt x="0" y="125349"/>
                  </a:lnTo>
                  <a:lnTo>
                    <a:pt x="0" y="158687"/>
                  </a:lnTo>
                  <a:lnTo>
                    <a:pt x="29337" y="173355"/>
                  </a:lnTo>
                  <a:cubicBezTo>
                    <a:pt x="32004" y="182690"/>
                    <a:pt x="35338" y="191357"/>
                    <a:pt x="40005" y="199358"/>
                  </a:cubicBezTo>
                  <a:lnTo>
                    <a:pt x="29337" y="230695"/>
                  </a:lnTo>
                  <a:lnTo>
                    <a:pt x="52673" y="254032"/>
                  </a:lnTo>
                  <a:lnTo>
                    <a:pt x="84010" y="243364"/>
                  </a:lnTo>
                  <a:cubicBezTo>
                    <a:pt x="92011" y="248031"/>
                    <a:pt x="100679" y="251365"/>
                    <a:pt x="110014" y="254032"/>
                  </a:cubicBezTo>
                  <a:lnTo>
                    <a:pt x="124682" y="283369"/>
                  </a:lnTo>
                  <a:lnTo>
                    <a:pt x="158020" y="283369"/>
                  </a:lnTo>
                  <a:lnTo>
                    <a:pt x="172688" y="254032"/>
                  </a:lnTo>
                  <a:cubicBezTo>
                    <a:pt x="182023" y="251365"/>
                    <a:pt x="190690" y="248031"/>
                    <a:pt x="198692" y="243364"/>
                  </a:cubicBezTo>
                  <a:lnTo>
                    <a:pt x="230029" y="254032"/>
                  </a:lnTo>
                  <a:lnTo>
                    <a:pt x="254032" y="230695"/>
                  </a:lnTo>
                  <a:lnTo>
                    <a:pt x="243364" y="199358"/>
                  </a:lnTo>
                  <a:cubicBezTo>
                    <a:pt x="248031" y="191357"/>
                    <a:pt x="252032" y="182023"/>
                    <a:pt x="254698" y="173355"/>
                  </a:cubicBezTo>
                  <a:lnTo>
                    <a:pt x="284036" y="158687"/>
                  </a:lnTo>
                  <a:lnTo>
                    <a:pt x="284036" y="125349"/>
                  </a:lnTo>
                  <a:lnTo>
                    <a:pt x="254698" y="110681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BE6380C7-8145-45A3-846F-9DB845BCC0EB}"/>
                </a:ext>
              </a:extLst>
            </p:cNvPr>
            <p:cNvSpPr/>
            <p:nvPr/>
          </p:nvSpPr>
          <p:spPr>
            <a:xfrm>
              <a:off x="7958145" y="4995681"/>
              <a:ext cx="284035" cy="283368"/>
            </a:xfrm>
            <a:custGeom>
              <a:avLst/>
              <a:gdLst>
                <a:gd name="connsiteX0" fmla="*/ 142018 w 284035"/>
                <a:gd name="connsiteY0" fmla="*/ 192024 h 283368"/>
                <a:gd name="connsiteX1" fmla="*/ 92012 w 284035"/>
                <a:gd name="connsiteY1" fmla="*/ 142018 h 283368"/>
                <a:gd name="connsiteX2" fmla="*/ 142018 w 284035"/>
                <a:gd name="connsiteY2" fmla="*/ 92011 h 283368"/>
                <a:gd name="connsiteX3" fmla="*/ 192024 w 284035"/>
                <a:gd name="connsiteY3" fmla="*/ 142018 h 283368"/>
                <a:gd name="connsiteX4" fmla="*/ 142018 w 284035"/>
                <a:gd name="connsiteY4" fmla="*/ 192024 h 283368"/>
                <a:gd name="connsiteX5" fmla="*/ 142018 w 284035"/>
                <a:gd name="connsiteY5" fmla="*/ 192024 h 283368"/>
                <a:gd name="connsiteX6" fmla="*/ 244031 w 284035"/>
                <a:gd name="connsiteY6" fmla="*/ 84677 h 283368"/>
                <a:gd name="connsiteX7" fmla="*/ 254699 w 284035"/>
                <a:gd name="connsiteY7" fmla="*/ 53340 h 283368"/>
                <a:gd name="connsiteX8" fmla="*/ 230696 w 284035"/>
                <a:gd name="connsiteY8" fmla="*/ 29337 h 283368"/>
                <a:gd name="connsiteX9" fmla="*/ 199358 w 284035"/>
                <a:gd name="connsiteY9" fmla="*/ 40005 h 283368"/>
                <a:gd name="connsiteX10" fmla="*/ 173355 w 284035"/>
                <a:gd name="connsiteY10" fmla="*/ 29337 h 283368"/>
                <a:gd name="connsiteX11" fmla="*/ 158687 w 284035"/>
                <a:gd name="connsiteY11" fmla="*/ 0 h 283368"/>
                <a:gd name="connsiteX12" fmla="*/ 125349 w 284035"/>
                <a:gd name="connsiteY12" fmla="*/ 0 h 283368"/>
                <a:gd name="connsiteX13" fmla="*/ 110681 w 284035"/>
                <a:gd name="connsiteY13" fmla="*/ 29337 h 283368"/>
                <a:gd name="connsiteX14" fmla="*/ 84677 w 284035"/>
                <a:gd name="connsiteY14" fmla="*/ 40005 h 283368"/>
                <a:gd name="connsiteX15" fmla="*/ 53340 w 284035"/>
                <a:gd name="connsiteY15" fmla="*/ 29337 h 283368"/>
                <a:gd name="connsiteX16" fmla="*/ 30004 w 284035"/>
                <a:gd name="connsiteY16" fmla="*/ 52673 h 283368"/>
                <a:gd name="connsiteX17" fmla="*/ 40005 w 284035"/>
                <a:gd name="connsiteY17" fmla="*/ 84010 h 283368"/>
                <a:gd name="connsiteX18" fmla="*/ 29337 w 284035"/>
                <a:gd name="connsiteY18" fmla="*/ 110014 h 283368"/>
                <a:gd name="connsiteX19" fmla="*/ 0 w 284035"/>
                <a:gd name="connsiteY19" fmla="*/ 124682 h 283368"/>
                <a:gd name="connsiteX20" fmla="*/ 0 w 284035"/>
                <a:gd name="connsiteY20" fmla="*/ 158020 h 283368"/>
                <a:gd name="connsiteX21" fmla="*/ 29337 w 284035"/>
                <a:gd name="connsiteY21" fmla="*/ 172688 h 283368"/>
                <a:gd name="connsiteX22" fmla="*/ 40005 w 284035"/>
                <a:gd name="connsiteY22" fmla="*/ 198691 h 283368"/>
                <a:gd name="connsiteX23" fmla="*/ 30004 w 284035"/>
                <a:gd name="connsiteY23" fmla="*/ 230029 h 283368"/>
                <a:gd name="connsiteX24" fmla="*/ 53340 w 284035"/>
                <a:gd name="connsiteY24" fmla="*/ 253365 h 283368"/>
                <a:gd name="connsiteX25" fmla="*/ 84677 w 284035"/>
                <a:gd name="connsiteY25" fmla="*/ 243364 h 283368"/>
                <a:gd name="connsiteX26" fmla="*/ 110681 w 284035"/>
                <a:gd name="connsiteY26" fmla="*/ 254032 h 283368"/>
                <a:gd name="connsiteX27" fmla="*/ 125349 w 284035"/>
                <a:gd name="connsiteY27" fmla="*/ 283369 h 283368"/>
                <a:gd name="connsiteX28" fmla="*/ 158687 w 284035"/>
                <a:gd name="connsiteY28" fmla="*/ 283369 h 283368"/>
                <a:gd name="connsiteX29" fmla="*/ 173355 w 284035"/>
                <a:gd name="connsiteY29" fmla="*/ 254032 h 283368"/>
                <a:gd name="connsiteX30" fmla="*/ 199358 w 284035"/>
                <a:gd name="connsiteY30" fmla="*/ 243364 h 283368"/>
                <a:gd name="connsiteX31" fmla="*/ 230696 w 284035"/>
                <a:gd name="connsiteY31" fmla="*/ 254032 h 283368"/>
                <a:gd name="connsiteX32" fmla="*/ 254032 w 284035"/>
                <a:gd name="connsiteY32" fmla="*/ 230029 h 283368"/>
                <a:gd name="connsiteX33" fmla="*/ 244031 w 284035"/>
                <a:gd name="connsiteY33" fmla="*/ 199358 h 283368"/>
                <a:gd name="connsiteX34" fmla="*/ 254699 w 284035"/>
                <a:gd name="connsiteY34" fmla="*/ 173355 h 283368"/>
                <a:gd name="connsiteX35" fmla="*/ 284036 w 284035"/>
                <a:gd name="connsiteY35" fmla="*/ 158686 h 283368"/>
                <a:gd name="connsiteX36" fmla="*/ 284036 w 284035"/>
                <a:gd name="connsiteY36" fmla="*/ 125349 h 283368"/>
                <a:gd name="connsiteX37" fmla="*/ 254699 w 284035"/>
                <a:gd name="connsiteY37" fmla="*/ 110680 h 283368"/>
                <a:gd name="connsiteX38" fmla="*/ 244031 w 284035"/>
                <a:gd name="connsiteY38" fmla="*/ 84677 h 283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84035" h="283368">
                  <a:moveTo>
                    <a:pt x="142018" y="192024"/>
                  </a:moveTo>
                  <a:cubicBezTo>
                    <a:pt x="114014" y="192024"/>
                    <a:pt x="92012" y="169355"/>
                    <a:pt x="92012" y="142018"/>
                  </a:cubicBezTo>
                  <a:cubicBezTo>
                    <a:pt x="92012" y="114014"/>
                    <a:pt x="114681" y="92011"/>
                    <a:pt x="142018" y="92011"/>
                  </a:cubicBezTo>
                  <a:cubicBezTo>
                    <a:pt x="170021" y="92011"/>
                    <a:pt x="192024" y="114681"/>
                    <a:pt x="192024" y="142018"/>
                  </a:cubicBezTo>
                  <a:cubicBezTo>
                    <a:pt x="192024" y="169355"/>
                    <a:pt x="170021" y="192024"/>
                    <a:pt x="142018" y="192024"/>
                  </a:cubicBezTo>
                  <a:lnTo>
                    <a:pt x="142018" y="192024"/>
                  </a:lnTo>
                  <a:close/>
                  <a:moveTo>
                    <a:pt x="244031" y="84677"/>
                  </a:moveTo>
                  <a:lnTo>
                    <a:pt x="254699" y="53340"/>
                  </a:lnTo>
                  <a:lnTo>
                    <a:pt x="230696" y="29337"/>
                  </a:lnTo>
                  <a:lnTo>
                    <a:pt x="199358" y="40005"/>
                  </a:lnTo>
                  <a:cubicBezTo>
                    <a:pt x="191357" y="35338"/>
                    <a:pt x="182023" y="32004"/>
                    <a:pt x="173355" y="29337"/>
                  </a:cubicBezTo>
                  <a:lnTo>
                    <a:pt x="158687" y="0"/>
                  </a:lnTo>
                  <a:lnTo>
                    <a:pt x="125349" y="0"/>
                  </a:lnTo>
                  <a:lnTo>
                    <a:pt x="110681" y="29337"/>
                  </a:lnTo>
                  <a:cubicBezTo>
                    <a:pt x="101346" y="32004"/>
                    <a:pt x="92678" y="35338"/>
                    <a:pt x="84677" y="40005"/>
                  </a:cubicBezTo>
                  <a:lnTo>
                    <a:pt x="53340" y="29337"/>
                  </a:lnTo>
                  <a:lnTo>
                    <a:pt x="30004" y="52673"/>
                  </a:lnTo>
                  <a:lnTo>
                    <a:pt x="40005" y="84010"/>
                  </a:lnTo>
                  <a:cubicBezTo>
                    <a:pt x="35338" y="92011"/>
                    <a:pt x="32004" y="101346"/>
                    <a:pt x="29337" y="110014"/>
                  </a:cubicBezTo>
                  <a:lnTo>
                    <a:pt x="0" y="124682"/>
                  </a:lnTo>
                  <a:lnTo>
                    <a:pt x="0" y="158020"/>
                  </a:lnTo>
                  <a:lnTo>
                    <a:pt x="29337" y="172688"/>
                  </a:lnTo>
                  <a:cubicBezTo>
                    <a:pt x="32004" y="182023"/>
                    <a:pt x="35338" y="190690"/>
                    <a:pt x="40005" y="198691"/>
                  </a:cubicBezTo>
                  <a:lnTo>
                    <a:pt x="30004" y="230029"/>
                  </a:lnTo>
                  <a:lnTo>
                    <a:pt x="53340" y="253365"/>
                  </a:lnTo>
                  <a:lnTo>
                    <a:pt x="84677" y="243364"/>
                  </a:lnTo>
                  <a:cubicBezTo>
                    <a:pt x="92678" y="248031"/>
                    <a:pt x="101346" y="251365"/>
                    <a:pt x="110681" y="254032"/>
                  </a:cubicBezTo>
                  <a:lnTo>
                    <a:pt x="125349" y="283369"/>
                  </a:lnTo>
                  <a:lnTo>
                    <a:pt x="158687" y="283369"/>
                  </a:lnTo>
                  <a:lnTo>
                    <a:pt x="173355" y="254032"/>
                  </a:lnTo>
                  <a:cubicBezTo>
                    <a:pt x="182690" y="251365"/>
                    <a:pt x="191357" y="248031"/>
                    <a:pt x="199358" y="243364"/>
                  </a:cubicBezTo>
                  <a:lnTo>
                    <a:pt x="230696" y="254032"/>
                  </a:lnTo>
                  <a:lnTo>
                    <a:pt x="254032" y="230029"/>
                  </a:lnTo>
                  <a:lnTo>
                    <a:pt x="244031" y="199358"/>
                  </a:lnTo>
                  <a:cubicBezTo>
                    <a:pt x="248698" y="191357"/>
                    <a:pt x="252032" y="182690"/>
                    <a:pt x="254699" y="173355"/>
                  </a:cubicBezTo>
                  <a:lnTo>
                    <a:pt x="284036" y="158686"/>
                  </a:lnTo>
                  <a:lnTo>
                    <a:pt x="284036" y="125349"/>
                  </a:lnTo>
                  <a:lnTo>
                    <a:pt x="254699" y="110680"/>
                  </a:lnTo>
                  <a:cubicBezTo>
                    <a:pt x="252032" y="101346"/>
                    <a:pt x="248698" y="92678"/>
                    <a:pt x="244031" y="84677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2" name="Graphic 38" descr="Hourglass">
            <a:extLst>
              <a:ext uri="{FF2B5EF4-FFF2-40B4-BE49-F238E27FC236}">
                <a16:creationId xmlns:a16="http://schemas.microsoft.com/office/drawing/2014/main" id="{07A01D66-B03B-4F5A-AF5A-B7E1BB9BA0F4}"/>
              </a:ext>
            </a:extLst>
          </p:cNvPr>
          <p:cNvSpPr/>
          <p:nvPr/>
        </p:nvSpPr>
        <p:spPr>
          <a:xfrm>
            <a:off x="3841948" y="4749651"/>
            <a:ext cx="373380" cy="533400"/>
          </a:xfrm>
          <a:custGeom>
            <a:avLst/>
            <a:gdLst>
              <a:gd name="connsiteX0" fmla="*/ 224028 w 373380"/>
              <a:gd name="connsiteY0" fmla="*/ 302038 h 533400"/>
              <a:gd name="connsiteX1" fmla="*/ 284036 w 373380"/>
              <a:gd name="connsiteY1" fmla="*/ 386715 h 533400"/>
              <a:gd name="connsiteX2" fmla="*/ 89345 w 373380"/>
              <a:gd name="connsiteY2" fmla="*/ 386715 h 533400"/>
              <a:gd name="connsiteX3" fmla="*/ 149352 w 373380"/>
              <a:gd name="connsiteY3" fmla="*/ 302038 h 533400"/>
              <a:gd name="connsiteX4" fmla="*/ 166688 w 373380"/>
              <a:gd name="connsiteY4" fmla="*/ 266700 h 533400"/>
              <a:gd name="connsiteX5" fmla="*/ 149352 w 373380"/>
              <a:gd name="connsiteY5" fmla="*/ 231362 h 533400"/>
              <a:gd name="connsiteX6" fmla="*/ 58007 w 373380"/>
              <a:gd name="connsiteY6" fmla="*/ 40005 h 533400"/>
              <a:gd name="connsiteX7" fmla="*/ 316040 w 373380"/>
              <a:gd name="connsiteY7" fmla="*/ 40005 h 533400"/>
              <a:gd name="connsiteX8" fmla="*/ 224695 w 373380"/>
              <a:gd name="connsiteY8" fmla="*/ 231362 h 533400"/>
              <a:gd name="connsiteX9" fmla="*/ 206693 w 373380"/>
              <a:gd name="connsiteY9" fmla="*/ 266700 h 533400"/>
              <a:gd name="connsiteX10" fmla="*/ 224028 w 373380"/>
              <a:gd name="connsiteY10" fmla="*/ 302038 h 533400"/>
              <a:gd name="connsiteX11" fmla="*/ 355378 w 373380"/>
              <a:gd name="connsiteY11" fmla="*/ 40005 h 533400"/>
              <a:gd name="connsiteX12" fmla="*/ 373380 w 373380"/>
              <a:gd name="connsiteY12" fmla="*/ 40005 h 533400"/>
              <a:gd name="connsiteX13" fmla="*/ 373380 w 373380"/>
              <a:gd name="connsiteY13" fmla="*/ 0 h 533400"/>
              <a:gd name="connsiteX14" fmla="*/ 0 w 373380"/>
              <a:gd name="connsiteY14" fmla="*/ 0 h 533400"/>
              <a:gd name="connsiteX15" fmla="*/ 0 w 373380"/>
              <a:gd name="connsiteY15" fmla="*/ 40005 h 533400"/>
              <a:gd name="connsiteX16" fmla="*/ 17336 w 373380"/>
              <a:gd name="connsiteY16" fmla="*/ 40005 h 533400"/>
              <a:gd name="connsiteX17" fmla="*/ 129350 w 373380"/>
              <a:gd name="connsiteY17" fmla="*/ 266700 h 533400"/>
              <a:gd name="connsiteX18" fmla="*/ 17336 w 373380"/>
              <a:gd name="connsiteY18" fmla="*/ 493395 h 533400"/>
              <a:gd name="connsiteX19" fmla="*/ 0 w 373380"/>
              <a:gd name="connsiteY19" fmla="*/ 493395 h 533400"/>
              <a:gd name="connsiteX20" fmla="*/ 0 w 373380"/>
              <a:gd name="connsiteY20" fmla="*/ 533400 h 533400"/>
              <a:gd name="connsiteX21" fmla="*/ 373380 w 373380"/>
              <a:gd name="connsiteY21" fmla="*/ 533400 h 533400"/>
              <a:gd name="connsiteX22" fmla="*/ 373380 w 373380"/>
              <a:gd name="connsiteY22" fmla="*/ 493395 h 533400"/>
              <a:gd name="connsiteX23" fmla="*/ 355378 w 373380"/>
              <a:gd name="connsiteY23" fmla="*/ 493395 h 533400"/>
              <a:gd name="connsiteX24" fmla="*/ 243364 w 373380"/>
              <a:gd name="connsiteY24" fmla="*/ 266700 h 533400"/>
              <a:gd name="connsiteX25" fmla="*/ 355378 w 373380"/>
              <a:gd name="connsiteY25" fmla="*/ 40005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73380" h="533400">
                <a:moveTo>
                  <a:pt x="224028" y="302038"/>
                </a:moveTo>
                <a:cubicBezTo>
                  <a:pt x="246698" y="320040"/>
                  <a:pt x="268034" y="351377"/>
                  <a:pt x="284036" y="386715"/>
                </a:cubicBezTo>
                <a:lnTo>
                  <a:pt x="89345" y="386715"/>
                </a:lnTo>
                <a:cubicBezTo>
                  <a:pt x="106013" y="351377"/>
                  <a:pt x="126683" y="319373"/>
                  <a:pt x="149352" y="302038"/>
                </a:cubicBezTo>
                <a:cubicBezTo>
                  <a:pt x="160020" y="293370"/>
                  <a:pt x="166688" y="280702"/>
                  <a:pt x="166688" y="266700"/>
                </a:cubicBezTo>
                <a:cubicBezTo>
                  <a:pt x="166688" y="252698"/>
                  <a:pt x="160020" y="240030"/>
                  <a:pt x="149352" y="231362"/>
                </a:cubicBezTo>
                <a:cubicBezTo>
                  <a:pt x="104013" y="196025"/>
                  <a:pt x="64675" y="105346"/>
                  <a:pt x="58007" y="40005"/>
                </a:cubicBezTo>
                <a:lnTo>
                  <a:pt x="316040" y="40005"/>
                </a:lnTo>
                <a:cubicBezTo>
                  <a:pt x="308705" y="105346"/>
                  <a:pt x="270034" y="196025"/>
                  <a:pt x="224695" y="231362"/>
                </a:cubicBezTo>
                <a:cubicBezTo>
                  <a:pt x="213360" y="240030"/>
                  <a:pt x="206693" y="252698"/>
                  <a:pt x="206693" y="266700"/>
                </a:cubicBezTo>
                <a:cubicBezTo>
                  <a:pt x="206693" y="280702"/>
                  <a:pt x="213360" y="293370"/>
                  <a:pt x="224028" y="302038"/>
                </a:cubicBezTo>
                <a:close/>
                <a:moveTo>
                  <a:pt x="355378" y="40005"/>
                </a:moveTo>
                <a:lnTo>
                  <a:pt x="373380" y="40005"/>
                </a:lnTo>
                <a:lnTo>
                  <a:pt x="373380" y="0"/>
                </a:lnTo>
                <a:lnTo>
                  <a:pt x="0" y="0"/>
                </a:lnTo>
                <a:lnTo>
                  <a:pt x="0" y="40005"/>
                </a:lnTo>
                <a:lnTo>
                  <a:pt x="17336" y="40005"/>
                </a:lnTo>
                <a:cubicBezTo>
                  <a:pt x="24670" y="114014"/>
                  <a:pt x="67342" y="222028"/>
                  <a:pt x="129350" y="266700"/>
                </a:cubicBezTo>
                <a:cubicBezTo>
                  <a:pt x="67342" y="311372"/>
                  <a:pt x="24003" y="419386"/>
                  <a:pt x="17336" y="493395"/>
                </a:cubicBezTo>
                <a:lnTo>
                  <a:pt x="0" y="493395"/>
                </a:lnTo>
                <a:lnTo>
                  <a:pt x="0" y="533400"/>
                </a:lnTo>
                <a:lnTo>
                  <a:pt x="373380" y="533400"/>
                </a:lnTo>
                <a:lnTo>
                  <a:pt x="373380" y="493395"/>
                </a:lnTo>
                <a:lnTo>
                  <a:pt x="355378" y="493395"/>
                </a:lnTo>
                <a:cubicBezTo>
                  <a:pt x="348710" y="419386"/>
                  <a:pt x="305372" y="311372"/>
                  <a:pt x="243364" y="266700"/>
                </a:cubicBezTo>
                <a:cubicBezTo>
                  <a:pt x="305372" y="222028"/>
                  <a:pt x="348710" y="114014"/>
                  <a:pt x="355378" y="40005"/>
                </a:cubicBezTo>
                <a:close/>
              </a:path>
            </a:pathLst>
          </a:custGeom>
          <a:solidFill>
            <a:schemeClr val="bg1"/>
          </a:solidFill>
          <a:ln w="66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:a16="http://schemas.microsoft.com/office/drawing/2014/main" id="{C8444EC4-F452-4BD2-9F0C-C68FAE7CE59D}"/>
              </a:ext>
            </a:extLst>
          </p:cNvPr>
          <p:cNvGrpSpPr/>
          <p:nvPr/>
        </p:nvGrpSpPr>
        <p:grpSpPr>
          <a:xfrm>
            <a:off x="3570928" y="1259505"/>
            <a:ext cx="5050144" cy="4533230"/>
            <a:chOff x="3570928" y="1259505"/>
            <a:chExt cx="5050144" cy="4533230"/>
          </a:xfrm>
        </p:grpSpPr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0B9F150E-0631-40AE-9A49-758AC4F02051}"/>
                </a:ext>
              </a:extLst>
            </p:cNvPr>
            <p:cNvSpPr/>
            <p:nvPr/>
          </p:nvSpPr>
          <p:spPr>
            <a:xfrm>
              <a:off x="3570928" y="1259505"/>
              <a:ext cx="4563461" cy="4333839"/>
            </a:xfrm>
            <a:custGeom>
              <a:avLst/>
              <a:gdLst>
                <a:gd name="connsiteX0" fmla="*/ 21600 w 21600"/>
                <a:gd name="connsiteY0" fmla="*/ 0 h 21353"/>
                <a:gd name="connsiteX1" fmla="*/ 1242 w 21600"/>
                <a:gd name="connsiteY1" fmla="*/ 21137 h 21353"/>
                <a:gd name="connsiteX2" fmla="*/ 26 w 21600"/>
                <a:gd name="connsiteY2" fmla="*/ 20619 h 21353"/>
                <a:gd name="connsiteX3" fmla="*/ 0 w 21600"/>
                <a:gd name="connsiteY3" fmla="*/ 13015 h 21353"/>
                <a:gd name="connsiteX4" fmla="*/ 12558 w 21600"/>
                <a:gd name="connsiteY4" fmla="*/ 0 h 21353"/>
                <a:gd name="connsiteX5" fmla="*/ 21600 w 21600"/>
                <a:gd name="connsiteY5" fmla="*/ 0 h 21353"/>
                <a:gd name="connsiteX0" fmla="*/ 21600 w 21600"/>
                <a:gd name="connsiteY0" fmla="*/ 0 h 21353"/>
                <a:gd name="connsiteX1" fmla="*/ 1242 w 21600"/>
                <a:gd name="connsiteY1" fmla="*/ 21137 h 21353"/>
                <a:gd name="connsiteX2" fmla="*/ 26 w 21600"/>
                <a:gd name="connsiteY2" fmla="*/ 20619 h 21353"/>
                <a:gd name="connsiteX3" fmla="*/ 0 w 21600"/>
                <a:gd name="connsiteY3" fmla="*/ 13003 h 21353"/>
                <a:gd name="connsiteX4" fmla="*/ 12558 w 21600"/>
                <a:gd name="connsiteY4" fmla="*/ 0 h 21353"/>
                <a:gd name="connsiteX5" fmla="*/ 21600 w 21600"/>
                <a:gd name="connsiteY5" fmla="*/ 0 h 21353"/>
                <a:gd name="connsiteX0" fmla="*/ 21645 w 21645"/>
                <a:gd name="connsiteY0" fmla="*/ 12 h 21353"/>
                <a:gd name="connsiteX1" fmla="*/ 1242 w 21645"/>
                <a:gd name="connsiteY1" fmla="*/ 21137 h 21353"/>
                <a:gd name="connsiteX2" fmla="*/ 26 w 21645"/>
                <a:gd name="connsiteY2" fmla="*/ 20619 h 21353"/>
                <a:gd name="connsiteX3" fmla="*/ 0 w 21645"/>
                <a:gd name="connsiteY3" fmla="*/ 13003 h 21353"/>
                <a:gd name="connsiteX4" fmla="*/ 12558 w 21645"/>
                <a:gd name="connsiteY4" fmla="*/ 0 h 21353"/>
                <a:gd name="connsiteX5" fmla="*/ 21645 w 21645"/>
                <a:gd name="connsiteY5" fmla="*/ 12 h 21353"/>
                <a:gd name="connsiteX0" fmla="*/ 21656 w 21656"/>
                <a:gd name="connsiteY0" fmla="*/ 12 h 21353"/>
                <a:gd name="connsiteX1" fmla="*/ 1242 w 21656"/>
                <a:gd name="connsiteY1" fmla="*/ 21137 h 21353"/>
                <a:gd name="connsiteX2" fmla="*/ 26 w 21656"/>
                <a:gd name="connsiteY2" fmla="*/ 20619 h 21353"/>
                <a:gd name="connsiteX3" fmla="*/ 0 w 21656"/>
                <a:gd name="connsiteY3" fmla="*/ 13003 h 21353"/>
                <a:gd name="connsiteX4" fmla="*/ 12558 w 21656"/>
                <a:gd name="connsiteY4" fmla="*/ 0 h 21353"/>
                <a:gd name="connsiteX5" fmla="*/ 21656 w 21656"/>
                <a:gd name="connsiteY5" fmla="*/ 12 h 2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56" h="21353" extrusionOk="0">
                  <a:moveTo>
                    <a:pt x="21656" y="12"/>
                  </a:moveTo>
                  <a:lnTo>
                    <a:pt x="1242" y="21137"/>
                  </a:lnTo>
                  <a:cubicBezTo>
                    <a:pt x="796" y="21600"/>
                    <a:pt x="35" y="21273"/>
                    <a:pt x="26" y="20619"/>
                  </a:cubicBezTo>
                  <a:cubicBezTo>
                    <a:pt x="17" y="18084"/>
                    <a:pt x="9" y="15538"/>
                    <a:pt x="0" y="13003"/>
                  </a:cubicBezTo>
                  <a:lnTo>
                    <a:pt x="12558" y="0"/>
                  </a:lnTo>
                  <a:lnTo>
                    <a:pt x="21656" y="12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B8001DDD-2725-4732-BC71-EE3E2FECF3FA}"/>
                </a:ext>
              </a:extLst>
            </p:cNvPr>
            <p:cNvSpPr/>
            <p:nvPr/>
          </p:nvSpPr>
          <p:spPr>
            <a:xfrm>
              <a:off x="3570928" y="3894676"/>
              <a:ext cx="2402980" cy="1898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286" y="21600"/>
                  </a:lnTo>
                  <a:cubicBezTo>
                    <a:pt x="1060" y="21600"/>
                    <a:pt x="50" y="20342"/>
                    <a:pt x="50" y="1876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77632671-E5C9-44BD-A54D-8BC98F776A2D}"/>
                </a:ext>
              </a:extLst>
            </p:cNvPr>
            <p:cNvSpPr/>
            <p:nvPr/>
          </p:nvSpPr>
          <p:spPr>
            <a:xfrm>
              <a:off x="4059928" y="1259505"/>
              <a:ext cx="4558825" cy="4332215"/>
            </a:xfrm>
            <a:custGeom>
              <a:avLst/>
              <a:gdLst>
                <a:gd name="connsiteX0" fmla="*/ 0 w 21589"/>
                <a:gd name="connsiteY0" fmla="*/ 0 h 21353"/>
                <a:gd name="connsiteX1" fmla="*/ 20358 w 21589"/>
                <a:gd name="connsiteY1" fmla="*/ 21137 h 21353"/>
                <a:gd name="connsiteX2" fmla="*/ 21574 w 21589"/>
                <a:gd name="connsiteY2" fmla="*/ 20619 h 21353"/>
                <a:gd name="connsiteX3" fmla="*/ 21589 w 21589"/>
                <a:gd name="connsiteY3" fmla="*/ 12991 h 21353"/>
                <a:gd name="connsiteX4" fmla="*/ 9042 w 21589"/>
                <a:gd name="connsiteY4" fmla="*/ 0 h 21353"/>
                <a:gd name="connsiteX5" fmla="*/ 0 w 21589"/>
                <a:gd name="connsiteY5" fmla="*/ 0 h 21353"/>
                <a:gd name="connsiteX0" fmla="*/ 0 w 21589"/>
                <a:gd name="connsiteY0" fmla="*/ 0 h 21345"/>
                <a:gd name="connsiteX1" fmla="*/ 20358 w 21589"/>
                <a:gd name="connsiteY1" fmla="*/ 21137 h 21345"/>
                <a:gd name="connsiteX2" fmla="*/ 21348 w 21589"/>
                <a:gd name="connsiteY2" fmla="*/ 20584 h 21345"/>
                <a:gd name="connsiteX3" fmla="*/ 21589 w 21589"/>
                <a:gd name="connsiteY3" fmla="*/ 12991 h 21345"/>
                <a:gd name="connsiteX4" fmla="*/ 9042 w 21589"/>
                <a:gd name="connsiteY4" fmla="*/ 0 h 21345"/>
                <a:gd name="connsiteX5" fmla="*/ 0 w 21589"/>
                <a:gd name="connsiteY5" fmla="*/ 0 h 21345"/>
                <a:gd name="connsiteX0" fmla="*/ 0 w 21623"/>
                <a:gd name="connsiteY0" fmla="*/ 0 h 21345"/>
                <a:gd name="connsiteX1" fmla="*/ 20392 w 21623"/>
                <a:gd name="connsiteY1" fmla="*/ 21137 h 21345"/>
                <a:gd name="connsiteX2" fmla="*/ 21382 w 21623"/>
                <a:gd name="connsiteY2" fmla="*/ 20584 h 21345"/>
                <a:gd name="connsiteX3" fmla="*/ 21623 w 21623"/>
                <a:gd name="connsiteY3" fmla="*/ 12991 h 21345"/>
                <a:gd name="connsiteX4" fmla="*/ 9076 w 21623"/>
                <a:gd name="connsiteY4" fmla="*/ 0 h 21345"/>
                <a:gd name="connsiteX5" fmla="*/ 0 w 21623"/>
                <a:gd name="connsiteY5" fmla="*/ 0 h 21345"/>
                <a:gd name="connsiteX0" fmla="*/ 0 w 21634"/>
                <a:gd name="connsiteY0" fmla="*/ 0 h 21345"/>
                <a:gd name="connsiteX1" fmla="*/ 20403 w 21634"/>
                <a:gd name="connsiteY1" fmla="*/ 21137 h 21345"/>
                <a:gd name="connsiteX2" fmla="*/ 21393 w 21634"/>
                <a:gd name="connsiteY2" fmla="*/ 20584 h 21345"/>
                <a:gd name="connsiteX3" fmla="*/ 21634 w 21634"/>
                <a:gd name="connsiteY3" fmla="*/ 12991 h 21345"/>
                <a:gd name="connsiteX4" fmla="*/ 9087 w 21634"/>
                <a:gd name="connsiteY4" fmla="*/ 0 h 21345"/>
                <a:gd name="connsiteX5" fmla="*/ 0 w 21634"/>
                <a:gd name="connsiteY5" fmla="*/ 0 h 21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34" h="21345" extrusionOk="0">
                  <a:moveTo>
                    <a:pt x="0" y="0"/>
                  </a:moveTo>
                  <a:lnTo>
                    <a:pt x="20403" y="21137"/>
                  </a:lnTo>
                  <a:cubicBezTo>
                    <a:pt x="20849" y="21600"/>
                    <a:pt x="21384" y="21238"/>
                    <a:pt x="21393" y="20584"/>
                  </a:cubicBezTo>
                  <a:cubicBezTo>
                    <a:pt x="21398" y="18041"/>
                    <a:pt x="21629" y="15534"/>
                    <a:pt x="21634" y="12991"/>
                  </a:cubicBezTo>
                  <a:lnTo>
                    <a:pt x="908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93567209-EEF7-440C-B5C7-716EE0A803B6}"/>
                </a:ext>
              </a:extLst>
            </p:cNvPr>
            <p:cNvSpPr/>
            <p:nvPr/>
          </p:nvSpPr>
          <p:spPr>
            <a:xfrm>
              <a:off x="4078627" y="1465075"/>
              <a:ext cx="4533613" cy="4327660"/>
            </a:xfrm>
            <a:custGeom>
              <a:avLst/>
              <a:gdLst>
                <a:gd name="connsiteX0" fmla="*/ 21547 w 21600"/>
                <a:gd name="connsiteY0" fmla="*/ 8427 h 21353"/>
                <a:gd name="connsiteX1" fmla="*/ 9061 w 21600"/>
                <a:gd name="connsiteY1" fmla="*/ 21353 h 21353"/>
                <a:gd name="connsiteX2" fmla="*/ 0 w 21600"/>
                <a:gd name="connsiteY2" fmla="*/ 21353 h 21353"/>
                <a:gd name="connsiteX3" fmla="*/ 20382 w 21600"/>
                <a:gd name="connsiteY3" fmla="*/ 216 h 21353"/>
                <a:gd name="connsiteX4" fmla="*/ 21600 w 21600"/>
                <a:gd name="connsiteY4" fmla="*/ 744 h 21353"/>
                <a:gd name="connsiteX5" fmla="*/ 21547 w 21600"/>
                <a:gd name="connsiteY5" fmla="*/ 8427 h 21353"/>
                <a:gd name="connsiteX0" fmla="*/ 21241 w 21600"/>
                <a:gd name="connsiteY0" fmla="*/ 8580 h 21353"/>
                <a:gd name="connsiteX1" fmla="*/ 9061 w 21600"/>
                <a:gd name="connsiteY1" fmla="*/ 21353 h 21353"/>
                <a:gd name="connsiteX2" fmla="*/ 0 w 21600"/>
                <a:gd name="connsiteY2" fmla="*/ 21353 h 21353"/>
                <a:gd name="connsiteX3" fmla="*/ 20382 w 21600"/>
                <a:gd name="connsiteY3" fmla="*/ 216 h 21353"/>
                <a:gd name="connsiteX4" fmla="*/ 21600 w 21600"/>
                <a:gd name="connsiteY4" fmla="*/ 744 h 21353"/>
                <a:gd name="connsiteX5" fmla="*/ 21241 w 21600"/>
                <a:gd name="connsiteY5" fmla="*/ 8580 h 21353"/>
                <a:gd name="connsiteX0" fmla="*/ 21558 w 21600"/>
                <a:gd name="connsiteY0" fmla="*/ 8416 h 21353"/>
                <a:gd name="connsiteX1" fmla="*/ 9061 w 21600"/>
                <a:gd name="connsiteY1" fmla="*/ 21353 h 21353"/>
                <a:gd name="connsiteX2" fmla="*/ 0 w 21600"/>
                <a:gd name="connsiteY2" fmla="*/ 21353 h 21353"/>
                <a:gd name="connsiteX3" fmla="*/ 20382 w 21600"/>
                <a:gd name="connsiteY3" fmla="*/ 216 h 21353"/>
                <a:gd name="connsiteX4" fmla="*/ 21600 w 21600"/>
                <a:gd name="connsiteY4" fmla="*/ 744 h 21353"/>
                <a:gd name="connsiteX5" fmla="*/ 21558 w 21600"/>
                <a:gd name="connsiteY5" fmla="*/ 8416 h 21353"/>
                <a:gd name="connsiteX0" fmla="*/ 21558 w 21600"/>
                <a:gd name="connsiteY0" fmla="*/ 8451 h 21353"/>
                <a:gd name="connsiteX1" fmla="*/ 9061 w 21600"/>
                <a:gd name="connsiteY1" fmla="*/ 21353 h 21353"/>
                <a:gd name="connsiteX2" fmla="*/ 0 w 21600"/>
                <a:gd name="connsiteY2" fmla="*/ 21353 h 21353"/>
                <a:gd name="connsiteX3" fmla="*/ 20382 w 21600"/>
                <a:gd name="connsiteY3" fmla="*/ 216 h 21353"/>
                <a:gd name="connsiteX4" fmla="*/ 21600 w 21600"/>
                <a:gd name="connsiteY4" fmla="*/ 744 h 21353"/>
                <a:gd name="connsiteX5" fmla="*/ 21558 w 21600"/>
                <a:gd name="connsiteY5" fmla="*/ 8451 h 21353"/>
                <a:gd name="connsiteX0" fmla="*/ 21558 w 21559"/>
                <a:gd name="connsiteY0" fmla="*/ 8438 h 21340"/>
                <a:gd name="connsiteX1" fmla="*/ 9061 w 21559"/>
                <a:gd name="connsiteY1" fmla="*/ 21340 h 21340"/>
                <a:gd name="connsiteX2" fmla="*/ 0 w 21559"/>
                <a:gd name="connsiteY2" fmla="*/ 21340 h 21340"/>
                <a:gd name="connsiteX3" fmla="*/ 20382 w 21559"/>
                <a:gd name="connsiteY3" fmla="*/ 203 h 21340"/>
                <a:gd name="connsiteX4" fmla="*/ 21385 w 21559"/>
                <a:gd name="connsiteY4" fmla="*/ 790 h 21340"/>
                <a:gd name="connsiteX5" fmla="*/ 21558 w 21559"/>
                <a:gd name="connsiteY5" fmla="*/ 8438 h 21340"/>
                <a:gd name="connsiteX0" fmla="*/ 21558 w 21558"/>
                <a:gd name="connsiteY0" fmla="*/ 8438 h 21340"/>
                <a:gd name="connsiteX1" fmla="*/ 9061 w 21558"/>
                <a:gd name="connsiteY1" fmla="*/ 21340 h 21340"/>
                <a:gd name="connsiteX2" fmla="*/ 0 w 21558"/>
                <a:gd name="connsiteY2" fmla="*/ 21340 h 21340"/>
                <a:gd name="connsiteX3" fmla="*/ 20382 w 21558"/>
                <a:gd name="connsiteY3" fmla="*/ 203 h 21340"/>
                <a:gd name="connsiteX4" fmla="*/ 21385 w 21558"/>
                <a:gd name="connsiteY4" fmla="*/ 790 h 21340"/>
                <a:gd name="connsiteX5" fmla="*/ 21558 w 21558"/>
                <a:gd name="connsiteY5" fmla="*/ 8438 h 21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58" h="21340" extrusionOk="0">
                  <a:moveTo>
                    <a:pt x="21558" y="8438"/>
                  </a:moveTo>
                  <a:lnTo>
                    <a:pt x="9061" y="21340"/>
                  </a:lnTo>
                  <a:lnTo>
                    <a:pt x="0" y="21340"/>
                  </a:lnTo>
                  <a:lnTo>
                    <a:pt x="20382" y="203"/>
                  </a:lnTo>
                  <a:cubicBezTo>
                    <a:pt x="20829" y="-260"/>
                    <a:pt x="21385" y="126"/>
                    <a:pt x="21385" y="790"/>
                  </a:cubicBezTo>
                  <a:cubicBezTo>
                    <a:pt x="21367" y="3351"/>
                    <a:pt x="21485" y="5912"/>
                    <a:pt x="21558" y="843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2023CD1C-0D56-4E9E-995D-82424E250C97}"/>
                </a:ext>
              </a:extLst>
            </p:cNvPr>
            <p:cNvSpPr/>
            <p:nvPr/>
          </p:nvSpPr>
          <p:spPr>
            <a:xfrm>
              <a:off x="7283192" y="1259506"/>
              <a:ext cx="1337880" cy="1918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extrusionOk="0">
                  <a:moveTo>
                    <a:pt x="21422" y="21600"/>
                  </a:moveTo>
                  <a:lnTo>
                    <a:pt x="0" y="9565"/>
                  </a:lnTo>
                  <a:lnTo>
                    <a:pt x="13697" y="0"/>
                  </a:lnTo>
                  <a:lnTo>
                    <a:pt x="17559" y="0"/>
                  </a:lnTo>
                  <a:cubicBezTo>
                    <a:pt x="19788" y="0"/>
                    <a:pt x="21600" y="1266"/>
                    <a:pt x="21570" y="2822"/>
                  </a:cubicBezTo>
                  <a:lnTo>
                    <a:pt x="21422" y="2160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B13FFC38-4BA2-4859-992B-25E07E276BB0}"/>
                </a:ext>
              </a:extLst>
            </p:cNvPr>
            <p:cNvSpPr/>
            <p:nvPr/>
          </p:nvSpPr>
          <p:spPr>
            <a:xfrm>
              <a:off x="6218092" y="3894676"/>
              <a:ext cx="2402980" cy="1898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21600"/>
                  </a:lnTo>
                  <a:lnTo>
                    <a:pt x="19314" y="21600"/>
                  </a:lnTo>
                  <a:cubicBezTo>
                    <a:pt x="20540" y="21600"/>
                    <a:pt x="21550" y="20342"/>
                    <a:pt x="21550" y="18769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F962724D-A2E6-474B-AA51-623E98A2ED4F}"/>
                </a:ext>
              </a:extLst>
            </p:cNvPr>
            <p:cNvSpPr/>
            <p:nvPr/>
          </p:nvSpPr>
          <p:spPr>
            <a:xfrm>
              <a:off x="3582074" y="1464238"/>
              <a:ext cx="4531299" cy="4328268"/>
            </a:xfrm>
            <a:custGeom>
              <a:avLst/>
              <a:gdLst>
                <a:gd name="connsiteX0" fmla="*/ 53 w 21600"/>
                <a:gd name="connsiteY0" fmla="*/ 8451 h 21353"/>
                <a:gd name="connsiteX1" fmla="*/ 12539 w 21600"/>
                <a:gd name="connsiteY1" fmla="*/ 21353 h 21353"/>
                <a:gd name="connsiteX2" fmla="*/ 21600 w 21600"/>
                <a:gd name="connsiteY2" fmla="*/ 21353 h 21353"/>
                <a:gd name="connsiteX3" fmla="*/ 1218 w 21600"/>
                <a:gd name="connsiteY3" fmla="*/ 216 h 21353"/>
                <a:gd name="connsiteX4" fmla="*/ 0 w 21600"/>
                <a:gd name="connsiteY4" fmla="*/ 744 h 21353"/>
                <a:gd name="connsiteX5" fmla="*/ 53 w 21600"/>
                <a:gd name="connsiteY5" fmla="*/ 8451 h 21353"/>
                <a:gd name="connsiteX0" fmla="*/ 1 w 21548"/>
                <a:gd name="connsiteY0" fmla="*/ 8441 h 21343"/>
                <a:gd name="connsiteX1" fmla="*/ 12487 w 21548"/>
                <a:gd name="connsiteY1" fmla="*/ 21343 h 21343"/>
                <a:gd name="connsiteX2" fmla="*/ 21548 w 21548"/>
                <a:gd name="connsiteY2" fmla="*/ 21343 h 21343"/>
                <a:gd name="connsiteX3" fmla="*/ 1166 w 21548"/>
                <a:gd name="connsiteY3" fmla="*/ 206 h 21343"/>
                <a:gd name="connsiteX4" fmla="*/ 356 w 21548"/>
                <a:gd name="connsiteY4" fmla="*/ 781 h 21343"/>
                <a:gd name="connsiteX5" fmla="*/ 1 w 21548"/>
                <a:gd name="connsiteY5" fmla="*/ 8441 h 21343"/>
                <a:gd name="connsiteX0" fmla="*/ 0 w 21547"/>
                <a:gd name="connsiteY0" fmla="*/ 8441 h 21343"/>
                <a:gd name="connsiteX1" fmla="*/ 12486 w 21547"/>
                <a:gd name="connsiteY1" fmla="*/ 21343 h 21343"/>
                <a:gd name="connsiteX2" fmla="*/ 21547 w 21547"/>
                <a:gd name="connsiteY2" fmla="*/ 21343 h 21343"/>
                <a:gd name="connsiteX3" fmla="*/ 1165 w 21547"/>
                <a:gd name="connsiteY3" fmla="*/ 206 h 21343"/>
                <a:gd name="connsiteX4" fmla="*/ 355 w 21547"/>
                <a:gd name="connsiteY4" fmla="*/ 781 h 21343"/>
                <a:gd name="connsiteX5" fmla="*/ 0 w 21547"/>
                <a:gd name="connsiteY5" fmla="*/ 8441 h 21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47" h="21343" extrusionOk="0">
                  <a:moveTo>
                    <a:pt x="0" y="8441"/>
                  </a:moveTo>
                  <a:lnTo>
                    <a:pt x="12486" y="21343"/>
                  </a:lnTo>
                  <a:lnTo>
                    <a:pt x="21547" y="21343"/>
                  </a:lnTo>
                  <a:lnTo>
                    <a:pt x="1165" y="206"/>
                  </a:lnTo>
                  <a:cubicBezTo>
                    <a:pt x="718" y="-257"/>
                    <a:pt x="355" y="117"/>
                    <a:pt x="355" y="781"/>
                  </a:cubicBezTo>
                  <a:cubicBezTo>
                    <a:pt x="373" y="3350"/>
                    <a:pt x="118" y="5790"/>
                    <a:pt x="0" y="8441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2DE1B402-68E6-4E19-93C0-6F5501AC75C3}"/>
                </a:ext>
              </a:extLst>
            </p:cNvPr>
            <p:cNvSpPr/>
            <p:nvPr/>
          </p:nvSpPr>
          <p:spPr>
            <a:xfrm>
              <a:off x="3570928" y="1259506"/>
              <a:ext cx="1337880" cy="1918333"/>
            </a:xfrm>
            <a:custGeom>
              <a:avLst/>
              <a:gdLst>
                <a:gd name="connsiteX0" fmla="*/ 149 w 21571"/>
                <a:gd name="connsiteY0" fmla="*/ 21600 h 21600"/>
                <a:gd name="connsiteX1" fmla="*/ 21571 w 21571"/>
                <a:gd name="connsiteY1" fmla="*/ 9565 h 21600"/>
                <a:gd name="connsiteX2" fmla="*/ 14298 w 21571"/>
                <a:gd name="connsiteY2" fmla="*/ 4480 h 21600"/>
                <a:gd name="connsiteX3" fmla="*/ 7874 w 21571"/>
                <a:gd name="connsiteY3" fmla="*/ 0 h 21600"/>
                <a:gd name="connsiteX4" fmla="*/ 4012 w 21571"/>
                <a:gd name="connsiteY4" fmla="*/ 0 h 21600"/>
                <a:gd name="connsiteX5" fmla="*/ 1 w 21571"/>
                <a:gd name="connsiteY5" fmla="*/ 2822 h 21600"/>
                <a:gd name="connsiteX6" fmla="*/ 149 w 21571"/>
                <a:gd name="connsiteY6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71" h="21600" extrusionOk="0">
                  <a:moveTo>
                    <a:pt x="149" y="21600"/>
                  </a:moveTo>
                  <a:lnTo>
                    <a:pt x="21571" y="9565"/>
                  </a:lnTo>
                  <a:lnTo>
                    <a:pt x="14298" y="4480"/>
                  </a:lnTo>
                  <a:lnTo>
                    <a:pt x="7874" y="0"/>
                  </a:lnTo>
                  <a:lnTo>
                    <a:pt x="4012" y="0"/>
                  </a:lnTo>
                  <a:cubicBezTo>
                    <a:pt x="1783" y="0"/>
                    <a:pt x="-29" y="1266"/>
                    <a:pt x="1" y="2822"/>
                  </a:cubicBezTo>
                  <a:cubicBezTo>
                    <a:pt x="50" y="9081"/>
                    <a:pt x="100" y="15341"/>
                    <a:pt x="149" y="2160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Woven Matrix – Slide Template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67473B5-31FD-4BBE-8629-CC99C7A2ABA5}"/>
              </a:ext>
            </a:extLst>
          </p:cNvPr>
          <p:cNvSpPr txBox="1"/>
          <p:nvPr/>
        </p:nvSpPr>
        <p:spPr>
          <a:xfrm rot="2700000">
            <a:off x="4816422" y="1937646"/>
            <a:ext cx="2227192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DBB185B-1712-4446-8FF3-B4E39F7A5F9D}"/>
              </a:ext>
            </a:extLst>
          </p:cNvPr>
          <p:cNvSpPr txBox="1"/>
          <p:nvPr/>
        </p:nvSpPr>
        <p:spPr>
          <a:xfrm rot="2700000">
            <a:off x="3787605" y="4039283"/>
            <a:ext cx="376058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18B8778-A44A-47F3-975B-1D6888B7C19B}"/>
              </a:ext>
            </a:extLst>
          </p:cNvPr>
          <p:cNvSpPr txBox="1"/>
          <p:nvPr/>
        </p:nvSpPr>
        <p:spPr>
          <a:xfrm rot="18900000">
            <a:off x="6296779" y="3198166"/>
            <a:ext cx="2003721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A346031-530A-456F-8032-CC2A46137EA5}"/>
              </a:ext>
            </a:extLst>
          </p:cNvPr>
          <p:cNvGrpSpPr/>
          <p:nvPr/>
        </p:nvGrpSpPr>
        <p:grpSpPr>
          <a:xfrm>
            <a:off x="8923583" y="4130295"/>
            <a:ext cx="2926080" cy="1290153"/>
            <a:chOff x="8921977" y="4073386"/>
            <a:chExt cx="2926080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7BB97E2-0E73-4E05-B53C-A2F7D9E2683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4A3825B-ED95-45DD-B23C-EBA90E17FE7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7BEF49D-3A25-4CD3-8452-DBD2B7D2C677}"/>
              </a:ext>
            </a:extLst>
          </p:cNvPr>
          <p:cNvGrpSpPr/>
          <p:nvPr/>
        </p:nvGrpSpPr>
        <p:grpSpPr>
          <a:xfrm>
            <a:off x="334542" y="4130295"/>
            <a:ext cx="2926080" cy="1290153"/>
            <a:chOff x="332936" y="4652338"/>
            <a:chExt cx="2926080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130E782-1BD7-40A0-B40C-27B32B127C04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ED34F60-2657-4CAF-8445-A2A72D406F4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5F9AD5A-5E92-41D1-A95C-9B63556E9ED5}"/>
              </a:ext>
            </a:extLst>
          </p:cNvPr>
          <p:cNvGrpSpPr/>
          <p:nvPr/>
        </p:nvGrpSpPr>
        <p:grpSpPr>
          <a:xfrm>
            <a:off x="8931378" y="1493753"/>
            <a:ext cx="2926080" cy="1290153"/>
            <a:chOff x="8921977" y="1466725"/>
            <a:chExt cx="2926080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FD266F0-28DA-44CA-80DE-0DFCBF30438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C348B7D-B031-440E-B2AB-5D8CAE19162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260E271-5784-440A-A258-433B4E07E744}"/>
              </a:ext>
            </a:extLst>
          </p:cNvPr>
          <p:cNvGrpSpPr/>
          <p:nvPr/>
        </p:nvGrpSpPr>
        <p:grpSpPr>
          <a:xfrm>
            <a:off x="342337" y="1493753"/>
            <a:ext cx="2926080" cy="1290153"/>
            <a:chOff x="332936" y="2627766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3307ADC-024E-47F4-B70B-69B09137E7C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B7CE0D8-EC30-4FEE-B518-B53BD1C0E16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aphic 40" descr="Lightbulb">
            <a:extLst>
              <a:ext uri="{FF2B5EF4-FFF2-40B4-BE49-F238E27FC236}">
                <a16:creationId xmlns:a16="http://schemas.microsoft.com/office/drawing/2014/main" id="{D7C7C6C8-4388-4AC2-BEF5-B832D1D4D637}"/>
              </a:ext>
            </a:extLst>
          </p:cNvPr>
          <p:cNvGrpSpPr/>
          <p:nvPr/>
        </p:nvGrpSpPr>
        <p:grpSpPr>
          <a:xfrm>
            <a:off x="3708598" y="1692220"/>
            <a:ext cx="640080" cy="640080"/>
            <a:chOff x="3708598" y="1692220"/>
            <a:chExt cx="640080" cy="640080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0E0BB0A-14A2-4E9E-A225-E84D0120D82C}"/>
                </a:ext>
              </a:extLst>
            </p:cNvPr>
            <p:cNvSpPr/>
            <p:nvPr/>
          </p:nvSpPr>
          <p:spPr>
            <a:xfrm>
              <a:off x="3941960" y="2118940"/>
              <a:ext cx="173355" cy="40005"/>
            </a:xfrm>
            <a:custGeom>
              <a:avLst/>
              <a:gdLst>
                <a:gd name="connsiteX0" fmla="*/ 20003 w 173355"/>
                <a:gd name="connsiteY0" fmla="*/ 0 h 40005"/>
                <a:gd name="connsiteX1" fmla="*/ 153353 w 173355"/>
                <a:gd name="connsiteY1" fmla="*/ 0 h 40005"/>
                <a:gd name="connsiteX2" fmla="*/ 173355 w 173355"/>
                <a:gd name="connsiteY2" fmla="*/ 20003 h 40005"/>
                <a:gd name="connsiteX3" fmla="*/ 153353 w 173355"/>
                <a:gd name="connsiteY3" fmla="*/ 40005 h 40005"/>
                <a:gd name="connsiteX4" fmla="*/ 20003 w 173355"/>
                <a:gd name="connsiteY4" fmla="*/ 40005 h 40005"/>
                <a:gd name="connsiteX5" fmla="*/ 0 w 173355"/>
                <a:gd name="connsiteY5" fmla="*/ 20003 h 40005"/>
                <a:gd name="connsiteX6" fmla="*/ 20003 w 173355"/>
                <a:gd name="connsiteY6" fmla="*/ 0 h 4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355" h="40005">
                  <a:moveTo>
                    <a:pt x="20003" y="0"/>
                  </a:moveTo>
                  <a:lnTo>
                    <a:pt x="153353" y="0"/>
                  </a:lnTo>
                  <a:cubicBezTo>
                    <a:pt x="164687" y="0"/>
                    <a:pt x="173355" y="8668"/>
                    <a:pt x="173355" y="20003"/>
                  </a:cubicBezTo>
                  <a:cubicBezTo>
                    <a:pt x="173355" y="31337"/>
                    <a:pt x="164687" y="40005"/>
                    <a:pt x="153353" y="40005"/>
                  </a:cubicBezTo>
                  <a:lnTo>
                    <a:pt x="20003" y="40005"/>
                  </a:lnTo>
                  <a:cubicBezTo>
                    <a:pt x="8668" y="40005"/>
                    <a:pt x="0" y="31337"/>
                    <a:pt x="0" y="20003"/>
                  </a:cubicBezTo>
                  <a:cubicBezTo>
                    <a:pt x="0" y="8668"/>
                    <a:pt x="8668" y="0"/>
                    <a:pt x="20003" y="0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DBEF81F-2F08-4890-B011-8E94D419B726}"/>
                </a:ext>
              </a:extLst>
            </p:cNvPr>
            <p:cNvSpPr/>
            <p:nvPr/>
          </p:nvSpPr>
          <p:spPr>
            <a:xfrm>
              <a:off x="3941960" y="2185615"/>
              <a:ext cx="173355" cy="40005"/>
            </a:xfrm>
            <a:custGeom>
              <a:avLst/>
              <a:gdLst>
                <a:gd name="connsiteX0" fmla="*/ 20003 w 173355"/>
                <a:gd name="connsiteY0" fmla="*/ 0 h 40005"/>
                <a:gd name="connsiteX1" fmla="*/ 153353 w 173355"/>
                <a:gd name="connsiteY1" fmla="*/ 0 h 40005"/>
                <a:gd name="connsiteX2" fmla="*/ 173355 w 173355"/>
                <a:gd name="connsiteY2" fmla="*/ 20003 h 40005"/>
                <a:gd name="connsiteX3" fmla="*/ 153353 w 173355"/>
                <a:gd name="connsiteY3" fmla="*/ 40005 h 40005"/>
                <a:gd name="connsiteX4" fmla="*/ 20003 w 173355"/>
                <a:gd name="connsiteY4" fmla="*/ 40005 h 40005"/>
                <a:gd name="connsiteX5" fmla="*/ 0 w 173355"/>
                <a:gd name="connsiteY5" fmla="*/ 20003 h 40005"/>
                <a:gd name="connsiteX6" fmla="*/ 20003 w 173355"/>
                <a:gd name="connsiteY6" fmla="*/ 0 h 4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355" h="40005">
                  <a:moveTo>
                    <a:pt x="20003" y="0"/>
                  </a:moveTo>
                  <a:lnTo>
                    <a:pt x="153353" y="0"/>
                  </a:lnTo>
                  <a:cubicBezTo>
                    <a:pt x="164687" y="0"/>
                    <a:pt x="173355" y="8668"/>
                    <a:pt x="173355" y="20003"/>
                  </a:cubicBezTo>
                  <a:cubicBezTo>
                    <a:pt x="173355" y="31337"/>
                    <a:pt x="164687" y="40005"/>
                    <a:pt x="153353" y="40005"/>
                  </a:cubicBezTo>
                  <a:lnTo>
                    <a:pt x="20003" y="40005"/>
                  </a:lnTo>
                  <a:cubicBezTo>
                    <a:pt x="8668" y="40005"/>
                    <a:pt x="0" y="31337"/>
                    <a:pt x="0" y="20003"/>
                  </a:cubicBezTo>
                  <a:cubicBezTo>
                    <a:pt x="0" y="8668"/>
                    <a:pt x="8668" y="0"/>
                    <a:pt x="20003" y="0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2732B6C-EE08-41BF-ACED-003ACB260464}"/>
                </a:ext>
              </a:extLst>
            </p:cNvPr>
            <p:cNvSpPr/>
            <p:nvPr/>
          </p:nvSpPr>
          <p:spPr>
            <a:xfrm>
              <a:off x="3985299" y="2252290"/>
              <a:ext cx="86677" cy="40005"/>
            </a:xfrm>
            <a:custGeom>
              <a:avLst/>
              <a:gdLst>
                <a:gd name="connsiteX0" fmla="*/ 0 w 86677"/>
                <a:gd name="connsiteY0" fmla="*/ 0 h 40005"/>
                <a:gd name="connsiteX1" fmla="*/ 43339 w 86677"/>
                <a:gd name="connsiteY1" fmla="*/ 40005 h 40005"/>
                <a:gd name="connsiteX2" fmla="*/ 86678 w 86677"/>
                <a:gd name="connsiteY2" fmla="*/ 0 h 40005"/>
                <a:gd name="connsiteX3" fmla="*/ 0 w 86677"/>
                <a:gd name="connsiteY3" fmla="*/ 0 h 4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677" h="40005">
                  <a:moveTo>
                    <a:pt x="0" y="0"/>
                  </a:moveTo>
                  <a:cubicBezTo>
                    <a:pt x="2000" y="22670"/>
                    <a:pt x="20669" y="40005"/>
                    <a:pt x="43339" y="40005"/>
                  </a:cubicBezTo>
                  <a:cubicBezTo>
                    <a:pt x="66008" y="40005"/>
                    <a:pt x="84677" y="22670"/>
                    <a:pt x="8667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762F71C-8540-4594-AAF5-B65D5038831D}"/>
                </a:ext>
              </a:extLst>
            </p:cNvPr>
            <p:cNvSpPr/>
            <p:nvPr/>
          </p:nvSpPr>
          <p:spPr>
            <a:xfrm>
              <a:off x="3855283" y="1732225"/>
              <a:ext cx="346710" cy="360045"/>
            </a:xfrm>
            <a:custGeom>
              <a:avLst/>
              <a:gdLst>
                <a:gd name="connsiteX0" fmla="*/ 173355 w 346710"/>
                <a:gd name="connsiteY0" fmla="*/ 0 h 360045"/>
                <a:gd name="connsiteX1" fmla="*/ 173355 w 346710"/>
                <a:gd name="connsiteY1" fmla="*/ 0 h 360045"/>
                <a:gd name="connsiteX2" fmla="*/ 173355 w 346710"/>
                <a:gd name="connsiteY2" fmla="*/ 0 h 360045"/>
                <a:gd name="connsiteX3" fmla="*/ 0 w 346710"/>
                <a:gd name="connsiteY3" fmla="*/ 171355 h 360045"/>
                <a:gd name="connsiteX4" fmla="*/ 0 w 346710"/>
                <a:gd name="connsiteY4" fmla="*/ 177355 h 360045"/>
                <a:gd name="connsiteX5" fmla="*/ 12001 w 346710"/>
                <a:gd name="connsiteY5" fmla="*/ 237363 h 360045"/>
                <a:gd name="connsiteX6" fmla="*/ 42005 w 346710"/>
                <a:gd name="connsiteY6" fmla="*/ 286703 h 360045"/>
                <a:gd name="connsiteX7" fmla="*/ 82677 w 346710"/>
                <a:gd name="connsiteY7" fmla="*/ 352711 h 360045"/>
                <a:gd name="connsiteX8" fmla="*/ 94679 w 346710"/>
                <a:gd name="connsiteY8" fmla="*/ 360045 h 360045"/>
                <a:gd name="connsiteX9" fmla="*/ 252032 w 346710"/>
                <a:gd name="connsiteY9" fmla="*/ 360045 h 360045"/>
                <a:gd name="connsiteX10" fmla="*/ 264033 w 346710"/>
                <a:gd name="connsiteY10" fmla="*/ 352711 h 360045"/>
                <a:gd name="connsiteX11" fmla="*/ 304705 w 346710"/>
                <a:gd name="connsiteY11" fmla="*/ 286703 h 360045"/>
                <a:gd name="connsiteX12" fmla="*/ 334708 w 346710"/>
                <a:gd name="connsiteY12" fmla="*/ 237363 h 360045"/>
                <a:gd name="connsiteX13" fmla="*/ 346710 w 346710"/>
                <a:gd name="connsiteY13" fmla="*/ 177355 h 360045"/>
                <a:gd name="connsiteX14" fmla="*/ 346710 w 346710"/>
                <a:gd name="connsiteY14" fmla="*/ 171355 h 360045"/>
                <a:gd name="connsiteX15" fmla="*/ 173355 w 346710"/>
                <a:gd name="connsiteY15" fmla="*/ 0 h 360045"/>
                <a:gd name="connsiteX16" fmla="*/ 306705 w 346710"/>
                <a:gd name="connsiteY16" fmla="*/ 176689 h 360045"/>
                <a:gd name="connsiteX17" fmla="*/ 297371 w 346710"/>
                <a:gd name="connsiteY17" fmla="*/ 223361 h 360045"/>
                <a:gd name="connsiteX18" fmla="*/ 274701 w 346710"/>
                <a:gd name="connsiteY18" fmla="*/ 260033 h 360045"/>
                <a:gd name="connsiteX19" fmla="*/ 236030 w 346710"/>
                <a:gd name="connsiteY19" fmla="*/ 320040 h 360045"/>
                <a:gd name="connsiteX20" fmla="*/ 173355 w 346710"/>
                <a:gd name="connsiteY20" fmla="*/ 320040 h 360045"/>
                <a:gd name="connsiteX21" fmla="*/ 111347 w 346710"/>
                <a:gd name="connsiteY21" fmla="*/ 320040 h 360045"/>
                <a:gd name="connsiteX22" fmla="*/ 72676 w 346710"/>
                <a:gd name="connsiteY22" fmla="*/ 260033 h 360045"/>
                <a:gd name="connsiteX23" fmla="*/ 50006 w 346710"/>
                <a:gd name="connsiteY23" fmla="*/ 223361 h 360045"/>
                <a:gd name="connsiteX24" fmla="*/ 40672 w 346710"/>
                <a:gd name="connsiteY24" fmla="*/ 176689 h 360045"/>
                <a:gd name="connsiteX25" fmla="*/ 40672 w 346710"/>
                <a:gd name="connsiteY25" fmla="*/ 171355 h 360045"/>
                <a:gd name="connsiteX26" fmla="*/ 174022 w 346710"/>
                <a:gd name="connsiteY26" fmla="*/ 39338 h 360045"/>
                <a:gd name="connsiteX27" fmla="*/ 174022 w 346710"/>
                <a:gd name="connsiteY27" fmla="*/ 39338 h 360045"/>
                <a:gd name="connsiteX28" fmla="*/ 174022 w 346710"/>
                <a:gd name="connsiteY28" fmla="*/ 39338 h 360045"/>
                <a:gd name="connsiteX29" fmla="*/ 174022 w 346710"/>
                <a:gd name="connsiteY29" fmla="*/ 39338 h 360045"/>
                <a:gd name="connsiteX30" fmla="*/ 174022 w 346710"/>
                <a:gd name="connsiteY30" fmla="*/ 39338 h 360045"/>
                <a:gd name="connsiteX31" fmla="*/ 174022 w 346710"/>
                <a:gd name="connsiteY31" fmla="*/ 39338 h 360045"/>
                <a:gd name="connsiteX32" fmla="*/ 174022 w 346710"/>
                <a:gd name="connsiteY32" fmla="*/ 39338 h 360045"/>
                <a:gd name="connsiteX33" fmla="*/ 307372 w 346710"/>
                <a:gd name="connsiteY33" fmla="*/ 171355 h 360045"/>
                <a:gd name="connsiteX34" fmla="*/ 307372 w 346710"/>
                <a:gd name="connsiteY34" fmla="*/ 176689 h 360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6710" h="360045">
                  <a:moveTo>
                    <a:pt x="173355" y="0"/>
                  </a:moveTo>
                  <a:cubicBezTo>
                    <a:pt x="173355" y="0"/>
                    <a:pt x="173355" y="0"/>
                    <a:pt x="173355" y="0"/>
                  </a:cubicBezTo>
                  <a:cubicBezTo>
                    <a:pt x="173355" y="0"/>
                    <a:pt x="173355" y="0"/>
                    <a:pt x="173355" y="0"/>
                  </a:cubicBezTo>
                  <a:cubicBezTo>
                    <a:pt x="78676" y="667"/>
                    <a:pt x="2000" y="76676"/>
                    <a:pt x="0" y="171355"/>
                  </a:cubicBezTo>
                  <a:lnTo>
                    <a:pt x="0" y="177355"/>
                  </a:lnTo>
                  <a:cubicBezTo>
                    <a:pt x="667" y="198025"/>
                    <a:pt x="4667" y="218027"/>
                    <a:pt x="12001" y="237363"/>
                  </a:cubicBezTo>
                  <a:cubicBezTo>
                    <a:pt x="19336" y="255365"/>
                    <a:pt x="29337" y="272034"/>
                    <a:pt x="42005" y="286703"/>
                  </a:cubicBezTo>
                  <a:cubicBezTo>
                    <a:pt x="58007" y="304038"/>
                    <a:pt x="75343" y="338042"/>
                    <a:pt x="82677" y="352711"/>
                  </a:cubicBezTo>
                  <a:cubicBezTo>
                    <a:pt x="84677" y="357378"/>
                    <a:pt x="89345" y="360045"/>
                    <a:pt x="94679" y="360045"/>
                  </a:cubicBezTo>
                  <a:lnTo>
                    <a:pt x="252032" y="360045"/>
                  </a:lnTo>
                  <a:cubicBezTo>
                    <a:pt x="257365" y="360045"/>
                    <a:pt x="262033" y="357378"/>
                    <a:pt x="264033" y="352711"/>
                  </a:cubicBezTo>
                  <a:cubicBezTo>
                    <a:pt x="271367" y="338042"/>
                    <a:pt x="288703" y="304038"/>
                    <a:pt x="304705" y="286703"/>
                  </a:cubicBezTo>
                  <a:cubicBezTo>
                    <a:pt x="317373" y="272034"/>
                    <a:pt x="328041" y="255365"/>
                    <a:pt x="334708" y="237363"/>
                  </a:cubicBezTo>
                  <a:cubicBezTo>
                    <a:pt x="342043" y="218027"/>
                    <a:pt x="346043" y="198025"/>
                    <a:pt x="346710" y="177355"/>
                  </a:cubicBezTo>
                  <a:lnTo>
                    <a:pt x="346710" y="171355"/>
                  </a:lnTo>
                  <a:cubicBezTo>
                    <a:pt x="344710" y="76676"/>
                    <a:pt x="268034" y="667"/>
                    <a:pt x="173355" y="0"/>
                  </a:cubicBezTo>
                  <a:close/>
                  <a:moveTo>
                    <a:pt x="306705" y="176689"/>
                  </a:moveTo>
                  <a:cubicBezTo>
                    <a:pt x="306038" y="192691"/>
                    <a:pt x="302705" y="208693"/>
                    <a:pt x="297371" y="223361"/>
                  </a:cubicBezTo>
                  <a:cubicBezTo>
                    <a:pt x="292037" y="236696"/>
                    <a:pt x="284702" y="249365"/>
                    <a:pt x="274701" y="260033"/>
                  </a:cubicBezTo>
                  <a:cubicBezTo>
                    <a:pt x="259366" y="278702"/>
                    <a:pt x="246031" y="298704"/>
                    <a:pt x="236030" y="320040"/>
                  </a:cubicBezTo>
                  <a:lnTo>
                    <a:pt x="173355" y="320040"/>
                  </a:lnTo>
                  <a:lnTo>
                    <a:pt x="111347" y="320040"/>
                  </a:lnTo>
                  <a:cubicBezTo>
                    <a:pt x="100679" y="298704"/>
                    <a:pt x="87344" y="278702"/>
                    <a:pt x="72676" y="260033"/>
                  </a:cubicBezTo>
                  <a:cubicBezTo>
                    <a:pt x="63341" y="249365"/>
                    <a:pt x="55340" y="236696"/>
                    <a:pt x="50006" y="223361"/>
                  </a:cubicBezTo>
                  <a:cubicBezTo>
                    <a:pt x="44006" y="208693"/>
                    <a:pt x="41339" y="192691"/>
                    <a:pt x="40672" y="176689"/>
                  </a:cubicBezTo>
                  <a:lnTo>
                    <a:pt x="40672" y="171355"/>
                  </a:lnTo>
                  <a:cubicBezTo>
                    <a:pt x="42005" y="98679"/>
                    <a:pt x="101346" y="40005"/>
                    <a:pt x="174022" y="39338"/>
                  </a:cubicBezTo>
                  <a:lnTo>
                    <a:pt x="174022" y="39338"/>
                  </a:lnTo>
                  <a:lnTo>
                    <a:pt x="174022" y="39338"/>
                  </a:lnTo>
                  <a:cubicBezTo>
                    <a:pt x="174022" y="39338"/>
                    <a:pt x="174022" y="39338"/>
                    <a:pt x="174022" y="39338"/>
                  </a:cubicBezTo>
                  <a:cubicBezTo>
                    <a:pt x="174022" y="39338"/>
                    <a:pt x="174022" y="39338"/>
                    <a:pt x="174022" y="39338"/>
                  </a:cubicBezTo>
                  <a:lnTo>
                    <a:pt x="174022" y="39338"/>
                  </a:lnTo>
                  <a:lnTo>
                    <a:pt x="174022" y="39338"/>
                  </a:lnTo>
                  <a:cubicBezTo>
                    <a:pt x="246698" y="40005"/>
                    <a:pt x="306038" y="98012"/>
                    <a:pt x="307372" y="171355"/>
                  </a:cubicBezTo>
                  <a:lnTo>
                    <a:pt x="307372" y="176689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" name="Graphic 39" descr="Head with gears">
            <a:extLst>
              <a:ext uri="{FF2B5EF4-FFF2-40B4-BE49-F238E27FC236}">
                <a16:creationId xmlns:a16="http://schemas.microsoft.com/office/drawing/2014/main" id="{99B30E57-CF38-4170-ACE8-FB92BA6F0D24}"/>
              </a:ext>
            </a:extLst>
          </p:cNvPr>
          <p:cNvGrpSpPr/>
          <p:nvPr/>
        </p:nvGrpSpPr>
        <p:grpSpPr>
          <a:xfrm>
            <a:off x="7855466" y="1692220"/>
            <a:ext cx="640080" cy="640080"/>
            <a:chOff x="7855466" y="1692220"/>
            <a:chExt cx="640080" cy="64008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60BB0B9-9D2F-4A8C-A995-A2763A229454}"/>
                </a:ext>
              </a:extLst>
            </p:cNvPr>
            <p:cNvSpPr/>
            <p:nvPr/>
          </p:nvSpPr>
          <p:spPr>
            <a:xfrm>
              <a:off x="8141501" y="1823569"/>
              <a:ext cx="56006" cy="56006"/>
            </a:xfrm>
            <a:custGeom>
              <a:avLst/>
              <a:gdLst>
                <a:gd name="connsiteX0" fmla="*/ 28003 w 56006"/>
                <a:gd name="connsiteY0" fmla="*/ 0 h 56006"/>
                <a:gd name="connsiteX1" fmla="*/ 0 w 56006"/>
                <a:gd name="connsiteY1" fmla="*/ 28003 h 56006"/>
                <a:gd name="connsiteX2" fmla="*/ 28003 w 56006"/>
                <a:gd name="connsiteY2" fmla="*/ 56007 h 56006"/>
                <a:gd name="connsiteX3" fmla="*/ 56007 w 56006"/>
                <a:gd name="connsiteY3" fmla="*/ 28003 h 56006"/>
                <a:gd name="connsiteX4" fmla="*/ 28003 w 56006"/>
                <a:gd name="connsiteY4" fmla="*/ 0 h 5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6" h="56006">
                  <a:moveTo>
                    <a:pt x="28003" y="0"/>
                  </a:moveTo>
                  <a:cubicBezTo>
                    <a:pt x="12668" y="0"/>
                    <a:pt x="0" y="12668"/>
                    <a:pt x="0" y="28003"/>
                  </a:cubicBezTo>
                  <a:cubicBezTo>
                    <a:pt x="0" y="43339"/>
                    <a:pt x="12668" y="56007"/>
                    <a:pt x="28003" y="56007"/>
                  </a:cubicBezTo>
                  <a:cubicBezTo>
                    <a:pt x="43339" y="56007"/>
                    <a:pt x="56007" y="43339"/>
                    <a:pt x="56007" y="28003"/>
                  </a:cubicBezTo>
                  <a:cubicBezTo>
                    <a:pt x="56007" y="12668"/>
                    <a:pt x="43339" y="0"/>
                    <a:pt x="28003" y="0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B0B32E-6AB0-4D29-9FDF-31E656235C3D}"/>
                </a:ext>
              </a:extLst>
            </p:cNvPr>
            <p:cNvSpPr/>
            <p:nvPr/>
          </p:nvSpPr>
          <p:spPr>
            <a:xfrm>
              <a:off x="8057491" y="1958920"/>
              <a:ext cx="56007" cy="56007"/>
            </a:xfrm>
            <a:custGeom>
              <a:avLst/>
              <a:gdLst>
                <a:gd name="connsiteX0" fmla="*/ 56007 w 56007"/>
                <a:gd name="connsiteY0" fmla="*/ 28004 h 56007"/>
                <a:gd name="connsiteX1" fmla="*/ 28004 w 56007"/>
                <a:gd name="connsiteY1" fmla="*/ 56007 h 56007"/>
                <a:gd name="connsiteX2" fmla="*/ 0 w 56007"/>
                <a:gd name="connsiteY2" fmla="*/ 28004 h 56007"/>
                <a:gd name="connsiteX3" fmla="*/ 28004 w 56007"/>
                <a:gd name="connsiteY3" fmla="*/ 0 h 56007"/>
                <a:gd name="connsiteX4" fmla="*/ 56007 w 56007"/>
                <a:gd name="connsiteY4" fmla="*/ 28004 h 56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07" h="56007">
                  <a:moveTo>
                    <a:pt x="56007" y="28004"/>
                  </a:moveTo>
                  <a:cubicBezTo>
                    <a:pt x="56007" y="43469"/>
                    <a:pt x="43469" y="56007"/>
                    <a:pt x="28004" y="56007"/>
                  </a:cubicBezTo>
                  <a:cubicBezTo>
                    <a:pt x="12538" y="56007"/>
                    <a:pt x="0" y="43469"/>
                    <a:pt x="0" y="28004"/>
                  </a:cubicBezTo>
                  <a:cubicBezTo>
                    <a:pt x="0" y="12538"/>
                    <a:pt x="12538" y="0"/>
                    <a:pt x="28004" y="0"/>
                  </a:cubicBezTo>
                  <a:cubicBezTo>
                    <a:pt x="43469" y="0"/>
                    <a:pt x="56007" y="12538"/>
                    <a:pt x="56007" y="28004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E4C97DA-C902-420C-8063-E07EDEC6AF53}"/>
                </a:ext>
              </a:extLst>
            </p:cNvPr>
            <p:cNvSpPr/>
            <p:nvPr/>
          </p:nvSpPr>
          <p:spPr>
            <a:xfrm>
              <a:off x="7948677" y="1729557"/>
              <a:ext cx="453590" cy="538067"/>
            </a:xfrm>
            <a:custGeom>
              <a:avLst/>
              <a:gdLst>
                <a:gd name="connsiteX0" fmla="*/ 300171 w 453590"/>
                <a:gd name="connsiteY0" fmla="*/ 131350 h 538067"/>
                <a:gd name="connsiteX1" fmla="*/ 283503 w 453590"/>
                <a:gd name="connsiteY1" fmla="*/ 139351 h 538067"/>
                <a:gd name="connsiteX2" fmla="*/ 276835 w 453590"/>
                <a:gd name="connsiteY2" fmla="*/ 154019 h 538067"/>
                <a:gd name="connsiteX3" fmla="*/ 282836 w 453590"/>
                <a:gd name="connsiteY3" fmla="*/ 171355 h 538067"/>
                <a:gd name="connsiteX4" fmla="*/ 269501 w 453590"/>
                <a:gd name="connsiteY4" fmla="*/ 184690 h 538067"/>
                <a:gd name="connsiteX5" fmla="*/ 252165 w 453590"/>
                <a:gd name="connsiteY5" fmla="*/ 178689 h 538067"/>
                <a:gd name="connsiteX6" fmla="*/ 237497 w 453590"/>
                <a:gd name="connsiteY6" fmla="*/ 184690 h 538067"/>
                <a:gd name="connsiteX7" fmla="*/ 229496 w 453590"/>
                <a:gd name="connsiteY7" fmla="*/ 200692 h 538067"/>
                <a:gd name="connsiteX8" fmla="*/ 210827 w 453590"/>
                <a:gd name="connsiteY8" fmla="*/ 200692 h 538067"/>
                <a:gd name="connsiteX9" fmla="*/ 202826 w 453590"/>
                <a:gd name="connsiteY9" fmla="*/ 184023 h 538067"/>
                <a:gd name="connsiteX10" fmla="*/ 188157 w 453590"/>
                <a:gd name="connsiteY10" fmla="*/ 178022 h 538067"/>
                <a:gd name="connsiteX11" fmla="*/ 170822 w 453590"/>
                <a:gd name="connsiteY11" fmla="*/ 184023 h 538067"/>
                <a:gd name="connsiteX12" fmla="*/ 157487 w 453590"/>
                <a:gd name="connsiteY12" fmla="*/ 170688 h 538067"/>
                <a:gd name="connsiteX13" fmla="*/ 163488 w 453590"/>
                <a:gd name="connsiteY13" fmla="*/ 153353 h 538067"/>
                <a:gd name="connsiteX14" fmla="*/ 157487 w 453590"/>
                <a:gd name="connsiteY14" fmla="*/ 138684 h 538067"/>
                <a:gd name="connsiteX15" fmla="*/ 140818 w 453590"/>
                <a:gd name="connsiteY15" fmla="*/ 130683 h 538067"/>
                <a:gd name="connsiteX16" fmla="*/ 140818 w 453590"/>
                <a:gd name="connsiteY16" fmla="*/ 112014 h 538067"/>
                <a:gd name="connsiteX17" fmla="*/ 157487 w 453590"/>
                <a:gd name="connsiteY17" fmla="*/ 104013 h 538067"/>
                <a:gd name="connsiteX18" fmla="*/ 163488 w 453590"/>
                <a:gd name="connsiteY18" fmla="*/ 89345 h 538067"/>
                <a:gd name="connsiteX19" fmla="*/ 158154 w 453590"/>
                <a:gd name="connsiteY19" fmla="*/ 72009 h 538067"/>
                <a:gd name="connsiteX20" fmla="*/ 171489 w 453590"/>
                <a:gd name="connsiteY20" fmla="*/ 58674 h 538067"/>
                <a:gd name="connsiteX21" fmla="*/ 188824 w 453590"/>
                <a:gd name="connsiteY21" fmla="*/ 64675 h 538067"/>
                <a:gd name="connsiteX22" fmla="*/ 203493 w 453590"/>
                <a:gd name="connsiteY22" fmla="*/ 58674 h 538067"/>
                <a:gd name="connsiteX23" fmla="*/ 211494 w 453590"/>
                <a:gd name="connsiteY23" fmla="*/ 42005 h 538067"/>
                <a:gd name="connsiteX24" fmla="*/ 230163 w 453590"/>
                <a:gd name="connsiteY24" fmla="*/ 42005 h 538067"/>
                <a:gd name="connsiteX25" fmla="*/ 238164 w 453590"/>
                <a:gd name="connsiteY25" fmla="*/ 58007 h 538067"/>
                <a:gd name="connsiteX26" fmla="*/ 252832 w 453590"/>
                <a:gd name="connsiteY26" fmla="*/ 64008 h 538067"/>
                <a:gd name="connsiteX27" fmla="*/ 270168 w 453590"/>
                <a:gd name="connsiteY27" fmla="*/ 58007 h 538067"/>
                <a:gd name="connsiteX28" fmla="*/ 283503 w 453590"/>
                <a:gd name="connsiteY28" fmla="*/ 71342 h 538067"/>
                <a:gd name="connsiteX29" fmla="*/ 277502 w 453590"/>
                <a:gd name="connsiteY29" fmla="*/ 88678 h 538067"/>
                <a:gd name="connsiteX30" fmla="*/ 283503 w 453590"/>
                <a:gd name="connsiteY30" fmla="*/ 103346 h 538067"/>
                <a:gd name="connsiteX31" fmla="*/ 300171 w 453590"/>
                <a:gd name="connsiteY31" fmla="*/ 111347 h 538067"/>
                <a:gd name="connsiteX32" fmla="*/ 300171 w 453590"/>
                <a:gd name="connsiteY32" fmla="*/ 131350 h 538067"/>
                <a:gd name="connsiteX33" fmla="*/ 216161 w 453590"/>
                <a:gd name="connsiteY33" fmla="*/ 266700 h 538067"/>
                <a:gd name="connsiteX34" fmla="*/ 199492 w 453590"/>
                <a:gd name="connsiteY34" fmla="*/ 274701 h 538067"/>
                <a:gd name="connsiteX35" fmla="*/ 193491 w 453590"/>
                <a:gd name="connsiteY35" fmla="*/ 289370 h 538067"/>
                <a:gd name="connsiteX36" fmla="*/ 198825 w 453590"/>
                <a:gd name="connsiteY36" fmla="*/ 306705 h 538067"/>
                <a:gd name="connsiteX37" fmla="*/ 185490 w 453590"/>
                <a:gd name="connsiteY37" fmla="*/ 320040 h 538067"/>
                <a:gd name="connsiteX38" fmla="*/ 168155 w 453590"/>
                <a:gd name="connsiteY38" fmla="*/ 314039 h 538067"/>
                <a:gd name="connsiteX39" fmla="*/ 153486 w 453590"/>
                <a:gd name="connsiteY39" fmla="*/ 320040 h 538067"/>
                <a:gd name="connsiteX40" fmla="*/ 146152 w 453590"/>
                <a:gd name="connsiteY40" fmla="*/ 336042 h 538067"/>
                <a:gd name="connsiteX41" fmla="*/ 127483 w 453590"/>
                <a:gd name="connsiteY41" fmla="*/ 336042 h 538067"/>
                <a:gd name="connsiteX42" fmla="*/ 119482 w 453590"/>
                <a:gd name="connsiteY42" fmla="*/ 319373 h 538067"/>
                <a:gd name="connsiteX43" fmla="*/ 104814 w 453590"/>
                <a:gd name="connsiteY43" fmla="*/ 313373 h 538067"/>
                <a:gd name="connsiteX44" fmla="*/ 87478 w 453590"/>
                <a:gd name="connsiteY44" fmla="*/ 318707 h 538067"/>
                <a:gd name="connsiteX45" fmla="*/ 74143 w 453590"/>
                <a:gd name="connsiteY45" fmla="*/ 305372 h 538067"/>
                <a:gd name="connsiteX46" fmla="*/ 80144 w 453590"/>
                <a:gd name="connsiteY46" fmla="*/ 288036 h 538067"/>
                <a:gd name="connsiteX47" fmla="*/ 74143 w 453590"/>
                <a:gd name="connsiteY47" fmla="*/ 273368 h 538067"/>
                <a:gd name="connsiteX48" fmla="*/ 57474 w 453590"/>
                <a:gd name="connsiteY48" fmla="*/ 265367 h 538067"/>
                <a:gd name="connsiteX49" fmla="*/ 57474 w 453590"/>
                <a:gd name="connsiteY49" fmla="*/ 246697 h 538067"/>
                <a:gd name="connsiteX50" fmla="*/ 74143 w 453590"/>
                <a:gd name="connsiteY50" fmla="*/ 238697 h 538067"/>
                <a:gd name="connsiteX51" fmla="*/ 80144 w 453590"/>
                <a:gd name="connsiteY51" fmla="*/ 224028 h 538067"/>
                <a:gd name="connsiteX52" fmla="*/ 74143 w 453590"/>
                <a:gd name="connsiteY52" fmla="*/ 206692 h 538067"/>
                <a:gd name="connsiteX53" fmla="*/ 87478 w 453590"/>
                <a:gd name="connsiteY53" fmla="*/ 193357 h 538067"/>
                <a:gd name="connsiteX54" fmla="*/ 104814 w 453590"/>
                <a:gd name="connsiteY54" fmla="*/ 199358 h 538067"/>
                <a:gd name="connsiteX55" fmla="*/ 119482 w 453590"/>
                <a:gd name="connsiteY55" fmla="*/ 193357 h 538067"/>
                <a:gd name="connsiteX56" fmla="*/ 127483 w 453590"/>
                <a:gd name="connsiteY56" fmla="*/ 176689 h 538067"/>
                <a:gd name="connsiteX57" fmla="*/ 146819 w 453590"/>
                <a:gd name="connsiteY57" fmla="*/ 176689 h 538067"/>
                <a:gd name="connsiteX58" fmla="*/ 154820 w 453590"/>
                <a:gd name="connsiteY58" fmla="*/ 193357 h 538067"/>
                <a:gd name="connsiteX59" fmla="*/ 169488 w 453590"/>
                <a:gd name="connsiteY59" fmla="*/ 199358 h 538067"/>
                <a:gd name="connsiteX60" fmla="*/ 186824 w 453590"/>
                <a:gd name="connsiteY60" fmla="*/ 193357 h 538067"/>
                <a:gd name="connsiteX61" fmla="*/ 200159 w 453590"/>
                <a:gd name="connsiteY61" fmla="*/ 206692 h 538067"/>
                <a:gd name="connsiteX62" fmla="*/ 194158 w 453590"/>
                <a:gd name="connsiteY62" fmla="*/ 224028 h 538067"/>
                <a:gd name="connsiteX63" fmla="*/ 200159 w 453590"/>
                <a:gd name="connsiteY63" fmla="*/ 238697 h 538067"/>
                <a:gd name="connsiteX64" fmla="*/ 216828 w 453590"/>
                <a:gd name="connsiteY64" fmla="*/ 246697 h 538067"/>
                <a:gd name="connsiteX65" fmla="*/ 216161 w 453590"/>
                <a:gd name="connsiteY65" fmla="*/ 266700 h 538067"/>
                <a:gd name="connsiteX66" fmla="*/ 216161 w 453590"/>
                <a:gd name="connsiteY66" fmla="*/ 266700 h 538067"/>
                <a:gd name="connsiteX67" fmla="*/ 446856 w 453590"/>
                <a:gd name="connsiteY67" fmla="*/ 291370 h 538067"/>
                <a:gd name="connsiteX68" fmla="*/ 400851 w 453590"/>
                <a:gd name="connsiteY68" fmla="*/ 211360 h 538067"/>
                <a:gd name="connsiteX69" fmla="*/ 400851 w 453590"/>
                <a:gd name="connsiteY69" fmla="*/ 208026 h 538067"/>
                <a:gd name="connsiteX70" fmla="*/ 302838 w 453590"/>
                <a:gd name="connsiteY70" fmla="*/ 28004 h 538067"/>
                <a:gd name="connsiteX71" fmla="*/ 98146 w 453590"/>
                <a:gd name="connsiteY71" fmla="*/ 28004 h 538067"/>
                <a:gd name="connsiteX72" fmla="*/ 134 w 453590"/>
                <a:gd name="connsiteY72" fmla="*/ 208026 h 538067"/>
                <a:gd name="connsiteX73" fmla="*/ 78810 w 453590"/>
                <a:gd name="connsiteY73" fmla="*/ 369380 h 538067"/>
                <a:gd name="connsiteX74" fmla="*/ 78810 w 453590"/>
                <a:gd name="connsiteY74" fmla="*/ 538067 h 538067"/>
                <a:gd name="connsiteX75" fmla="*/ 289503 w 453590"/>
                <a:gd name="connsiteY75" fmla="*/ 538067 h 538067"/>
                <a:gd name="connsiteX76" fmla="*/ 289503 w 453590"/>
                <a:gd name="connsiteY76" fmla="*/ 458057 h 538067"/>
                <a:gd name="connsiteX77" fmla="*/ 322174 w 453590"/>
                <a:gd name="connsiteY77" fmla="*/ 458057 h 538067"/>
                <a:gd name="connsiteX78" fmla="*/ 378181 w 453590"/>
                <a:gd name="connsiteY78" fmla="*/ 434721 h 538067"/>
                <a:gd name="connsiteX79" fmla="*/ 400851 w 453590"/>
                <a:gd name="connsiteY79" fmla="*/ 378047 h 538067"/>
                <a:gd name="connsiteX80" fmla="*/ 400851 w 453590"/>
                <a:gd name="connsiteY80" fmla="*/ 338042 h 538067"/>
                <a:gd name="connsiteX81" fmla="*/ 430188 w 453590"/>
                <a:gd name="connsiteY81" fmla="*/ 338042 h 538067"/>
                <a:gd name="connsiteX82" fmla="*/ 446856 w 453590"/>
                <a:gd name="connsiteY82" fmla="*/ 291370 h 538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53590" h="538067">
                  <a:moveTo>
                    <a:pt x="300171" y="131350"/>
                  </a:moveTo>
                  <a:lnTo>
                    <a:pt x="283503" y="139351"/>
                  </a:lnTo>
                  <a:cubicBezTo>
                    <a:pt x="282169" y="144685"/>
                    <a:pt x="279502" y="149352"/>
                    <a:pt x="276835" y="154019"/>
                  </a:cubicBezTo>
                  <a:lnTo>
                    <a:pt x="282836" y="171355"/>
                  </a:lnTo>
                  <a:lnTo>
                    <a:pt x="269501" y="184690"/>
                  </a:lnTo>
                  <a:lnTo>
                    <a:pt x="252165" y="178689"/>
                  </a:lnTo>
                  <a:cubicBezTo>
                    <a:pt x="247498" y="181356"/>
                    <a:pt x="242831" y="183356"/>
                    <a:pt x="237497" y="184690"/>
                  </a:cubicBezTo>
                  <a:lnTo>
                    <a:pt x="229496" y="200692"/>
                  </a:lnTo>
                  <a:lnTo>
                    <a:pt x="210827" y="200692"/>
                  </a:lnTo>
                  <a:lnTo>
                    <a:pt x="202826" y="184023"/>
                  </a:lnTo>
                  <a:cubicBezTo>
                    <a:pt x="197492" y="182690"/>
                    <a:pt x="192825" y="180689"/>
                    <a:pt x="188157" y="178022"/>
                  </a:cubicBezTo>
                  <a:lnTo>
                    <a:pt x="170822" y="184023"/>
                  </a:lnTo>
                  <a:lnTo>
                    <a:pt x="157487" y="170688"/>
                  </a:lnTo>
                  <a:lnTo>
                    <a:pt x="163488" y="153353"/>
                  </a:lnTo>
                  <a:cubicBezTo>
                    <a:pt x="160821" y="148685"/>
                    <a:pt x="158820" y="144018"/>
                    <a:pt x="157487" y="138684"/>
                  </a:cubicBezTo>
                  <a:lnTo>
                    <a:pt x="140818" y="130683"/>
                  </a:lnTo>
                  <a:lnTo>
                    <a:pt x="140818" y="112014"/>
                  </a:lnTo>
                  <a:lnTo>
                    <a:pt x="157487" y="104013"/>
                  </a:lnTo>
                  <a:cubicBezTo>
                    <a:pt x="158820" y="98679"/>
                    <a:pt x="160821" y="94012"/>
                    <a:pt x="163488" y="89345"/>
                  </a:cubicBezTo>
                  <a:lnTo>
                    <a:pt x="158154" y="72009"/>
                  </a:lnTo>
                  <a:lnTo>
                    <a:pt x="171489" y="58674"/>
                  </a:lnTo>
                  <a:lnTo>
                    <a:pt x="188824" y="64675"/>
                  </a:lnTo>
                  <a:cubicBezTo>
                    <a:pt x="193491" y="62008"/>
                    <a:pt x="198159" y="60008"/>
                    <a:pt x="203493" y="58674"/>
                  </a:cubicBezTo>
                  <a:lnTo>
                    <a:pt x="211494" y="42005"/>
                  </a:lnTo>
                  <a:lnTo>
                    <a:pt x="230163" y="42005"/>
                  </a:lnTo>
                  <a:lnTo>
                    <a:pt x="238164" y="58007"/>
                  </a:lnTo>
                  <a:cubicBezTo>
                    <a:pt x="243498" y="59341"/>
                    <a:pt x="248165" y="61341"/>
                    <a:pt x="252832" y="64008"/>
                  </a:cubicBezTo>
                  <a:lnTo>
                    <a:pt x="270168" y="58007"/>
                  </a:lnTo>
                  <a:lnTo>
                    <a:pt x="283503" y="71342"/>
                  </a:lnTo>
                  <a:lnTo>
                    <a:pt x="277502" y="88678"/>
                  </a:lnTo>
                  <a:cubicBezTo>
                    <a:pt x="280169" y="93345"/>
                    <a:pt x="282169" y="98012"/>
                    <a:pt x="283503" y="103346"/>
                  </a:cubicBezTo>
                  <a:lnTo>
                    <a:pt x="300171" y="111347"/>
                  </a:lnTo>
                  <a:lnTo>
                    <a:pt x="300171" y="131350"/>
                  </a:lnTo>
                  <a:close/>
                  <a:moveTo>
                    <a:pt x="216161" y="266700"/>
                  </a:moveTo>
                  <a:lnTo>
                    <a:pt x="199492" y="274701"/>
                  </a:lnTo>
                  <a:cubicBezTo>
                    <a:pt x="198159" y="280035"/>
                    <a:pt x="196158" y="284702"/>
                    <a:pt x="193491" y="289370"/>
                  </a:cubicBezTo>
                  <a:lnTo>
                    <a:pt x="198825" y="306705"/>
                  </a:lnTo>
                  <a:lnTo>
                    <a:pt x="185490" y="320040"/>
                  </a:lnTo>
                  <a:lnTo>
                    <a:pt x="168155" y="314039"/>
                  </a:lnTo>
                  <a:cubicBezTo>
                    <a:pt x="163488" y="316706"/>
                    <a:pt x="158820" y="318707"/>
                    <a:pt x="153486" y="320040"/>
                  </a:cubicBezTo>
                  <a:lnTo>
                    <a:pt x="146152" y="336042"/>
                  </a:lnTo>
                  <a:lnTo>
                    <a:pt x="127483" y="336042"/>
                  </a:lnTo>
                  <a:lnTo>
                    <a:pt x="119482" y="319373"/>
                  </a:lnTo>
                  <a:cubicBezTo>
                    <a:pt x="114148" y="318040"/>
                    <a:pt x="109481" y="316040"/>
                    <a:pt x="104814" y="313373"/>
                  </a:cubicBezTo>
                  <a:lnTo>
                    <a:pt x="87478" y="318707"/>
                  </a:lnTo>
                  <a:lnTo>
                    <a:pt x="74143" y="305372"/>
                  </a:lnTo>
                  <a:lnTo>
                    <a:pt x="80144" y="288036"/>
                  </a:lnTo>
                  <a:cubicBezTo>
                    <a:pt x="77477" y="283369"/>
                    <a:pt x="75477" y="278702"/>
                    <a:pt x="74143" y="273368"/>
                  </a:cubicBezTo>
                  <a:lnTo>
                    <a:pt x="57474" y="265367"/>
                  </a:lnTo>
                  <a:lnTo>
                    <a:pt x="57474" y="246697"/>
                  </a:lnTo>
                  <a:lnTo>
                    <a:pt x="74143" y="238697"/>
                  </a:lnTo>
                  <a:cubicBezTo>
                    <a:pt x="75477" y="233362"/>
                    <a:pt x="77477" y="228695"/>
                    <a:pt x="80144" y="224028"/>
                  </a:cubicBezTo>
                  <a:lnTo>
                    <a:pt x="74143" y="206692"/>
                  </a:lnTo>
                  <a:lnTo>
                    <a:pt x="87478" y="193357"/>
                  </a:lnTo>
                  <a:lnTo>
                    <a:pt x="104814" y="199358"/>
                  </a:lnTo>
                  <a:cubicBezTo>
                    <a:pt x="109481" y="196691"/>
                    <a:pt x="114148" y="194691"/>
                    <a:pt x="119482" y="193357"/>
                  </a:cubicBezTo>
                  <a:lnTo>
                    <a:pt x="127483" y="176689"/>
                  </a:lnTo>
                  <a:lnTo>
                    <a:pt x="146819" y="176689"/>
                  </a:lnTo>
                  <a:lnTo>
                    <a:pt x="154820" y="193357"/>
                  </a:lnTo>
                  <a:cubicBezTo>
                    <a:pt x="160154" y="194691"/>
                    <a:pt x="164821" y="196691"/>
                    <a:pt x="169488" y="199358"/>
                  </a:cubicBezTo>
                  <a:lnTo>
                    <a:pt x="186824" y="193357"/>
                  </a:lnTo>
                  <a:lnTo>
                    <a:pt x="200159" y="206692"/>
                  </a:lnTo>
                  <a:lnTo>
                    <a:pt x="194158" y="224028"/>
                  </a:lnTo>
                  <a:cubicBezTo>
                    <a:pt x="196825" y="228695"/>
                    <a:pt x="198825" y="233362"/>
                    <a:pt x="200159" y="238697"/>
                  </a:cubicBezTo>
                  <a:lnTo>
                    <a:pt x="216828" y="246697"/>
                  </a:lnTo>
                  <a:lnTo>
                    <a:pt x="216161" y="266700"/>
                  </a:lnTo>
                  <a:lnTo>
                    <a:pt x="216161" y="266700"/>
                  </a:lnTo>
                  <a:close/>
                  <a:moveTo>
                    <a:pt x="446856" y="291370"/>
                  </a:moveTo>
                  <a:lnTo>
                    <a:pt x="400851" y="211360"/>
                  </a:lnTo>
                  <a:lnTo>
                    <a:pt x="400851" y="208026"/>
                  </a:lnTo>
                  <a:cubicBezTo>
                    <a:pt x="403518" y="134684"/>
                    <a:pt x="366180" y="66008"/>
                    <a:pt x="302838" y="28004"/>
                  </a:cubicBezTo>
                  <a:cubicBezTo>
                    <a:pt x="239497" y="-9335"/>
                    <a:pt x="161487" y="-9335"/>
                    <a:pt x="98146" y="28004"/>
                  </a:cubicBezTo>
                  <a:cubicBezTo>
                    <a:pt x="34805" y="65342"/>
                    <a:pt x="-2533" y="134684"/>
                    <a:pt x="134" y="208026"/>
                  </a:cubicBezTo>
                  <a:cubicBezTo>
                    <a:pt x="134" y="271367"/>
                    <a:pt x="28804" y="330708"/>
                    <a:pt x="78810" y="369380"/>
                  </a:cubicBezTo>
                  <a:lnTo>
                    <a:pt x="78810" y="538067"/>
                  </a:lnTo>
                  <a:lnTo>
                    <a:pt x="289503" y="538067"/>
                  </a:lnTo>
                  <a:lnTo>
                    <a:pt x="289503" y="458057"/>
                  </a:lnTo>
                  <a:lnTo>
                    <a:pt x="322174" y="458057"/>
                  </a:lnTo>
                  <a:cubicBezTo>
                    <a:pt x="343510" y="458057"/>
                    <a:pt x="363513" y="449390"/>
                    <a:pt x="378181" y="434721"/>
                  </a:cubicBezTo>
                  <a:cubicBezTo>
                    <a:pt x="392850" y="419386"/>
                    <a:pt x="400851" y="399383"/>
                    <a:pt x="400851" y="378047"/>
                  </a:cubicBezTo>
                  <a:lnTo>
                    <a:pt x="400851" y="338042"/>
                  </a:lnTo>
                  <a:lnTo>
                    <a:pt x="430188" y="338042"/>
                  </a:lnTo>
                  <a:cubicBezTo>
                    <a:pt x="447523" y="336042"/>
                    <a:pt x="462858" y="316040"/>
                    <a:pt x="446856" y="291370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" name="Graphic 41" descr="Gears">
            <a:extLst>
              <a:ext uri="{FF2B5EF4-FFF2-40B4-BE49-F238E27FC236}">
                <a16:creationId xmlns:a16="http://schemas.microsoft.com/office/drawing/2014/main" id="{1AA5878C-F7A3-4F20-9AA3-CC402A0CAEA5}"/>
              </a:ext>
            </a:extLst>
          </p:cNvPr>
          <p:cNvGrpSpPr/>
          <p:nvPr/>
        </p:nvGrpSpPr>
        <p:grpSpPr>
          <a:xfrm>
            <a:off x="7958145" y="4752984"/>
            <a:ext cx="434720" cy="526065"/>
            <a:chOff x="7958145" y="4752984"/>
            <a:chExt cx="434720" cy="526065"/>
          </a:xfrm>
          <a:solidFill>
            <a:srgbClr val="FFFFFF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338C237-C13C-4FFA-BF2D-97FBF9A1947D}"/>
                </a:ext>
              </a:extLst>
            </p:cNvPr>
            <p:cNvSpPr/>
            <p:nvPr/>
          </p:nvSpPr>
          <p:spPr>
            <a:xfrm>
              <a:off x="8108831" y="4752984"/>
              <a:ext cx="284035" cy="283368"/>
            </a:xfrm>
            <a:custGeom>
              <a:avLst/>
              <a:gdLst>
                <a:gd name="connsiteX0" fmla="*/ 142018 w 284035"/>
                <a:gd name="connsiteY0" fmla="*/ 192024 h 283368"/>
                <a:gd name="connsiteX1" fmla="*/ 92011 w 284035"/>
                <a:gd name="connsiteY1" fmla="*/ 142018 h 283368"/>
                <a:gd name="connsiteX2" fmla="*/ 142018 w 284035"/>
                <a:gd name="connsiteY2" fmla="*/ 92011 h 283368"/>
                <a:gd name="connsiteX3" fmla="*/ 192024 w 284035"/>
                <a:gd name="connsiteY3" fmla="*/ 142018 h 283368"/>
                <a:gd name="connsiteX4" fmla="*/ 142018 w 284035"/>
                <a:gd name="connsiteY4" fmla="*/ 192024 h 283368"/>
                <a:gd name="connsiteX5" fmla="*/ 254698 w 284035"/>
                <a:gd name="connsiteY5" fmla="*/ 110681 h 283368"/>
                <a:gd name="connsiteX6" fmla="*/ 244030 w 284035"/>
                <a:gd name="connsiteY6" fmla="*/ 84677 h 283368"/>
                <a:gd name="connsiteX7" fmla="*/ 254698 w 284035"/>
                <a:gd name="connsiteY7" fmla="*/ 53340 h 283368"/>
                <a:gd name="connsiteX8" fmla="*/ 230695 w 284035"/>
                <a:gd name="connsiteY8" fmla="*/ 29337 h 283368"/>
                <a:gd name="connsiteX9" fmla="*/ 199358 w 284035"/>
                <a:gd name="connsiteY9" fmla="*/ 40005 h 283368"/>
                <a:gd name="connsiteX10" fmla="*/ 173355 w 284035"/>
                <a:gd name="connsiteY10" fmla="*/ 29337 h 283368"/>
                <a:gd name="connsiteX11" fmla="*/ 158687 w 284035"/>
                <a:gd name="connsiteY11" fmla="*/ 0 h 283368"/>
                <a:gd name="connsiteX12" fmla="*/ 125349 w 284035"/>
                <a:gd name="connsiteY12" fmla="*/ 0 h 283368"/>
                <a:gd name="connsiteX13" fmla="*/ 110680 w 284035"/>
                <a:gd name="connsiteY13" fmla="*/ 29337 h 283368"/>
                <a:gd name="connsiteX14" fmla="*/ 84677 w 284035"/>
                <a:gd name="connsiteY14" fmla="*/ 40005 h 283368"/>
                <a:gd name="connsiteX15" fmla="*/ 53340 w 284035"/>
                <a:gd name="connsiteY15" fmla="*/ 29337 h 283368"/>
                <a:gd name="connsiteX16" fmla="*/ 29337 w 284035"/>
                <a:gd name="connsiteY16" fmla="*/ 53340 h 283368"/>
                <a:gd name="connsiteX17" fmla="*/ 40005 w 284035"/>
                <a:gd name="connsiteY17" fmla="*/ 84677 h 283368"/>
                <a:gd name="connsiteX18" fmla="*/ 29337 w 284035"/>
                <a:gd name="connsiteY18" fmla="*/ 110681 h 283368"/>
                <a:gd name="connsiteX19" fmla="*/ 0 w 284035"/>
                <a:gd name="connsiteY19" fmla="*/ 125349 h 283368"/>
                <a:gd name="connsiteX20" fmla="*/ 0 w 284035"/>
                <a:gd name="connsiteY20" fmla="*/ 158687 h 283368"/>
                <a:gd name="connsiteX21" fmla="*/ 29337 w 284035"/>
                <a:gd name="connsiteY21" fmla="*/ 173355 h 283368"/>
                <a:gd name="connsiteX22" fmla="*/ 40005 w 284035"/>
                <a:gd name="connsiteY22" fmla="*/ 199358 h 283368"/>
                <a:gd name="connsiteX23" fmla="*/ 29337 w 284035"/>
                <a:gd name="connsiteY23" fmla="*/ 230695 h 283368"/>
                <a:gd name="connsiteX24" fmla="*/ 52673 w 284035"/>
                <a:gd name="connsiteY24" fmla="*/ 254032 h 283368"/>
                <a:gd name="connsiteX25" fmla="*/ 84010 w 284035"/>
                <a:gd name="connsiteY25" fmla="*/ 243364 h 283368"/>
                <a:gd name="connsiteX26" fmla="*/ 110014 w 284035"/>
                <a:gd name="connsiteY26" fmla="*/ 254032 h 283368"/>
                <a:gd name="connsiteX27" fmla="*/ 124682 w 284035"/>
                <a:gd name="connsiteY27" fmla="*/ 283369 h 283368"/>
                <a:gd name="connsiteX28" fmla="*/ 158020 w 284035"/>
                <a:gd name="connsiteY28" fmla="*/ 283369 h 283368"/>
                <a:gd name="connsiteX29" fmla="*/ 172688 w 284035"/>
                <a:gd name="connsiteY29" fmla="*/ 254032 h 283368"/>
                <a:gd name="connsiteX30" fmla="*/ 198692 w 284035"/>
                <a:gd name="connsiteY30" fmla="*/ 243364 h 283368"/>
                <a:gd name="connsiteX31" fmla="*/ 230029 w 284035"/>
                <a:gd name="connsiteY31" fmla="*/ 254032 h 283368"/>
                <a:gd name="connsiteX32" fmla="*/ 254032 w 284035"/>
                <a:gd name="connsiteY32" fmla="*/ 230695 h 283368"/>
                <a:gd name="connsiteX33" fmla="*/ 243364 w 284035"/>
                <a:gd name="connsiteY33" fmla="*/ 199358 h 283368"/>
                <a:gd name="connsiteX34" fmla="*/ 254698 w 284035"/>
                <a:gd name="connsiteY34" fmla="*/ 173355 h 283368"/>
                <a:gd name="connsiteX35" fmla="*/ 284036 w 284035"/>
                <a:gd name="connsiteY35" fmla="*/ 158687 h 283368"/>
                <a:gd name="connsiteX36" fmla="*/ 284036 w 284035"/>
                <a:gd name="connsiteY36" fmla="*/ 125349 h 283368"/>
                <a:gd name="connsiteX37" fmla="*/ 254698 w 284035"/>
                <a:gd name="connsiteY37" fmla="*/ 110681 h 283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84035" h="283368">
                  <a:moveTo>
                    <a:pt x="142018" y="192024"/>
                  </a:moveTo>
                  <a:cubicBezTo>
                    <a:pt x="114014" y="192024"/>
                    <a:pt x="92011" y="169355"/>
                    <a:pt x="92011" y="142018"/>
                  </a:cubicBezTo>
                  <a:cubicBezTo>
                    <a:pt x="92011" y="114681"/>
                    <a:pt x="114681" y="92011"/>
                    <a:pt x="142018" y="92011"/>
                  </a:cubicBezTo>
                  <a:cubicBezTo>
                    <a:pt x="170021" y="92011"/>
                    <a:pt x="192024" y="114681"/>
                    <a:pt x="192024" y="142018"/>
                  </a:cubicBezTo>
                  <a:cubicBezTo>
                    <a:pt x="192024" y="169355"/>
                    <a:pt x="169355" y="192024"/>
                    <a:pt x="142018" y="192024"/>
                  </a:cubicBezTo>
                  <a:close/>
                  <a:moveTo>
                    <a:pt x="254698" y="110681"/>
                  </a:moveTo>
                  <a:cubicBezTo>
                    <a:pt x="252032" y="101346"/>
                    <a:pt x="248698" y="92678"/>
                    <a:pt x="244030" y="84677"/>
                  </a:cubicBezTo>
                  <a:lnTo>
                    <a:pt x="254698" y="53340"/>
                  </a:lnTo>
                  <a:lnTo>
                    <a:pt x="230695" y="29337"/>
                  </a:lnTo>
                  <a:lnTo>
                    <a:pt x="199358" y="40005"/>
                  </a:lnTo>
                  <a:cubicBezTo>
                    <a:pt x="191357" y="35338"/>
                    <a:pt x="182690" y="32004"/>
                    <a:pt x="173355" y="29337"/>
                  </a:cubicBezTo>
                  <a:lnTo>
                    <a:pt x="158687" y="0"/>
                  </a:lnTo>
                  <a:lnTo>
                    <a:pt x="125349" y="0"/>
                  </a:lnTo>
                  <a:lnTo>
                    <a:pt x="110680" y="29337"/>
                  </a:lnTo>
                  <a:cubicBezTo>
                    <a:pt x="101346" y="32004"/>
                    <a:pt x="92678" y="35338"/>
                    <a:pt x="84677" y="40005"/>
                  </a:cubicBezTo>
                  <a:lnTo>
                    <a:pt x="53340" y="29337"/>
                  </a:lnTo>
                  <a:lnTo>
                    <a:pt x="29337" y="53340"/>
                  </a:lnTo>
                  <a:lnTo>
                    <a:pt x="40005" y="84677"/>
                  </a:lnTo>
                  <a:cubicBezTo>
                    <a:pt x="35338" y="92678"/>
                    <a:pt x="32004" y="101346"/>
                    <a:pt x="29337" y="110681"/>
                  </a:cubicBezTo>
                  <a:lnTo>
                    <a:pt x="0" y="125349"/>
                  </a:lnTo>
                  <a:lnTo>
                    <a:pt x="0" y="158687"/>
                  </a:lnTo>
                  <a:lnTo>
                    <a:pt x="29337" y="173355"/>
                  </a:lnTo>
                  <a:cubicBezTo>
                    <a:pt x="32004" y="182690"/>
                    <a:pt x="35338" y="191357"/>
                    <a:pt x="40005" y="199358"/>
                  </a:cubicBezTo>
                  <a:lnTo>
                    <a:pt x="29337" y="230695"/>
                  </a:lnTo>
                  <a:lnTo>
                    <a:pt x="52673" y="254032"/>
                  </a:lnTo>
                  <a:lnTo>
                    <a:pt x="84010" y="243364"/>
                  </a:lnTo>
                  <a:cubicBezTo>
                    <a:pt x="92011" y="248031"/>
                    <a:pt x="100679" y="251365"/>
                    <a:pt x="110014" y="254032"/>
                  </a:cubicBezTo>
                  <a:lnTo>
                    <a:pt x="124682" y="283369"/>
                  </a:lnTo>
                  <a:lnTo>
                    <a:pt x="158020" y="283369"/>
                  </a:lnTo>
                  <a:lnTo>
                    <a:pt x="172688" y="254032"/>
                  </a:lnTo>
                  <a:cubicBezTo>
                    <a:pt x="182023" y="251365"/>
                    <a:pt x="190690" y="248031"/>
                    <a:pt x="198692" y="243364"/>
                  </a:cubicBezTo>
                  <a:lnTo>
                    <a:pt x="230029" y="254032"/>
                  </a:lnTo>
                  <a:lnTo>
                    <a:pt x="254032" y="230695"/>
                  </a:lnTo>
                  <a:lnTo>
                    <a:pt x="243364" y="199358"/>
                  </a:lnTo>
                  <a:cubicBezTo>
                    <a:pt x="248031" y="191357"/>
                    <a:pt x="252032" y="182023"/>
                    <a:pt x="254698" y="173355"/>
                  </a:cubicBezTo>
                  <a:lnTo>
                    <a:pt x="284036" y="158687"/>
                  </a:lnTo>
                  <a:lnTo>
                    <a:pt x="284036" y="125349"/>
                  </a:lnTo>
                  <a:lnTo>
                    <a:pt x="254698" y="110681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A80DC1F-E58D-414A-8A61-A310F7D4144B}"/>
                </a:ext>
              </a:extLst>
            </p:cNvPr>
            <p:cNvSpPr/>
            <p:nvPr/>
          </p:nvSpPr>
          <p:spPr>
            <a:xfrm>
              <a:off x="7958145" y="4995681"/>
              <a:ext cx="284035" cy="283368"/>
            </a:xfrm>
            <a:custGeom>
              <a:avLst/>
              <a:gdLst>
                <a:gd name="connsiteX0" fmla="*/ 142018 w 284035"/>
                <a:gd name="connsiteY0" fmla="*/ 192024 h 283368"/>
                <a:gd name="connsiteX1" fmla="*/ 92012 w 284035"/>
                <a:gd name="connsiteY1" fmla="*/ 142018 h 283368"/>
                <a:gd name="connsiteX2" fmla="*/ 142018 w 284035"/>
                <a:gd name="connsiteY2" fmla="*/ 92011 h 283368"/>
                <a:gd name="connsiteX3" fmla="*/ 192024 w 284035"/>
                <a:gd name="connsiteY3" fmla="*/ 142018 h 283368"/>
                <a:gd name="connsiteX4" fmla="*/ 142018 w 284035"/>
                <a:gd name="connsiteY4" fmla="*/ 192024 h 283368"/>
                <a:gd name="connsiteX5" fmla="*/ 142018 w 284035"/>
                <a:gd name="connsiteY5" fmla="*/ 192024 h 283368"/>
                <a:gd name="connsiteX6" fmla="*/ 244031 w 284035"/>
                <a:gd name="connsiteY6" fmla="*/ 84677 h 283368"/>
                <a:gd name="connsiteX7" fmla="*/ 254699 w 284035"/>
                <a:gd name="connsiteY7" fmla="*/ 53340 h 283368"/>
                <a:gd name="connsiteX8" fmla="*/ 230696 w 284035"/>
                <a:gd name="connsiteY8" fmla="*/ 29337 h 283368"/>
                <a:gd name="connsiteX9" fmla="*/ 199358 w 284035"/>
                <a:gd name="connsiteY9" fmla="*/ 40005 h 283368"/>
                <a:gd name="connsiteX10" fmla="*/ 173355 w 284035"/>
                <a:gd name="connsiteY10" fmla="*/ 29337 h 283368"/>
                <a:gd name="connsiteX11" fmla="*/ 158687 w 284035"/>
                <a:gd name="connsiteY11" fmla="*/ 0 h 283368"/>
                <a:gd name="connsiteX12" fmla="*/ 125349 w 284035"/>
                <a:gd name="connsiteY12" fmla="*/ 0 h 283368"/>
                <a:gd name="connsiteX13" fmla="*/ 110681 w 284035"/>
                <a:gd name="connsiteY13" fmla="*/ 29337 h 283368"/>
                <a:gd name="connsiteX14" fmla="*/ 84677 w 284035"/>
                <a:gd name="connsiteY14" fmla="*/ 40005 h 283368"/>
                <a:gd name="connsiteX15" fmla="*/ 53340 w 284035"/>
                <a:gd name="connsiteY15" fmla="*/ 29337 h 283368"/>
                <a:gd name="connsiteX16" fmla="*/ 30004 w 284035"/>
                <a:gd name="connsiteY16" fmla="*/ 52673 h 283368"/>
                <a:gd name="connsiteX17" fmla="*/ 40005 w 284035"/>
                <a:gd name="connsiteY17" fmla="*/ 84010 h 283368"/>
                <a:gd name="connsiteX18" fmla="*/ 29337 w 284035"/>
                <a:gd name="connsiteY18" fmla="*/ 110014 h 283368"/>
                <a:gd name="connsiteX19" fmla="*/ 0 w 284035"/>
                <a:gd name="connsiteY19" fmla="*/ 124682 h 283368"/>
                <a:gd name="connsiteX20" fmla="*/ 0 w 284035"/>
                <a:gd name="connsiteY20" fmla="*/ 158020 h 283368"/>
                <a:gd name="connsiteX21" fmla="*/ 29337 w 284035"/>
                <a:gd name="connsiteY21" fmla="*/ 172688 h 283368"/>
                <a:gd name="connsiteX22" fmla="*/ 40005 w 284035"/>
                <a:gd name="connsiteY22" fmla="*/ 198691 h 283368"/>
                <a:gd name="connsiteX23" fmla="*/ 30004 w 284035"/>
                <a:gd name="connsiteY23" fmla="*/ 230029 h 283368"/>
                <a:gd name="connsiteX24" fmla="*/ 53340 w 284035"/>
                <a:gd name="connsiteY24" fmla="*/ 253365 h 283368"/>
                <a:gd name="connsiteX25" fmla="*/ 84677 w 284035"/>
                <a:gd name="connsiteY25" fmla="*/ 243364 h 283368"/>
                <a:gd name="connsiteX26" fmla="*/ 110681 w 284035"/>
                <a:gd name="connsiteY26" fmla="*/ 254032 h 283368"/>
                <a:gd name="connsiteX27" fmla="*/ 125349 w 284035"/>
                <a:gd name="connsiteY27" fmla="*/ 283369 h 283368"/>
                <a:gd name="connsiteX28" fmla="*/ 158687 w 284035"/>
                <a:gd name="connsiteY28" fmla="*/ 283369 h 283368"/>
                <a:gd name="connsiteX29" fmla="*/ 173355 w 284035"/>
                <a:gd name="connsiteY29" fmla="*/ 254032 h 283368"/>
                <a:gd name="connsiteX30" fmla="*/ 199358 w 284035"/>
                <a:gd name="connsiteY30" fmla="*/ 243364 h 283368"/>
                <a:gd name="connsiteX31" fmla="*/ 230696 w 284035"/>
                <a:gd name="connsiteY31" fmla="*/ 254032 h 283368"/>
                <a:gd name="connsiteX32" fmla="*/ 254032 w 284035"/>
                <a:gd name="connsiteY32" fmla="*/ 230029 h 283368"/>
                <a:gd name="connsiteX33" fmla="*/ 244031 w 284035"/>
                <a:gd name="connsiteY33" fmla="*/ 199358 h 283368"/>
                <a:gd name="connsiteX34" fmla="*/ 254699 w 284035"/>
                <a:gd name="connsiteY34" fmla="*/ 173355 h 283368"/>
                <a:gd name="connsiteX35" fmla="*/ 284036 w 284035"/>
                <a:gd name="connsiteY35" fmla="*/ 158686 h 283368"/>
                <a:gd name="connsiteX36" fmla="*/ 284036 w 284035"/>
                <a:gd name="connsiteY36" fmla="*/ 125349 h 283368"/>
                <a:gd name="connsiteX37" fmla="*/ 254699 w 284035"/>
                <a:gd name="connsiteY37" fmla="*/ 110680 h 283368"/>
                <a:gd name="connsiteX38" fmla="*/ 244031 w 284035"/>
                <a:gd name="connsiteY38" fmla="*/ 84677 h 283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84035" h="283368">
                  <a:moveTo>
                    <a:pt x="142018" y="192024"/>
                  </a:moveTo>
                  <a:cubicBezTo>
                    <a:pt x="114014" y="192024"/>
                    <a:pt x="92012" y="169355"/>
                    <a:pt x="92012" y="142018"/>
                  </a:cubicBezTo>
                  <a:cubicBezTo>
                    <a:pt x="92012" y="114014"/>
                    <a:pt x="114681" y="92011"/>
                    <a:pt x="142018" y="92011"/>
                  </a:cubicBezTo>
                  <a:cubicBezTo>
                    <a:pt x="170021" y="92011"/>
                    <a:pt x="192024" y="114681"/>
                    <a:pt x="192024" y="142018"/>
                  </a:cubicBezTo>
                  <a:cubicBezTo>
                    <a:pt x="192024" y="169355"/>
                    <a:pt x="170021" y="192024"/>
                    <a:pt x="142018" y="192024"/>
                  </a:cubicBezTo>
                  <a:lnTo>
                    <a:pt x="142018" y="192024"/>
                  </a:lnTo>
                  <a:close/>
                  <a:moveTo>
                    <a:pt x="244031" y="84677"/>
                  </a:moveTo>
                  <a:lnTo>
                    <a:pt x="254699" y="53340"/>
                  </a:lnTo>
                  <a:lnTo>
                    <a:pt x="230696" y="29337"/>
                  </a:lnTo>
                  <a:lnTo>
                    <a:pt x="199358" y="40005"/>
                  </a:lnTo>
                  <a:cubicBezTo>
                    <a:pt x="191357" y="35338"/>
                    <a:pt x="182023" y="32004"/>
                    <a:pt x="173355" y="29337"/>
                  </a:cubicBezTo>
                  <a:lnTo>
                    <a:pt x="158687" y="0"/>
                  </a:lnTo>
                  <a:lnTo>
                    <a:pt x="125349" y="0"/>
                  </a:lnTo>
                  <a:lnTo>
                    <a:pt x="110681" y="29337"/>
                  </a:lnTo>
                  <a:cubicBezTo>
                    <a:pt x="101346" y="32004"/>
                    <a:pt x="92678" y="35338"/>
                    <a:pt x="84677" y="40005"/>
                  </a:cubicBezTo>
                  <a:lnTo>
                    <a:pt x="53340" y="29337"/>
                  </a:lnTo>
                  <a:lnTo>
                    <a:pt x="30004" y="52673"/>
                  </a:lnTo>
                  <a:lnTo>
                    <a:pt x="40005" y="84010"/>
                  </a:lnTo>
                  <a:cubicBezTo>
                    <a:pt x="35338" y="92011"/>
                    <a:pt x="32004" y="101346"/>
                    <a:pt x="29337" y="110014"/>
                  </a:cubicBezTo>
                  <a:lnTo>
                    <a:pt x="0" y="124682"/>
                  </a:lnTo>
                  <a:lnTo>
                    <a:pt x="0" y="158020"/>
                  </a:lnTo>
                  <a:lnTo>
                    <a:pt x="29337" y="172688"/>
                  </a:lnTo>
                  <a:cubicBezTo>
                    <a:pt x="32004" y="182023"/>
                    <a:pt x="35338" y="190690"/>
                    <a:pt x="40005" y="198691"/>
                  </a:cubicBezTo>
                  <a:lnTo>
                    <a:pt x="30004" y="230029"/>
                  </a:lnTo>
                  <a:lnTo>
                    <a:pt x="53340" y="253365"/>
                  </a:lnTo>
                  <a:lnTo>
                    <a:pt x="84677" y="243364"/>
                  </a:lnTo>
                  <a:cubicBezTo>
                    <a:pt x="92678" y="248031"/>
                    <a:pt x="101346" y="251365"/>
                    <a:pt x="110681" y="254032"/>
                  </a:cubicBezTo>
                  <a:lnTo>
                    <a:pt x="125349" y="283369"/>
                  </a:lnTo>
                  <a:lnTo>
                    <a:pt x="158687" y="283369"/>
                  </a:lnTo>
                  <a:lnTo>
                    <a:pt x="173355" y="254032"/>
                  </a:lnTo>
                  <a:cubicBezTo>
                    <a:pt x="182690" y="251365"/>
                    <a:pt x="191357" y="248031"/>
                    <a:pt x="199358" y="243364"/>
                  </a:cubicBezTo>
                  <a:lnTo>
                    <a:pt x="230696" y="254032"/>
                  </a:lnTo>
                  <a:lnTo>
                    <a:pt x="254032" y="230029"/>
                  </a:lnTo>
                  <a:lnTo>
                    <a:pt x="244031" y="199358"/>
                  </a:lnTo>
                  <a:cubicBezTo>
                    <a:pt x="248698" y="191357"/>
                    <a:pt x="252032" y="182690"/>
                    <a:pt x="254699" y="173355"/>
                  </a:cubicBezTo>
                  <a:lnTo>
                    <a:pt x="284036" y="158686"/>
                  </a:lnTo>
                  <a:lnTo>
                    <a:pt x="284036" y="125349"/>
                  </a:lnTo>
                  <a:lnTo>
                    <a:pt x="254699" y="110680"/>
                  </a:lnTo>
                  <a:cubicBezTo>
                    <a:pt x="252032" y="101346"/>
                    <a:pt x="248698" y="92678"/>
                    <a:pt x="244031" y="84677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5" name="Graphic 38" descr="Hourglass">
            <a:extLst>
              <a:ext uri="{FF2B5EF4-FFF2-40B4-BE49-F238E27FC236}">
                <a16:creationId xmlns:a16="http://schemas.microsoft.com/office/drawing/2014/main" id="{07A01D66-B03B-4F5A-AF5A-B7E1BB9BA0F4}"/>
              </a:ext>
            </a:extLst>
          </p:cNvPr>
          <p:cNvSpPr/>
          <p:nvPr/>
        </p:nvSpPr>
        <p:spPr>
          <a:xfrm>
            <a:off x="3841948" y="4749651"/>
            <a:ext cx="373380" cy="533400"/>
          </a:xfrm>
          <a:custGeom>
            <a:avLst/>
            <a:gdLst>
              <a:gd name="connsiteX0" fmla="*/ 224028 w 373380"/>
              <a:gd name="connsiteY0" fmla="*/ 302038 h 533400"/>
              <a:gd name="connsiteX1" fmla="*/ 284036 w 373380"/>
              <a:gd name="connsiteY1" fmla="*/ 386715 h 533400"/>
              <a:gd name="connsiteX2" fmla="*/ 89345 w 373380"/>
              <a:gd name="connsiteY2" fmla="*/ 386715 h 533400"/>
              <a:gd name="connsiteX3" fmla="*/ 149352 w 373380"/>
              <a:gd name="connsiteY3" fmla="*/ 302038 h 533400"/>
              <a:gd name="connsiteX4" fmla="*/ 166688 w 373380"/>
              <a:gd name="connsiteY4" fmla="*/ 266700 h 533400"/>
              <a:gd name="connsiteX5" fmla="*/ 149352 w 373380"/>
              <a:gd name="connsiteY5" fmla="*/ 231362 h 533400"/>
              <a:gd name="connsiteX6" fmla="*/ 58007 w 373380"/>
              <a:gd name="connsiteY6" fmla="*/ 40005 h 533400"/>
              <a:gd name="connsiteX7" fmla="*/ 316040 w 373380"/>
              <a:gd name="connsiteY7" fmla="*/ 40005 h 533400"/>
              <a:gd name="connsiteX8" fmla="*/ 224695 w 373380"/>
              <a:gd name="connsiteY8" fmla="*/ 231362 h 533400"/>
              <a:gd name="connsiteX9" fmla="*/ 206693 w 373380"/>
              <a:gd name="connsiteY9" fmla="*/ 266700 h 533400"/>
              <a:gd name="connsiteX10" fmla="*/ 224028 w 373380"/>
              <a:gd name="connsiteY10" fmla="*/ 302038 h 533400"/>
              <a:gd name="connsiteX11" fmla="*/ 355378 w 373380"/>
              <a:gd name="connsiteY11" fmla="*/ 40005 h 533400"/>
              <a:gd name="connsiteX12" fmla="*/ 373380 w 373380"/>
              <a:gd name="connsiteY12" fmla="*/ 40005 h 533400"/>
              <a:gd name="connsiteX13" fmla="*/ 373380 w 373380"/>
              <a:gd name="connsiteY13" fmla="*/ 0 h 533400"/>
              <a:gd name="connsiteX14" fmla="*/ 0 w 373380"/>
              <a:gd name="connsiteY14" fmla="*/ 0 h 533400"/>
              <a:gd name="connsiteX15" fmla="*/ 0 w 373380"/>
              <a:gd name="connsiteY15" fmla="*/ 40005 h 533400"/>
              <a:gd name="connsiteX16" fmla="*/ 17336 w 373380"/>
              <a:gd name="connsiteY16" fmla="*/ 40005 h 533400"/>
              <a:gd name="connsiteX17" fmla="*/ 129350 w 373380"/>
              <a:gd name="connsiteY17" fmla="*/ 266700 h 533400"/>
              <a:gd name="connsiteX18" fmla="*/ 17336 w 373380"/>
              <a:gd name="connsiteY18" fmla="*/ 493395 h 533400"/>
              <a:gd name="connsiteX19" fmla="*/ 0 w 373380"/>
              <a:gd name="connsiteY19" fmla="*/ 493395 h 533400"/>
              <a:gd name="connsiteX20" fmla="*/ 0 w 373380"/>
              <a:gd name="connsiteY20" fmla="*/ 533400 h 533400"/>
              <a:gd name="connsiteX21" fmla="*/ 373380 w 373380"/>
              <a:gd name="connsiteY21" fmla="*/ 533400 h 533400"/>
              <a:gd name="connsiteX22" fmla="*/ 373380 w 373380"/>
              <a:gd name="connsiteY22" fmla="*/ 493395 h 533400"/>
              <a:gd name="connsiteX23" fmla="*/ 355378 w 373380"/>
              <a:gd name="connsiteY23" fmla="*/ 493395 h 533400"/>
              <a:gd name="connsiteX24" fmla="*/ 243364 w 373380"/>
              <a:gd name="connsiteY24" fmla="*/ 266700 h 533400"/>
              <a:gd name="connsiteX25" fmla="*/ 355378 w 373380"/>
              <a:gd name="connsiteY25" fmla="*/ 40005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73380" h="533400">
                <a:moveTo>
                  <a:pt x="224028" y="302038"/>
                </a:moveTo>
                <a:cubicBezTo>
                  <a:pt x="246698" y="320040"/>
                  <a:pt x="268034" y="351377"/>
                  <a:pt x="284036" y="386715"/>
                </a:cubicBezTo>
                <a:lnTo>
                  <a:pt x="89345" y="386715"/>
                </a:lnTo>
                <a:cubicBezTo>
                  <a:pt x="106013" y="351377"/>
                  <a:pt x="126683" y="319373"/>
                  <a:pt x="149352" y="302038"/>
                </a:cubicBezTo>
                <a:cubicBezTo>
                  <a:pt x="160020" y="293370"/>
                  <a:pt x="166688" y="280702"/>
                  <a:pt x="166688" y="266700"/>
                </a:cubicBezTo>
                <a:cubicBezTo>
                  <a:pt x="166688" y="252698"/>
                  <a:pt x="160020" y="240030"/>
                  <a:pt x="149352" y="231362"/>
                </a:cubicBezTo>
                <a:cubicBezTo>
                  <a:pt x="104013" y="196025"/>
                  <a:pt x="64675" y="105346"/>
                  <a:pt x="58007" y="40005"/>
                </a:cubicBezTo>
                <a:lnTo>
                  <a:pt x="316040" y="40005"/>
                </a:lnTo>
                <a:cubicBezTo>
                  <a:pt x="308705" y="105346"/>
                  <a:pt x="270034" y="196025"/>
                  <a:pt x="224695" y="231362"/>
                </a:cubicBezTo>
                <a:cubicBezTo>
                  <a:pt x="213360" y="240030"/>
                  <a:pt x="206693" y="252698"/>
                  <a:pt x="206693" y="266700"/>
                </a:cubicBezTo>
                <a:cubicBezTo>
                  <a:pt x="206693" y="280702"/>
                  <a:pt x="213360" y="293370"/>
                  <a:pt x="224028" y="302038"/>
                </a:cubicBezTo>
                <a:close/>
                <a:moveTo>
                  <a:pt x="355378" y="40005"/>
                </a:moveTo>
                <a:lnTo>
                  <a:pt x="373380" y="40005"/>
                </a:lnTo>
                <a:lnTo>
                  <a:pt x="373380" y="0"/>
                </a:lnTo>
                <a:lnTo>
                  <a:pt x="0" y="0"/>
                </a:lnTo>
                <a:lnTo>
                  <a:pt x="0" y="40005"/>
                </a:lnTo>
                <a:lnTo>
                  <a:pt x="17336" y="40005"/>
                </a:lnTo>
                <a:cubicBezTo>
                  <a:pt x="24670" y="114014"/>
                  <a:pt x="67342" y="222028"/>
                  <a:pt x="129350" y="266700"/>
                </a:cubicBezTo>
                <a:cubicBezTo>
                  <a:pt x="67342" y="311372"/>
                  <a:pt x="24003" y="419386"/>
                  <a:pt x="17336" y="493395"/>
                </a:cubicBezTo>
                <a:lnTo>
                  <a:pt x="0" y="493395"/>
                </a:lnTo>
                <a:lnTo>
                  <a:pt x="0" y="533400"/>
                </a:lnTo>
                <a:lnTo>
                  <a:pt x="373380" y="533400"/>
                </a:lnTo>
                <a:lnTo>
                  <a:pt x="373380" y="493395"/>
                </a:lnTo>
                <a:lnTo>
                  <a:pt x="355378" y="493395"/>
                </a:lnTo>
                <a:cubicBezTo>
                  <a:pt x="348710" y="419386"/>
                  <a:pt x="305372" y="311372"/>
                  <a:pt x="243364" y="266700"/>
                </a:cubicBezTo>
                <a:cubicBezTo>
                  <a:pt x="305372" y="222028"/>
                  <a:pt x="348710" y="114014"/>
                  <a:pt x="355378" y="40005"/>
                </a:cubicBezTo>
                <a:close/>
              </a:path>
            </a:pathLst>
          </a:custGeom>
          <a:solidFill>
            <a:schemeClr val="bg1"/>
          </a:solidFill>
          <a:ln w="66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24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8484</TotalTime>
  <Words>379</Words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Woven Matrix – Slide Template</vt:lpstr>
      <vt:lpstr>Woven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Woven Matrix</dc:title>
  <dc:creator>PresentationGO.com</dc:creator>
  <dc:description>© Copyright PresentationGO.com</dc:description>
  <dcterms:created xsi:type="dcterms:W3CDTF">2014-11-26T05:14:11Z</dcterms:created>
  <dcterms:modified xsi:type="dcterms:W3CDTF">2020-04-30T17:59:32Z</dcterms:modified>
  <cp:category>Charts &amp; Diagrams</cp:category>
</cp:coreProperties>
</file>