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61"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4" d="100"/>
          <a:sy n="104" d="100"/>
        </p:scale>
        <p:origin x="64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49642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4620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271217" y="6121399"/>
            <a:ext cx="3649589"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a:t>
            </a:r>
            <a:r>
              <a:rPr lang="en-US" sz="1800" baseline="0">
                <a:solidFill>
                  <a:srgbClr val="A5CD00"/>
                </a:solidFill>
              </a:rPr>
              <a:t>PowerPoint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noProof="1"/>
              <a:t>Yellow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962025" y="1667602"/>
            <a:ext cx="2030432" cy="5190398"/>
            <a:chOff x="3531357" y="-6126227"/>
            <a:chExt cx="5129285" cy="13112006"/>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4">
                <a:lumMod val="5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4"/>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4" name="Rectangle">
              <a:extLst>
                <a:ext uri="{FF2B5EF4-FFF2-40B4-BE49-F238E27FC236}">
                  <a16:creationId xmlns:a16="http://schemas.microsoft.com/office/drawing/2014/main" id="{6A5C3D89-CAF3-433C-96F4-916BE5960F24}"/>
                </a:ext>
              </a:extLst>
            </p:cNvPr>
            <p:cNvSpPr/>
            <p:nvPr/>
          </p:nvSpPr>
          <p:spPr>
            <a:xfrm>
              <a:off x="5576059" y="2433574"/>
              <a:ext cx="1052323" cy="4552205"/>
            </a:xfrm>
            <a:prstGeom prst="rect">
              <a:avLst/>
            </a:prstGeom>
            <a:solidFill>
              <a:srgbClr val="93949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grpSp>
      <p:sp>
        <p:nvSpPr>
          <p:cNvPr id="7" name="Rectangle 6">
            <a:extLst>
              <a:ext uri="{FF2B5EF4-FFF2-40B4-BE49-F238E27FC236}">
                <a16:creationId xmlns:a16="http://schemas.microsoft.com/office/drawing/2014/main" id="{D01B3360-E605-4B40-A81C-6B8809D277B3}"/>
              </a:ext>
            </a:extLst>
          </p:cNvPr>
          <p:cNvSpPr/>
          <p:nvPr/>
        </p:nvSpPr>
        <p:spPr>
          <a:xfrm>
            <a:off x="4105274" y="2504655"/>
            <a:ext cx="7248525" cy="3170099"/>
          </a:xfrm>
          <a:prstGeom prst="rect">
            <a:avLst/>
          </a:prstGeom>
        </p:spPr>
        <p:txBody>
          <a:bodyPr wrap="square">
            <a:spAutoFit/>
          </a:bodyPr>
          <a:lstStyle/>
          <a:p>
            <a:pPr algn="just"/>
            <a:r>
              <a:rPr lang="en-US" sz="2000" noProof="1"/>
              <a:t>Lorem ipsum dolor sit amet, ex ius quem primis. Viris iisque has id, assum officiis cotidieque et vel. Ex viris noster scriptorem vis, ea vis nibh utinam ponderum, ei scaevola erroribus mea. Fierent deleniti usu ne, ut vim posse dicit noster.</a:t>
            </a:r>
          </a:p>
          <a:p>
            <a:pPr algn="just"/>
            <a:endParaRPr lang="en-US" sz="2000" noProof="1"/>
          </a:p>
          <a:p>
            <a:pPr algn="just"/>
            <a:r>
              <a:rPr lang="en-US" sz="2000" noProof="1"/>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4999431" y="1636532"/>
            <a:ext cx="6354368" cy="646331"/>
          </a:xfrm>
          <a:prstGeom prst="rect">
            <a:avLst/>
          </a:prstGeom>
        </p:spPr>
        <p:txBody>
          <a:bodyPr wrap="none" anchor="b">
            <a:spAutoFit/>
          </a:bodyPr>
          <a:lstStyle/>
          <a:p>
            <a:r>
              <a:rPr lang="en-US" sz="3600" b="1" cap="all" noProof="1"/>
              <a:t>Lorem ipsum dolor sit amet</a:t>
            </a:r>
          </a:p>
        </p:txBody>
      </p:sp>
      <p:pic>
        <p:nvPicPr>
          <p:cNvPr id="26" name="Graphic 25" descr="Warning">
            <a:extLst>
              <a:ext uri="{FF2B5EF4-FFF2-40B4-BE49-F238E27FC236}">
                <a16:creationId xmlns:a16="http://schemas.microsoft.com/office/drawing/2014/main" id="{EE27CFDA-583D-4AB2-9FC1-6FBBFE56CA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1925" y="1424866"/>
            <a:ext cx="1024128" cy="1024128"/>
          </a:xfrm>
          <a:prstGeom prst="rect">
            <a:avLst/>
          </a:prstGeom>
          <a:effectLst>
            <a:outerShdw dist="38100" dir="2700000" algn="tl" rotWithShape="0">
              <a:prstClr val="black">
                <a:alpha val="40000"/>
              </a:prstClr>
            </a:outerShdw>
          </a:effectLst>
        </p:spPr>
      </p:pic>
    </p:spTree>
    <p:extLst>
      <p:ext uri="{BB962C8B-B14F-4D97-AF65-F5344CB8AC3E}">
        <p14:creationId xmlns:p14="http://schemas.microsoft.com/office/powerpoint/2010/main" val="177148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noProof="1"/>
              <a:t>Yellow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962025" y="1667602"/>
            <a:ext cx="2030432" cy="5190398"/>
            <a:chOff x="3531357" y="-6126227"/>
            <a:chExt cx="5129285" cy="13112006"/>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chemeClr val="bg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chemeClr val="accent4">
                <a:lumMod val="5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4"/>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sp>
          <p:nvSpPr>
            <p:cNvPr id="64" name="Rectangle">
              <a:extLst>
                <a:ext uri="{FF2B5EF4-FFF2-40B4-BE49-F238E27FC236}">
                  <a16:creationId xmlns:a16="http://schemas.microsoft.com/office/drawing/2014/main" id="{6A5C3D89-CAF3-433C-96F4-916BE5960F24}"/>
                </a:ext>
              </a:extLst>
            </p:cNvPr>
            <p:cNvSpPr/>
            <p:nvPr/>
          </p:nvSpPr>
          <p:spPr>
            <a:xfrm>
              <a:off x="5576059" y="2433574"/>
              <a:ext cx="1052323" cy="4552205"/>
            </a:xfrm>
            <a:prstGeom prst="rect">
              <a:avLst/>
            </a:prstGeom>
            <a:solidFill>
              <a:schemeClr val="bg2">
                <a:lumMod val="9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marL="0" marR="0" lvl="0" indent="0" algn="ctr" defTabSz="45720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sym typeface="Gill Sans"/>
              </a:endParaRPr>
            </a:p>
          </p:txBody>
        </p:sp>
      </p:grpSp>
      <p:sp>
        <p:nvSpPr>
          <p:cNvPr id="7" name="Rectangle 6">
            <a:extLst>
              <a:ext uri="{FF2B5EF4-FFF2-40B4-BE49-F238E27FC236}">
                <a16:creationId xmlns:a16="http://schemas.microsoft.com/office/drawing/2014/main" id="{D01B3360-E605-4B40-A81C-6B8809D277B3}"/>
              </a:ext>
            </a:extLst>
          </p:cNvPr>
          <p:cNvSpPr/>
          <p:nvPr/>
        </p:nvSpPr>
        <p:spPr>
          <a:xfrm>
            <a:off x="4105274" y="2504655"/>
            <a:ext cx="7248525" cy="31700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4999431" y="1636532"/>
            <a:ext cx="6354368" cy="646331"/>
          </a:xfrm>
          <a:prstGeom prst="rect">
            <a:avLst/>
          </a:prstGeom>
        </p:spPr>
        <p:txBody>
          <a:bodyPr wrap="non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pic>
        <p:nvPicPr>
          <p:cNvPr id="24" name="Graphic 23" descr="Warning">
            <a:extLst>
              <a:ext uri="{FF2B5EF4-FFF2-40B4-BE49-F238E27FC236}">
                <a16:creationId xmlns:a16="http://schemas.microsoft.com/office/drawing/2014/main" id="{548A66C3-FC48-4B5A-9679-D2E5D89283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1925" y="1424866"/>
            <a:ext cx="1024128" cy="1024128"/>
          </a:xfrm>
          <a:prstGeom prst="rect">
            <a:avLst/>
          </a:prstGeom>
          <a:effectLst>
            <a:outerShdw dist="38100" dir="2700000" algn="tl" rotWithShape="0">
              <a:prstClr val="black">
                <a:alpha val="40000"/>
              </a:prstClr>
            </a:outerShdw>
          </a:effectLst>
        </p:spPr>
      </p:pic>
    </p:spTree>
    <p:extLst>
      <p:ext uri="{BB962C8B-B14F-4D97-AF65-F5344CB8AC3E}">
        <p14:creationId xmlns:p14="http://schemas.microsoft.com/office/powerpoint/2010/main" val="251027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8525</TotalTime>
  <Words>276</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Yellow Traffic Light for PowerPoint</vt:lpstr>
      <vt:lpstr>Yellow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Traffic Light for PowerPoint</dc:title>
  <dc:creator>PresentationGO.com</dc:creator>
  <dc:description>© Copyright PresentationGO.com</dc:description>
  <dcterms:created xsi:type="dcterms:W3CDTF">2014-11-26T05:14:11Z</dcterms:created>
  <dcterms:modified xsi:type="dcterms:W3CDTF">2018-12-28T20:43:39Z</dcterms:modified>
  <cp:category>Graphics &amp; Metaphors</cp:category>
</cp:coreProperties>
</file>