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5" r:id="rId4"/>
    <p:sldId id="356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42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2779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4700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20" Type="http://schemas.openxmlformats.org/officeDocument/2006/relationships/image" Target="../media/image20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19" Type="http://schemas.openxmlformats.org/officeDocument/2006/relationships/image" Target="../media/image19.pn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Relationship Id="rId22" Type="http://schemas.openxmlformats.org/officeDocument/2006/relationships/image" Target="../media/image22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23.png"/><Relationship Id="rId21" Type="http://schemas.openxmlformats.org/officeDocument/2006/relationships/image" Target="../media/image21.png"/><Relationship Id="rId7" Type="http://schemas.openxmlformats.org/officeDocument/2006/relationships/image" Target="../media/image27.png"/><Relationship Id="rId12" Type="http://schemas.openxmlformats.org/officeDocument/2006/relationships/image" Target="../media/image3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svg"/><Relationship Id="rId20" Type="http://schemas.openxmlformats.org/officeDocument/2006/relationships/image" Target="../media/image20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svg"/><Relationship Id="rId11" Type="http://schemas.openxmlformats.org/officeDocument/2006/relationships/image" Target="../media/image31.png"/><Relationship Id="rId5" Type="http://schemas.openxmlformats.org/officeDocument/2006/relationships/image" Target="../media/image25.png"/><Relationship Id="rId15" Type="http://schemas.openxmlformats.org/officeDocument/2006/relationships/image" Target="../media/image15.png"/><Relationship Id="rId10" Type="http://schemas.openxmlformats.org/officeDocument/2006/relationships/image" Target="../media/image30.svg"/><Relationship Id="rId19" Type="http://schemas.openxmlformats.org/officeDocument/2006/relationships/image" Target="../media/image19.png"/><Relationship Id="rId4" Type="http://schemas.openxmlformats.org/officeDocument/2006/relationships/image" Target="../media/image24.svg"/><Relationship Id="rId9" Type="http://schemas.openxmlformats.org/officeDocument/2006/relationships/image" Target="../media/image29.png"/><Relationship Id="rId14" Type="http://schemas.openxmlformats.org/officeDocument/2006/relationships/image" Target="../media/image14.svg"/><Relationship Id="rId22" Type="http://schemas.openxmlformats.org/officeDocument/2006/relationships/image" Target="../media/image22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Lotus Diagram with 5 Petals</a:t>
            </a:r>
            <a:r>
              <a:rPr lang="en-US" dirty="0"/>
              <a:t>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34CCDEAA-1D26-40D7-ADA2-02956EB1E2AD}"/>
              </a:ext>
            </a:extLst>
          </p:cNvPr>
          <p:cNvGrpSpPr/>
          <p:nvPr/>
        </p:nvGrpSpPr>
        <p:grpSpPr>
          <a:xfrm>
            <a:off x="3275235" y="1373049"/>
            <a:ext cx="5590730" cy="3365663"/>
            <a:chOff x="3275235" y="1373049"/>
            <a:chExt cx="5590730" cy="3365663"/>
          </a:xfrm>
        </p:grpSpPr>
        <p:sp>
          <p:nvSpPr>
            <p:cNvPr id="32" name="Shape">
              <a:extLst>
                <a:ext uri="{FF2B5EF4-FFF2-40B4-BE49-F238E27FC236}">
                  <a16:creationId xmlns:a16="http://schemas.microsoft.com/office/drawing/2014/main" id="{483909F0-85AB-4C88-92F8-6A3530D02522}"/>
                </a:ext>
              </a:extLst>
            </p:cNvPr>
            <p:cNvSpPr/>
            <p:nvPr/>
          </p:nvSpPr>
          <p:spPr>
            <a:xfrm>
              <a:off x="6123410" y="3274226"/>
              <a:ext cx="2742555" cy="1464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92" extrusionOk="0">
                  <a:moveTo>
                    <a:pt x="12438" y="0"/>
                  </a:moveTo>
                  <a:cubicBezTo>
                    <a:pt x="12397" y="0"/>
                    <a:pt x="12353" y="3"/>
                    <a:pt x="12310" y="3"/>
                  </a:cubicBezTo>
                  <a:cubicBezTo>
                    <a:pt x="11706" y="2655"/>
                    <a:pt x="10901" y="5316"/>
                    <a:pt x="9828" y="7777"/>
                  </a:cubicBezTo>
                  <a:cubicBezTo>
                    <a:pt x="7206" y="13790"/>
                    <a:pt x="4406" y="16995"/>
                    <a:pt x="1994" y="16995"/>
                  </a:cubicBezTo>
                  <a:cubicBezTo>
                    <a:pt x="1292" y="16995"/>
                    <a:pt x="622" y="16718"/>
                    <a:pt x="0" y="16164"/>
                  </a:cubicBezTo>
                  <a:cubicBezTo>
                    <a:pt x="1317" y="20493"/>
                    <a:pt x="5057" y="21600"/>
                    <a:pt x="10054" y="19009"/>
                  </a:cubicBezTo>
                  <a:cubicBezTo>
                    <a:pt x="16494" y="15667"/>
                    <a:pt x="20702" y="5693"/>
                    <a:pt x="21600" y="3395"/>
                  </a:cubicBezTo>
                  <a:cubicBezTo>
                    <a:pt x="20572" y="2588"/>
                    <a:pt x="16937" y="0"/>
                    <a:pt x="12438" y="0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3" name="Shape">
              <a:extLst>
                <a:ext uri="{FF2B5EF4-FFF2-40B4-BE49-F238E27FC236}">
                  <a16:creationId xmlns:a16="http://schemas.microsoft.com/office/drawing/2014/main" id="{FE6412FB-4D21-4F9D-89F9-E3F726C93742}"/>
                </a:ext>
              </a:extLst>
            </p:cNvPr>
            <p:cNvSpPr/>
            <p:nvPr/>
          </p:nvSpPr>
          <p:spPr>
            <a:xfrm>
              <a:off x="6147361" y="2028809"/>
              <a:ext cx="1680440" cy="2402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0697" extrusionOk="0">
                  <a:moveTo>
                    <a:pt x="8231" y="11607"/>
                  </a:moveTo>
                  <a:cubicBezTo>
                    <a:pt x="8212" y="11724"/>
                    <a:pt x="8191" y="11838"/>
                    <a:pt x="8172" y="11953"/>
                  </a:cubicBezTo>
                  <a:cubicBezTo>
                    <a:pt x="8151" y="12071"/>
                    <a:pt x="8129" y="12189"/>
                    <a:pt x="8108" y="12304"/>
                  </a:cubicBezTo>
                  <a:cubicBezTo>
                    <a:pt x="7656" y="14551"/>
                    <a:pt x="6731" y="16415"/>
                    <a:pt x="5372" y="17772"/>
                  </a:cubicBezTo>
                  <a:cubicBezTo>
                    <a:pt x="3952" y="19192"/>
                    <a:pt x="2115" y="20042"/>
                    <a:pt x="0" y="20279"/>
                  </a:cubicBezTo>
                  <a:cubicBezTo>
                    <a:pt x="4082" y="21600"/>
                    <a:pt x="9611" y="19751"/>
                    <a:pt x="14795" y="15238"/>
                  </a:cubicBezTo>
                  <a:cubicBezTo>
                    <a:pt x="16403" y="13839"/>
                    <a:pt x="17629" y="12329"/>
                    <a:pt x="18567" y="10821"/>
                  </a:cubicBezTo>
                  <a:cubicBezTo>
                    <a:pt x="18631" y="10715"/>
                    <a:pt x="18699" y="10608"/>
                    <a:pt x="18760" y="10503"/>
                  </a:cubicBezTo>
                  <a:cubicBezTo>
                    <a:pt x="18822" y="10400"/>
                    <a:pt x="18880" y="10297"/>
                    <a:pt x="18941" y="10195"/>
                  </a:cubicBezTo>
                  <a:cubicBezTo>
                    <a:pt x="21532" y="5656"/>
                    <a:pt x="21600" y="1255"/>
                    <a:pt x="21557" y="0"/>
                  </a:cubicBezTo>
                  <a:cubicBezTo>
                    <a:pt x="19744" y="258"/>
                    <a:pt x="13452" y="1321"/>
                    <a:pt x="7471" y="4275"/>
                  </a:cubicBezTo>
                  <a:cubicBezTo>
                    <a:pt x="8111" y="5990"/>
                    <a:pt x="8492" y="7839"/>
                    <a:pt x="8412" y="9762"/>
                  </a:cubicBezTo>
                  <a:cubicBezTo>
                    <a:pt x="8378" y="10400"/>
                    <a:pt x="8320" y="11015"/>
                    <a:pt x="8231" y="11607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49B7A231-F4F6-4D87-B466-B806ABCD59CC}"/>
                </a:ext>
              </a:extLst>
            </p:cNvPr>
            <p:cNvSpPr/>
            <p:nvPr/>
          </p:nvSpPr>
          <p:spPr>
            <a:xfrm>
              <a:off x="5502618" y="1373049"/>
              <a:ext cx="1210295" cy="2891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600" extrusionOk="0">
                  <a:moveTo>
                    <a:pt x="7701" y="11347"/>
                  </a:moveTo>
                  <a:cubicBezTo>
                    <a:pt x="8446" y="11805"/>
                    <a:pt x="9127" y="12257"/>
                    <a:pt x="9744" y="12703"/>
                  </a:cubicBezTo>
                  <a:cubicBezTo>
                    <a:pt x="9863" y="12791"/>
                    <a:pt x="9978" y="12878"/>
                    <a:pt x="10093" y="12964"/>
                  </a:cubicBezTo>
                  <a:cubicBezTo>
                    <a:pt x="10213" y="13054"/>
                    <a:pt x="10332" y="13143"/>
                    <a:pt x="10447" y="13233"/>
                  </a:cubicBezTo>
                  <a:cubicBezTo>
                    <a:pt x="11988" y="14437"/>
                    <a:pt x="13048" y="15589"/>
                    <a:pt x="13593" y="16656"/>
                  </a:cubicBezTo>
                  <a:cubicBezTo>
                    <a:pt x="13644" y="16754"/>
                    <a:pt x="13691" y="16854"/>
                    <a:pt x="13733" y="16951"/>
                  </a:cubicBezTo>
                  <a:cubicBezTo>
                    <a:pt x="13776" y="17057"/>
                    <a:pt x="13822" y="17160"/>
                    <a:pt x="13857" y="17264"/>
                  </a:cubicBezTo>
                  <a:cubicBezTo>
                    <a:pt x="13942" y="17517"/>
                    <a:pt x="13993" y="17763"/>
                    <a:pt x="14014" y="18005"/>
                  </a:cubicBezTo>
                  <a:cubicBezTo>
                    <a:pt x="14142" y="19483"/>
                    <a:pt x="13124" y="20709"/>
                    <a:pt x="11047" y="21600"/>
                  </a:cubicBezTo>
                  <a:cubicBezTo>
                    <a:pt x="13576" y="21403"/>
                    <a:pt x="15781" y="20748"/>
                    <a:pt x="17505" y="19667"/>
                  </a:cubicBezTo>
                  <a:cubicBezTo>
                    <a:pt x="19182" y="18619"/>
                    <a:pt x="20357" y="17189"/>
                    <a:pt x="20987" y="15462"/>
                  </a:cubicBezTo>
                  <a:cubicBezTo>
                    <a:pt x="21025" y="15359"/>
                    <a:pt x="21059" y="15255"/>
                    <a:pt x="21093" y="15149"/>
                  </a:cubicBezTo>
                  <a:cubicBezTo>
                    <a:pt x="21127" y="15049"/>
                    <a:pt x="21157" y="14947"/>
                    <a:pt x="21183" y="14843"/>
                  </a:cubicBezTo>
                  <a:cubicBezTo>
                    <a:pt x="21345" y="14260"/>
                    <a:pt x="21455" y="13646"/>
                    <a:pt x="21498" y="13004"/>
                  </a:cubicBezTo>
                  <a:cubicBezTo>
                    <a:pt x="21600" y="11472"/>
                    <a:pt x="21144" y="9994"/>
                    <a:pt x="20365" y="8614"/>
                  </a:cubicBezTo>
                  <a:cubicBezTo>
                    <a:pt x="20310" y="8516"/>
                    <a:pt x="20255" y="8419"/>
                    <a:pt x="20195" y="8323"/>
                  </a:cubicBezTo>
                  <a:cubicBezTo>
                    <a:pt x="20140" y="8230"/>
                    <a:pt x="20085" y="8138"/>
                    <a:pt x="20025" y="8047"/>
                  </a:cubicBezTo>
                  <a:cubicBezTo>
                    <a:pt x="17420" y="3976"/>
                    <a:pt x="12162" y="864"/>
                    <a:pt x="10596" y="0"/>
                  </a:cubicBezTo>
                  <a:cubicBezTo>
                    <a:pt x="8876" y="802"/>
                    <a:pt x="3116" y="3699"/>
                    <a:pt x="0" y="7818"/>
                  </a:cubicBezTo>
                  <a:cubicBezTo>
                    <a:pt x="2793" y="8802"/>
                    <a:pt x="5462" y="9971"/>
                    <a:pt x="7701" y="11347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133EC8F3-A2F5-46DE-89D2-49639C4F238E}"/>
                </a:ext>
              </a:extLst>
            </p:cNvPr>
            <p:cNvSpPr/>
            <p:nvPr/>
          </p:nvSpPr>
          <p:spPr>
            <a:xfrm>
              <a:off x="4353000" y="1909059"/>
              <a:ext cx="1875526" cy="2332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1600" extrusionOk="0">
                  <a:moveTo>
                    <a:pt x="12444" y="5408"/>
                  </a:moveTo>
                  <a:cubicBezTo>
                    <a:pt x="12333" y="5333"/>
                    <a:pt x="12220" y="5257"/>
                    <a:pt x="12109" y="5182"/>
                  </a:cubicBezTo>
                  <a:cubicBezTo>
                    <a:pt x="7168" y="1894"/>
                    <a:pt x="1714" y="386"/>
                    <a:pt x="144" y="0"/>
                  </a:cubicBezTo>
                  <a:cubicBezTo>
                    <a:pt x="-26" y="1324"/>
                    <a:pt x="-409" y="5970"/>
                    <a:pt x="1619" y="11036"/>
                  </a:cubicBezTo>
                  <a:cubicBezTo>
                    <a:pt x="3998" y="11214"/>
                    <a:pt x="6483" y="11629"/>
                    <a:pt x="8916" y="12412"/>
                  </a:cubicBezTo>
                  <a:cubicBezTo>
                    <a:pt x="9633" y="12642"/>
                    <a:pt x="10318" y="12886"/>
                    <a:pt x="10974" y="13139"/>
                  </a:cubicBezTo>
                  <a:cubicBezTo>
                    <a:pt x="11114" y="13192"/>
                    <a:pt x="11251" y="13248"/>
                    <a:pt x="11389" y="13303"/>
                  </a:cubicBezTo>
                  <a:cubicBezTo>
                    <a:pt x="11529" y="13361"/>
                    <a:pt x="11672" y="13417"/>
                    <a:pt x="11810" y="13474"/>
                  </a:cubicBezTo>
                  <a:cubicBezTo>
                    <a:pt x="13639" y="14242"/>
                    <a:pt x="15176" y="15098"/>
                    <a:pt x="16379" y="16019"/>
                  </a:cubicBezTo>
                  <a:cubicBezTo>
                    <a:pt x="16492" y="16105"/>
                    <a:pt x="16600" y="16192"/>
                    <a:pt x="16708" y="16278"/>
                  </a:cubicBezTo>
                  <a:cubicBezTo>
                    <a:pt x="16827" y="16376"/>
                    <a:pt x="16940" y="16473"/>
                    <a:pt x="17051" y="16571"/>
                  </a:cubicBezTo>
                  <a:cubicBezTo>
                    <a:pt x="17353" y="16837"/>
                    <a:pt x="17631" y="17108"/>
                    <a:pt x="17876" y="17381"/>
                  </a:cubicBezTo>
                  <a:cubicBezTo>
                    <a:pt x="18264" y="17813"/>
                    <a:pt x="18580" y="18255"/>
                    <a:pt x="18828" y="18698"/>
                  </a:cubicBezTo>
                  <a:cubicBezTo>
                    <a:pt x="18906" y="18840"/>
                    <a:pt x="18979" y="18982"/>
                    <a:pt x="19044" y="19127"/>
                  </a:cubicBezTo>
                  <a:cubicBezTo>
                    <a:pt x="19122" y="19297"/>
                    <a:pt x="19184" y="19468"/>
                    <a:pt x="19241" y="19639"/>
                  </a:cubicBezTo>
                  <a:cubicBezTo>
                    <a:pt x="19457" y="20291"/>
                    <a:pt x="19521" y="20948"/>
                    <a:pt x="19432" y="21600"/>
                  </a:cubicBezTo>
                  <a:cubicBezTo>
                    <a:pt x="20611" y="20624"/>
                    <a:pt x="21191" y="19262"/>
                    <a:pt x="21115" y="17609"/>
                  </a:cubicBezTo>
                  <a:cubicBezTo>
                    <a:pt x="21110" y="17485"/>
                    <a:pt x="21099" y="17361"/>
                    <a:pt x="21086" y="17234"/>
                  </a:cubicBezTo>
                  <a:cubicBezTo>
                    <a:pt x="21072" y="17095"/>
                    <a:pt x="21053" y="16950"/>
                    <a:pt x="21029" y="16808"/>
                  </a:cubicBezTo>
                  <a:cubicBezTo>
                    <a:pt x="21008" y="16675"/>
                    <a:pt x="20981" y="16542"/>
                    <a:pt x="20954" y="16407"/>
                  </a:cubicBezTo>
                  <a:cubicBezTo>
                    <a:pt x="20681" y="15147"/>
                    <a:pt x="20085" y="13774"/>
                    <a:pt x="19176" y="12325"/>
                  </a:cubicBezTo>
                  <a:cubicBezTo>
                    <a:pt x="19103" y="12210"/>
                    <a:pt x="19028" y="12094"/>
                    <a:pt x="18952" y="11979"/>
                  </a:cubicBezTo>
                  <a:cubicBezTo>
                    <a:pt x="18879" y="11868"/>
                    <a:pt x="18807" y="11759"/>
                    <a:pt x="18731" y="11649"/>
                  </a:cubicBezTo>
                  <a:cubicBezTo>
                    <a:pt x="18297" y="11012"/>
                    <a:pt x="17809" y="10364"/>
                    <a:pt x="17261" y="9705"/>
                  </a:cubicBezTo>
                  <a:cubicBezTo>
                    <a:pt x="15958" y="8137"/>
                    <a:pt x="14413" y="6795"/>
                    <a:pt x="12794" y="5648"/>
                  </a:cubicBezTo>
                  <a:cubicBezTo>
                    <a:pt x="12673" y="5568"/>
                    <a:pt x="12560" y="5488"/>
                    <a:pt x="12444" y="5408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E1F1463A-907A-423E-82D1-0D0D3B29AD03}"/>
                </a:ext>
              </a:extLst>
            </p:cNvPr>
            <p:cNvSpPr/>
            <p:nvPr/>
          </p:nvSpPr>
          <p:spPr>
            <a:xfrm>
              <a:off x="3275235" y="3178425"/>
              <a:ext cx="2736209" cy="1546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0" h="19961" extrusionOk="0">
                  <a:moveTo>
                    <a:pt x="0" y="1880"/>
                  </a:moveTo>
                  <a:cubicBezTo>
                    <a:pt x="733" y="4115"/>
                    <a:pt x="4205" y="13734"/>
                    <a:pt x="10757" y="17925"/>
                  </a:cubicBezTo>
                  <a:cubicBezTo>
                    <a:pt x="15838" y="21174"/>
                    <a:pt x="19746" y="20491"/>
                    <a:pt x="21126" y="16188"/>
                  </a:cubicBezTo>
                  <a:cubicBezTo>
                    <a:pt x="21192" y="15981"/>
                    <a:pt x="21254" y="15768"/>
                    <a:pt x="21307" y="15545"/>
                  </a:cubicBezTo>
                  <a:cubicBezTo>
                    <a:pt x="21309" y="15536"/>
                    <a:pt x="21313" y="15527"/>
                    <a:pt x="21315" y="15517"/>
                  </a:cubicBezTo>
                  <a:cubicBezTo>
                    <a:pt x="21317" y="15511"/>
                    <a:pt x="21317" y="15508"/>
                    <a:pt x="21318" y="15502"/>
                  </a:cubicBezTo>
                  <a:cubicBezTo>
                    <a:pt x="21337" y="15425"/>
                    <a:pt x="21352" y="15351"/>
                    <a:pt x="21368" y="15273"/>
                  </a:cubicBezTo>
                  <a:cubicBezTo>
                    <a:pt x="21381" y="15215"/>
                    <a:pt x="21394" y="15156"/>
                    <a:pt x="21405" y="15097"/>
                  </a:cubicBezTo>
                  <a:cubicBezTo>
                    <a:pt x="21405" y="15094"/>
                    <a:pt x="21407" y="15091"/>
                    <a:pt x="21407" y="15091"/>
                  </a:cubicBezTo>
                  <a:cubicBezTo>
                    <a:pt x="21422" y="15011"/>
                    <a:pt x="21436" y="14927"/>
                    <a:pt x="21449" y="14847"/>
                  </a:cubicBezTo>
                  <a:cubicBezTo>
                    <a:pt x="21453" y="14828"/>
                    <a:pt x="21454" y="14810"/>
                    <a:pt x="21458" y="14791"/>
                  </a:cubicBezTo>
                  <a:cubicBezTo>
                    <a:pt x="21466" y="14742"/>
                    <a:pt x="21475" y="14692"/>
                    <a:pt x="21483" y="14643"/>
                  </a:cubicBezTo>
                  <a:cubicBezTo>
                    <a:pt x="21502" y="14519"/>
                    <a:pt x="21517" y="14392"/>
                    <a:pt x="21530" y="14269"/>
                  </a:cubicBezTo>
                  <a:cubicBezTo>
                    <a:pt x="21541" y="14164"/>
                    <a:pt x="21551" y="14058"/>
                    <a:pt x="21558" y="13950"/>
                  </a:cubicBezTo>
                  <a:cubicBezTo>
                    <a:pt x="21600" y="13422"/>
                    <a:pt x="21600" y="12893"/>
                    <a:pt x="21558" y="12362"/>
                  </a:cubicBezTo>
                  <a:cubicBezTo>
                    <a:pt x="21528" y="11978"/>
                    <a:pt x="21479" y="11595"/>
                    <a:pt x="21407" y="11212"/>
                  </a:cubicBezTo>
                  <a:cubicBezTo>
                    <a:pt x="21243" y="10337"/>
                    <a:pt x="20969" y="9468"/>
                    <a:pt x="20585" y="8615"/>
                  </a:cubicBezTo>
                  <a:cubicBezTo>
                    <a:pt x="20510" y="8448"/>
                    <a:pt x="20430" y="8281"/>
                    <a:pt x="20347" y="8118"/>
                  </a:cubicBezTo>
                  <a:cubicBezTo>
                    <a:pt x="20266" y="7957"/>
                    <a:pt x="20183" y="7799"/>
                    <a:pt x="20094" y="7642"/>
                  </a:cubicBezTo>
                  <a:cubicBezTo>
                    <a:pt x="20016" y="7502"/>
                    <a:pt x="19935" y="7363"/>
                    <a:pt x="19852" y="7227"/>
                  </a:cubicBezTo>
                  <a:cubicBezTo>
                    <a:pt x="19083" y="5966"/>
                    <a:pt x="18072" y="4785"/>
                    <a:pt x="16851" y="3719"/>
                  </a:cubicBezTo>
                  <a:cubicBezTo>
                    <a:pt x="16751" y="3632"/>
                    <a:pt x="16651" y="3543"/>
                    <a:pt x="16547" y="3456"/>
                  </a:cubicBezTo>
                  <a:cubicBezTo>
                    <a:pt x="16450" y="3376"/>
                    <a:pt x="16350" y="3296"/>
                    <a:pt x="16252" y="3218"/>
                  </a:cubicBezTo>
                  <a:cubicBezTo>
                    <a:pt x="15721" y="2792"/>
                    <a:pt x="15158" y="2387"/>
                    <a:pt x="14561" y="2004"/>
                  </a:cubicBezTo>
                  <a:cubicBezTo>
                    <a:pt x="12998" y="1002"/>
                    <a:pt x="11399" y="446"/>
                    <a:pt x="9859" y="186"/>
                  </a:cubicBezTo>
                  <a:cubicBezTo>
                    <a:pt x="9753" y="167"/>
                    <a:pt x="9647" y="155"/>
                    <a:pt x="9540" y="140"/>
                  </a:cubicBezTo>
                  <a:cubicBezTo>
                    <a:pt x="9437" y="124"/>
                    <a:pt x="9337" y="109"/>
                    <a:pt x="9235" y="96"/>
                  </a:cubicBezTo>
                  <a:cubicBezTo>
                    <a:pt x="4874" y="-426"/>
                    <a:pt x="1081" y="1320"/>
                    <a:pt x="0" y="188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CA8C7BA9-A59F-43BD-BBD7-48A00134D86E}"/>
                </a:ext>
              </a:extLst>
            </p:cNvPr>
            <p:cNvSpPr/>
            <p:nvPr/>
          </p:nvSpPr>
          <p:spPr>
            <a:xfrm>
              <a:off x="6123410" y="3274226"/>
              <a:ext cx="1776077" cy="1270612"/>
            </a:xfrm>
            <a:custGeom>
              <a:avLst/>
              <a:gdLst>
                <a:gd name="connsiteX0" fmla="*/ 1579255 w 1776077"/>
                <a:gd name="connsiteY0" fmla="*/ 0 h 1270612"/>
                <a:gd name="connsiteX1" fmla="*/ 1776077 w 1776077"/>
                <a:gd name="connsiteY1" fmla="*/ 7641 h 1270612"/>
                <a:gd name="connsiteX2" fmla="*/ 1714095 w 1776077"/>
                <a:gd name="connsiteY2" fmla="*/ 137937 h 1270612"/>
                <a:gd name="connsiteX3" fmla="*/ 1496396 w 1776077"/>
                <a:gd name="connsiteY3" fmla="*/ 469515 h 1270612"/>
                <a:gd name="connsiteX4" fmla="*/ 292725 w 1776077"/>
                <a:gd name="connsiteY4" fmla="*/ 1270612 h 1270612"/>
                <a:gd name="connsiteX5" fmla="*/ 59373 w 1776077"/>
                <a:gd name="connsiteY5" fmla="*/ 1229989 h 1270612"/>
                <a:gd name="connsiteX6" fmla="*/ 46103 w 1776077"/>
                <a:gd name="connsiteY6" fmla="*/ 1224247 h 1270612"/>
                <a:gd name="connsiteX7" fmla="*/ 0 w 1776077"/>
                <a:gd name="connsiteY7" fmla="*/ 1160845 h 1270612"/>
                <a:gd name="connsiteX8" fmla="*/ 253179 w 1776077"/>
                <a:gd name="connsiteY8" fmla="*/ 1220525 h 1270612"/>
                <a:gd name="connsiteX9" fmla="*/ 1247863 w 1776077"/>
                <a:gd name="connsiteY9" fmla="*/ 558519 h 1270612"/>
                <a:gd name="connsiteX10" fmla="*/ 1563003 w 1776077"/>
                <a:gd name="connsiteY10" fmla="*/ 216 h 1270612"/>
                <a:gd name="connsiteX11" fmla="*/ 1579255 w 1776077"/>
                <a:gd name="connsiteY11" fmla="*/ 0 h 12706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76077" h="1270612">
                  <a:moveTo>
                    <a:pt x="1579255" y="0"/>
                  </a:moveTo>
                  <a:lnTo>
                    <a:pt x="1776077" y="7641"/>
                  </a:lnTo>
                  <a:lnTo>
                    <a:pt x="1714095" y="137937"/>
                  </a:lnTo>
                  <a:cubicBezTo>
                    <a:pt x="1650965" y="251295"/>
                    <a:pt x="1578828" y="362577"/>
                    <a:pt x="1496396" y="469515"/>
                  </a:cubicBezTo>
                  <a:cubicBezTo>
                    <a:pt x="1093533" y="992079"/>
                    <a:pt x="663321" y="1270612"/>
                    <a:pt x="292725" y="1270612"/>
                  </a:cubicBezTo>
                  <a:cubicBezTo>
                    <a:pt x="211829" y="1270612"/>
                    <a:pt x="133700" y="1257071"/>
                    <a:pt x="59373" y="1229989"/>
                  </a:cubicBezTo>
                  <a:lnTo>
                    <a:pt x="46103" y="1224247"/>
                  </a:lnTo>
                  <a:lnTo>
                    <a:pt x="0" y="1160845"/>
                  </a:lnTo>
                  <a:cubicBezTo>
                    <a:pt x="78976" y="1200632"/>
                    <a:pt x="164046" y="1220525"/>
                    <a:pt x="253179" y="1220525"/>
                  </a:cubicBezTo>
                  <a:cubicBezTo>
                    <a:pt x="559431" y="1220525"/>
                    <a:pt x="914947" y="990352"/>
                    <a:pt x="1247863" y="558519"/>
                  </a:cubicBezTo>
                  <a:cubicBezTo>
                    <a:pt x="1384102" y="381778"/>
                    <a:pt x="1486313" y="190673"/>
                    <a:pt x="1563003" y="216"/>
                  </a:cubicBezTo>
                  <a:cubicBezTo>
                    <a:pt x="1568462" y="216"/>
                    <a:pt x="1574049" y="0"/>
                    <a:pt x="1579255" y="0"/>
                  </a:cubicBezTo>
                  <a:close/>
                </a:path>
              </a:pathLst>
            </a:custGeom>
            <a:solidFill>
              <a:srgbClr val="333333">
                <a:alpha val="2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A980E166-B2F2-4F55-8C55-415F42306CFE}"/>
                </a:ext>
              </a:extLst>
            </p:cNvPr>
            <p:cNvSpPr/>
            <p:nvPr/>
          </p:nvSpPr>
          <p:spPr>
            <a:xfrm>
              <a:off x="6147361" y="2405934"/>
              <a:ext cx="804424" cy="2013481"/>
            </a:xfrm>
            <a:custGeom>
              <a:avLst/>
              <a:gdLst>
                <a:gd name="connsiteX0" fmla="*/ 758328 w 804424"/>
                <a:gd name="connsiteY0" fmla="*/ 0 h 2013481"/>
                <a:gd name="connsiteX1" fmla="*/ 784522 w 804424"/>
                <a:gd name="connsiteY1" fmla="*/ 169327 h 2013481"/>
                <a:gd name="connsiteX2" fmla="*/ 803430 w 804424"/>
                <a:gd name="connsiteY2" fmla="*/ 565623 h 2013481"/>
                <a:gd name="connsiteX3" fmla="*/ 786361 w 804424"/>
                <a:gd name="connsiteY3" fmla="*/ 824765 h 2013481"/>
                <a:gd name="connsiteX4" fmla="*/ 780797 w 804424"/>
                <a:gd name="connsiteY4" fmla="*/ 873362 h 2013481"/>
                <a:gd name="connsiteX5" fmla="*/ 774762 w 804424"/>
                <a:gd name="connsiteY5" fmla="*/ 922662 h 2013481"/>
                <a:gd name="connsiteX6" fmla="*/ 516755 w 804424"/>
                <a:gd name="connsiteY6" fmla="*/ 1690675 h 2013481"/>
                <a:gd name="connsiteX7" fmla="*/ 154634 w 804424"/>
                <a:gd name="connsiteY7" fmla="*/ 2001783 h 2013481"/>
                <a:gd name="connsiteX8" fmla="*/ 113432 w 804424"/>
                <a:gd name="connsiteY8" fmla="*/ 2013481 h 2013481"/>
                <a:gd name="connsiteX9" fmla="*/ 0 w 804424"/>
                <a:gd name="connsiteY9" fmla="*/ 1976645 h 2013481"/>
                <a:gd name="connsiteX10" fmla="*/ 418630 w 804424"/>
                <a:gd name="connsiteY10" fmla="*/ 1685660 h 2013481"/>
                <a:gd name="connsiteX11" fmla="*/ 631841 w 804424"/>
                <a:gd name="connsiteY11" fmla="*/ 1050993 h 2013481"/>
                <a:gd name="connsiteX12" fmla="*/ 636828 w 804424"/>
                <a:gd name="connsiteY12" fmla="*/ 1010252 h 2013481"/>
                <a:gd name="connsiteX13" fmla="*/ 641426 w 804424"/>
                <a:gd name="connsiteY13" fmla="*/ 970092 h 2013481"/>
                <a:gd name="connsiteX14" fmla="*/ 655531 w 804424"/>
                <a:gd name="connsiteY14" fmla="*/ 755945 h 2013481"/>
                <a:gd name="connsiteX15" fmla="*/ 582201 w 804424"/>
                <a:gd name="connsiteY15" fmla="*/ 119072 h 2013481"/>
                <a:gd name="connsiteX16" fmla="*/ 757391 w 804424"/>
                <a:gd name="connsiteY16" fmla="*/ 539 h 2013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804424" h="2013481">
                  <a:moveTo>
                    <a:pt x="758328" y="0"/>
                  </a:moveTo>
                  <a:lnTo>
                    <a:pt x="784522" y="169327"/>
                  </a:lnTo>
                  <a:cubicBezTo>
                    <a:pt x="800106" y="298125"/>
                    <a:pt x="807202" y="430575"/>
                    <a:pt x="803430" y="565623"/>
                  </a:cubicBezTo>
                  <a:cubicBezTo>
                    <a:pt x="800223" y="655234"/>
                    <a:pt x="794754" y="741615"/>
                    <a:pt x="786361" y="824765"/>
                  </a:cubicBezTo>
                  <a:cubicBezTo>
                    <a:pt x="784570" y="841198"/>
                    <a:pt x="782589" y="857210"/>
                    <a:pt x="780797" y="873362"/>
                  </a:cubicBezTo>
                  <a:cubicBezTo>
                    <a:pt x="778817" y="889936"/>
                    <a:pt x="776743" y="906510"/>
                    <a:pt x="774762" y="922662"/>
                  </a:cubicBezTo>
                  <a:cubicBezTo>
                    <a:pt x="732138" y="1238267"/>
                    <a:pt x="644910" y="1500077"/>
                    <a:pt x="516755" y="1690675"/>
                  </a:cubicBezTo>
                  <a:cubicBezTo>
                    <a:pt x="416324" y="1840261"/>
                    <a:pt x="293774" y="1944813"/>
                    <a:pt x="154634" y="2001783"/>
                  </a:cubicBezTo>
                  <a:lnTo>
                    <a:pt x="113432" y="2013481"/>
                  </a:lnTo>
                  <a:lnTo>
                    <a:pt x="0" y="1976645"/>
                  </a:lnTo>
                  <a:cubicBezTo>
                    <a:pt x="164818" y="1949137"/>
                    <a:pt x="307972" y="1850478"/>
                    <a:pt x="418630" y="1685660"/>
                  </a:cubicBezTo>
                  <a:cubicBezTo>
                    <a:pt x="524534" y="1528154"/>
                    <a:pt x="596617" y="1311800"/>
                    <a:pt x="631841" y="1050993"/>
                  </a:cubicBezTo>
                  <a:cubicBezTo>
                    <a:pt x="633477" y="1037645"/>
                    <a:pt x="635192" y="1023949"/>
                    <a:pt x="636828" y="1010252"/>
                  </a:cubicBezTo>
                  <a:cubicBezTo>
                    <a:pt x="638309" y="996904"/>
                    <a:pt x="639945" y="983672"/>
                    <a:pt x="641426" y="970092"/>
                  </a:cubicBezTo>
                  <a:cubicBezTo>
                    <a:pt x="648361" y="901379"/>
                    <a:pt x="652881" y="829997"/>
                    <a:pt x="655531" y="755945"/>
                  </a:cubicBezTo>
                  <a:cubicBezTo>
                    <a:pt x="661765" y="532743"/>
                    <a:pt x="632074" y="318131"/>
                    <a:pt x="582201" y="119072"/>
                  </a:cubicBezTo>
                  <a:cubicBezTo>
                    <a:pt x="640462" y="76214"/>
                    <a:pt x="699101" y="36785"/>
                    <a:pt x="757391" y="539"/>
                  </a:cubicBezTo>
                  <a:close/>
                </a:path>
              </a:pathLst>
            </a:custGeom>
            <a:solidFill>
              <a:srgbClr val="333333">
                <a:alpha val="2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3552A459-F04F-4FBD-BC97-72826A80FE40}"/>
                </a:ext>
              </a:extLst>
            </p:cNvPr>
            <p:cNvSpPr/>
            <p:nvPr/>
          </p:nvSpPr>
          <p:spPr>
            <a:xfrm>
              <a:off x="5502618" y="2168800"/>
              <a:ext cx="891325" cy="2095296"/>
            </a:xfrm>
            <a:custGeom>
              <a:avLst/>
              <a:gdLst>
                <a:gd name="connsiteX0" fmla="*/ 95165 w 891325"/>
                <a:gd name="connsiteY0" fmla="*/ 0 h 2095296"/>
                <a:gd name="connsiteX1" fmla="*/ 212786 w 891325"/>
                <a:gd name="connsiteY1" fmla="*/ 111528 h 2095296"/>
                <a:gd name="connsiteX2" fmla="*/ 460792 w 891325"/>
                <a:gd name="connsiteY2" fmla="*/ 421126 h 2095296"/>
                <a:gd name="connsiteX3" fmla="*/ 599884 w 891325"/>
                <a:gd name="connsiteY3" fmla="*/ 640752 h 2095296"/>
                <a:gd name="connsiteX4" fmla="*/ 623644 w 891325"/>
                <a:gd name="connsiteY4" fmla="*/ 683025 h 2095296"/>
                <a:gd name="connsiteX5" fmla="*/ 647745 w 891325"/>
                <a:gd name="connsiteY5" fmla="*/ 726594 h 2095296"/>
                <a:gd name="connsiteX6" fmla="*/ 861932 w 891325"/>
                <a:gd name="connsiteY6" fmla="*/ 1281004 h 2095296"/>
                <a:gd name="connsiteX7" fmla="*/ 871463 w 891325"/>
                <a:gd name="connsiteY7" fmla="*/ 1328784 h 2095296"/>
                <a:gd name="connsiteX8" fmla="*/ 879905 w 891325"/>
                <a:gd name="connsiteY8" fmla="*/ 1379480 h 2095296"/>
                <a:gd name="connsiteX9" fmla="*/ 890594 w 891325"/>
                <a:gd name="connsiteY9" fmla="*/ 1499497 h 2095296"/>
                <a:gd name="connsiteX10" fmla="*/ 781039 w 891325"/>
                <a:gd name="connsiteY10" fmla="*/ 1963568 h 2095296"/>
                <a:gd name="connsiteX11" fmla="*/ 695518 w 891325"/>
                <a:gd name="connsiteY11" fmla="*/ 2072914 h 2095296"/>
                <a:gd name="connsiteX12" fmla="*/ 621520 w 891325"/>
                <a:gd name="connsiteY12" fmla="*/ 2095296 h 2095296"/>
                <a:gd name="connsiteX13" fmla="*/ 788447 w 891325"/>
                <a:gd name="connsiteY13" fmla="*/ 1614124 h 2095296"/>
                <a:gd name="connsiteX14" fmla="*/ 779614 w 891325"/>
                <a:gd name="connsiteY14" fmla="*/ 1514945 h 2095296"/>
                <a:gd name="connsiteX15" fmla="*/ 772638 w 891325"/>
                <a:gd name="connsiteY15" fmla="*/ 1473052 h 2095296"/>
                <a:gd name="connsiteX16" fmla="*/ 764761 w 891325"/>
                <a:gd name="connsiteY16" fmla="*/ 1433568 h 2095296"/>
                <a:gd name="connsiteX17" fmla="*/ 587763 w 891325"/>
                <a:gd name="connsiteY17" fmla="*/ 975417 h 2095296"/>
                <a:gd name="connsiteX18" fmla="*/ 567846 w 891325"/>
                <a:gd name="connsiteY18" fmla="*/ 939413 h 2095296"/>
                <a:gd name="connsiteX19" fmla="*/ 548211 w 891325"/>
                <a:gd name="connsiteY19" fmla="*/ 904479 h 2095296"/>
                <a:gd name="connsiteX20" fmla="*/ 433269 w 891325"/>
                <a:gd name="connsiteY20" fmla="*/ 722986 h 2095296"/>
                <a:gd name="connsiteX21" fmla="*/ 0 w 891325"/>
                <a:gd name="connsiteY21" fmla="*/ 250648 h 2095296"/>
                <a:gd name="connsiteX22" fmla="*/ 71980 w 891325"/>
                <a:gd name="connsiteY22" fmla="*/ 51803 h 2095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891325" h="2095296">
                  <a:moveTo>
                    <a:pt x="95165" y="0"/>
                  </a:moveTo>
                  <a:lnTo>
                    <a:pt x="212786" y="111528"/>
                  </a:lnTo>
                  <a:cubicBezTo>
                    <a:pt x="301037" y="206642"/>
                    <a:pt x="384574" y="309693"/>
                    <a:pt x="460792" y="421126"/>
                  </a:cubicBezTo>
                  <a:cubicBezTo>
                    <a:pt x="511513" y="495307"/>
                    <a:pt x="557877" y="568515"/>
                    <a:pt x="599884" y="640752"/>
                  </a:cubicBezTo>
                  <a:cubicBezTo>
                    <a:pt x="607985" y="655005"/>
                    <a:pt x="615815" y="669096"/>
                    <a:pt x="623644" y="683025"/>
                  </a:cubicBezTo>
                  <a:cubicBezTo>
                    <a:pt x="631814" y="697602"/>
                    <a:pt x="639916" y="712017"/>
                    <a:pt x="647745" y="726594"/>
                  </a:cubicBezTo>
                  <a:cubicBezTo>
                    <a:pt x="752660" y="921602"/>
                    <a:pt x="824827" y="1108187"/>
                    <a:pt x="861932" y="1281004"/>
                  </a:cubicBezTo>
                  <a:cubicBezTo>
                    <a:pt x="865404" y="1296877"/>
                    <a:pt x="868604" y="1313074"/>
                    <a:pt x="871463" y="1328784"/>
                  </a:cubicBezTo>
                  <a:cubicBezTo>
                    <a:pt x="874391" y="1345953"/>
                    <a:pt x="877523" y="1362635"/>
                    <a:pt x="879905" y="1379480"/>
                  </a:cubicBezTo>
                  <a:cubicBezTo>
                    <a:pt x="885692" y="1420457"/>
                    <a:pt x="889165" y="1460301"/>
                    <a:pt x="890594" y="1499497"/>
                  </a:cubicBezTo>
                  <a:cubicBezTo>
                    <a:pt x="897130" y="1679037"/>
                    <a:pt x="859779" y="1835617"/>
                    <a:pt x="781039" y="1963568"/>
                  </a:cubicBezTo>
                  <a:lnTo>
                    <a:pt x="695518" y="2072914"/>
                  </a:lnTo>
                  <a:lnTo>
                    <a:pt x="621520" y="2095296"/>
                  </a:lnTo>
                  <a:cubicBezTo>
                    <a:pt x="738375" y="1976040"/>
                    <a:pt x="795649" y="1811947"/>
                    <a:pt x="788447" y="1614124"/>
                  </a:cubicBezTo>
                  <a:cubicBezTo>
                    <a:pt x="787266" y="1581734"/>
                    <a:pt x="784397" y="1548808"/>
                    <a:pt x="779614" y="1514945"/>
                  </a:cubicBezTo>
                  <a:cubicBezTo>
                    <a:pt x="777645" y="1501025"/>
                    <a:pt x="775057" y="1487239"/>
                    <a:pt x="772638" y="1473052"/>
                  </a:cubicBezTo>
                  <a:cubicBezTo>
                    <a:pt x="770275" y="1460069"/>
                    <a:pt x="767631" y="1446684"/>
                    <a:pt x="764761" y="1433568"/>
                  </a:cubicBezTo>
                  <a:cubicBezTo>
                    <a:pt x="734099" y="1290755"/>
                    <a:pt x="674462" y="1136566"/>
                    <a:pt x="587763" y="975417"/>
                  </a:cubicBezTo>
                  <a:cubicBezTo>
                    <a:pt x="581293" y="963371"/>
                    <a:pt x="574598" y="951459"/>
                    <a:pt x="567846" y="939413"/>
                  </a:cubicBezTo>
                  <a:cubicBezTo>
                    <a:pt x="561376" y="927902"/>
                    <a:pt x="554906" y="916258"/>
                    <a:pt x="548211" y="904479"/>
                  </a:cubicBezTo>
                  <a:cubicBezTo>
                    <a:pt x="513498" y="844785"/>
                    <a:pt x="475184" y="784287"/>
                    <a:pt x="433269" y="722986"/>
                  </a:cubicBezTo>
                  <a:cubicBezTo>
                    <a:pt x="307300" y="538815"/>
                    <a:pt x="157138" y="382351"/>
                    <a:pt x="0" y="250648"/>
                  </a:cubicBezTo>
                  <a:cubicBezTo>
                    <a:pt x="21914" y="181734"/>
                    <a:pt x="46152" y="115377"/>
                    <a:pt x="71980" y="51803"/>
                  </a:cubicBezTo>
                  <a:close/>
                </a:path>
              </a:pathLst>
            </a:custGeom>
            <a:solidFill>
              <a:srgbClr val="333333">
                <a:alpha val="2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FE91232B-DDE5-47CD-A474-3FFA4E6064D7}"/>
                </a:ext>
              </a:extLst>
            </p:cNvPr>
            <p:cNvSpPr/>
            <p:nvPr/>
          </p:nvSpPr>
          <p:spPr>
            <a:xfrm>
              <a:off x="4433881" y="2874585"/>
              <a:ext cx="1713569" cy="1366522"/>
            </a:xfrm>
            <a:custGeom>
              <a:avLst/>
              <a:gdLst>
                <a:gd name="connsiteX0" fmla="*/ 0 w 1713569"/>
                <a:gd name="connsiteY0" fmla="*/ 0 h 1366522"/>
                <a:gd name="connsiteX1" fmla="*/ 187374 w 1713569"/>
                <a:gd name="connsiteY1" fmla="*/ 35066 h 1366522"/>
                <a:gd name="connsiteX2" fmla="*/ 581585 w 1713569"/>
                <a:gd name="connsiteY2" fmla="*/ 154594 h 1366522"/>
                <a:gd name="connsiteX3" fmla="*/ 802719 w 1713569"/>
                <a:gd name="connsiteY3" fmla="*/ 249576 h 1366522"/>
                <a:gd name="connsiteX4" fmla="*/ 847312 w 1713569"/>
                <a:gd name="connsiteY4" fmla="*/ 271002 h 1366522"/>
                <a:gd name="connsiteX5" fmla="*/ 892549 w 1713569"/>
                <a:gd name="connsiteY5" fmla="*/ 293343 h 1366522"/>
                <a:gd name="connsiteX6" fmla="*/ 1383493 w 1713569"/>
                <a:gd name="connsiteY6" fmla="*/ 625845 h 1366522"/>
                <a:gd name="connsiteX7" fmla="*/ 1418844 w 1713569"/>
                <a:gd name="connsiteY7" fmla="*/ 659683 h 1366522"/>
                <a:gd name="connsiteX8" fmla="*/ 1455700 w 1713569"/>
                <a:gd name="connsiteY8" fmla="*/ 697963 h 1366522"/>
                <a:gd name="connsiteX9" fmla="*/ 1544347 w 1713569"/>
                <a:gd name="connsiteY9" fmla="*/ 803789 h 1366522"/>
                <a:gd name="connsiteX10" fmla="*/ 1646640 w 1713569"/>
                <a:gd name="connsiteY10" fmla="*/ 975854 h 1366522"/>
                <a:gd name="connsiteX11" fmla="*/ 1669850 w 1713569"/>
                <a:gd name="connsiteY11" fmla="*/ 1031903 h 1366522"/>
                <a:gd name="connsiteX12" fmla="*/ 1691018 w 1713569"/>
                <a:gd name="connsiteY12" fmla="*/ 1098795 h 1366522"/>
                <a:gd name="connsiteX13" fmla="*/ 1713569 w 1713569"/>
                <a:gd name="connsiteY13" fmla="*/ 1226897 h 1366522"/>
                <a:gd name="connsiteX14" fmla="*/ 1712724 w 1713569"/>
                <a:gd name="connsiteY14" fmla="*/ 1280248 h 1366522"/>
                <a:gd name="connsiteX15" fmla="*/ 1644583 w 1713569"/>
                <a:gd name="connsiteY15" fmla="*/ 1366522 h 1366522"/>
                <a:gd name="connsiteX16" fmla="*/ 1627623 w 1713569"/>
                <a:gd name="connsiteY16" fmla="*/ 1154802 h 1366522"/>
                <a:gd name="connsiteX17" fmla="*/ 1610130 w 1713569"/>
                <a:gd name="connsiteY17" fmla="*/ 1099524 h 1366522"/>
                <a:gd name="connsiteX18" fmla="*/ 1590951 w 1713569"/>
                <a:gd name="connsiteY18" fmla="*/ 1053207 h 1366522"/>
                <a:gd name="connsiteX19" fmla="*/ 1506418 w 1713569"/>
                <a:gd name="connsiteY19" fmla="*/ 911017 h 1366522"/>
                <a:gd name="connsiteX20" fmla="*/ 1433162 w 1713569"/>
                <a:gd name="connsiteY20" fmla="*/ 823565 h 1366522"/>
                <a:gd name="connsiteX21" fmla="*/ 1402705 w 1713569"/>
                <a:gd name="connsiteY21" fmla="*/ 791931 h 1366522"/>
                <a:gd name="connsiteX22" fmla="*/ 1373492 w 1713569"/>
                <a:gd name="connsiteY22" fmla="*/ 763968 h 1366522"/>
                <a:gd name="connsiteX23" fmla="*/ 967788 w 1713569"/>
                <a:gd name="connsiteY23" fmla="*/ 489197 h 1366522"/>
                <a:gd name="connsiteX24" fmla="*/ 930405 w 1713569"/>
                <a:gd name="connsiteY24" fmla="*/ 470735 h 1366522"/>
                <a:gd name="connsiteX25" fmla="*/ 893556 w 1713569"/>
                <a:gd name="connsiteY25" fmla="*/ 453029 h 1366522"/>
                <a:gd name="connsiteX26" fmla="*/ 710816 w 1713569"/>
                <a:gd name="connsiteY26" fmla="*/ 374538 h 1366522"/>
                <a:gd name="connsiteX27" fmla="*/ 62879 w 1713569"/>
                <a:gd name="connsiteY27" fmla="*/ 225978 h 1366522"/>
                <a:gd name="connsiteX28" fmla="*/ 4931 w 1713569"/>
                <a:gd name="connsiteY28" fmla="*/ 23609 h 1366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713569" h="1366522">
                  <a:moveTo>
                    <a:pt x="0" y="0"/>
                  </a:moveTo>
                  <a:lnTo>
                    <a:pt x="187374" y="35066"/>
                  </a:lnTo>
                  <a:cubicBezTo>
                    <a:pt x="318760" y="64315"/>
                    <a:pt x="450871" y="103444"/>
                    <a:pt x="581585" y="154594"/>
                  </a:cubicBezTo>
                  <a:cubicBezTo>
                    <a:pt x="658628" y="184643"/>
                    <a:pt x="732232" y="216521"/>
                    <a:pt x="802719" y="249576"/>
                  </a:cubicBezTo>
                  <a:cubicBezTo>
                    <a:pt x="817763" y="256500"/>
                    <a:pt x="832483" y="263816"/>
                    <a:pt x="847312" y="271002"/>
                  </a:cubicBezTo>
                  <a:cubicBezTo>
                    <a:pt x="862355" y="278580"/>
                    <a:pt x="877720" y="285896"/>
                    <a:pt x="892549" y="293343"/>
                  </a:cubicBezTo>
                  <a:cubicBezTo>
                    <a:pt x="1089077" y="393682"/>
                    <a:pt x="1254229" y="505517"/>
                    <a:pt x="1383493" y="625845"/>
                  </a:cubicBezTo>
                  <a:cubicBezTo>
                    <a:pt x="1395635" y="637081"/>
                    <a:pt x="1407239" y="648447"/>
                    <a:pt x="1418844" y="659683"/>
                  </a:cubicBezTo>
                  <a:cubicBezTo>
                    <a:pt x="1431631" y="672487"/>
                    <a:pt x="1443773" y="685160"/>
                    <a:pt x="1455700" y="697963"/>
                  </a:cubicBezTo>
                  <a:cubicBezTo>
                    <a:pt x="1488150" y="732716"/>
                    <a:pt x="1518021" y="768122"/>
                    <a:pt x="1544347" y="803789"/>
                  </a:cubicBezTo>
                  <a:cubicBezTo>
                    <a:pt x="1586038" y="860230"/>
                    <a:pt x="1619993" y="917977"/>
                    <a:pt x="1646640" y="975854"/>
                  </a:cubicBezTo>
                  <a:cubicBezTo>
                    <a:pt x="1655022" y="994406"/>
                    <a:pt x="1662865" y="1012959"/>
                    <a:pt x="1669850" y="1031903"/>
                  </a:cubicBezTo>
                  <a:cubicBezTo>
                    <a:pt x="1678231" y="1054113"/>
                    <a:pt x="1684893" y="1076454"/>
                    <a:pt x="1691018" y="1098795"/>
                  </a:cubicBezTo>
                  <a:cubicBezTo>
                    <a:pt x="1702622" y="1141387"/>
                    <a:pt x="1710144" y="1184142"/>
                    <a:pt x="1713569" y="1226897"/>
                  </a:cubicBezTo>
                  <a:lnTo>
                    <a:pt x="1712724" y="1280248"/>
                  </a:lnTo>
                  <a:lnTo>
                    <a:pt x="1644583" y="1366522"/>
                  </a:lnTo>
                  <a:cubicBezTo>
                    <a:pt x="1652486" y="1296129"/>
                    <a:pt x="1646803" y="1225196"/>
                    <a:pt x="1627623" y="1154802"/>
                  </a:cubicBezTo>
                  <a:cubicBezTo>
                    <a:pt x="1622562" y="1136340"/>
                    <a:pt x="1617056" y="1117878"/>
                    <a:pt x="1610130" y="1099524"/>
                  </a:cubicBezTo>
                  <a:cubicBezTo>
                    <a:pt x="1604359" y="1083869"/>
                    <a:pt x="1597877" y="1068538"/>
                    <a:pt x="1590951" y="1053207"/>
                  </a:cubicBezTo>
                  <a:cubicBezTo>
                    <a:pt x="1568930" y="1005379"/>
                    <a:pt x="1540870" y="957658"/>
                    <a:pt x="1506418" y="911017"/>
                  </a:cubicBezTo>
                  <a:cubicBezTo>
                    <a:pt x="1484663" y="881543"/>
                    <a:pt x="1459978" y="852284"/>
                    <a:pt x="1433162" y="823565"/>
                  </a:cubicBezTo>
                  <a:cubicBezTo>
                    <a:pt x="1423306" y="812985"/>
                    <a:pt x="1413272" y="802512"/>
                    <a:pt x="1402705" y="791931"/>
                  </a:cubicBezTo>
                  <a:cubicBezTo>
                    <a:pt x="1393116" y="782646"/>
                    <a:pt x="1383526" y="773253"/>
                    <a:pt x="1373492" y="763968"/>
                  </a:cubicBezTo>
                  <a:cubicBezTo>
                    <a:pt x="1266672" y="664533"/>
                    <a:pt x="1130194" y="572114"/>
                    <a:pt x="967788" y="489197"/>
                  </a:cubicBezTo>
                  <a:cubicBezTo>
                    <a:pt x="955534" y="483043"/>
                    <a:pt x="942837" y="476997"/>
                    <a:pt x="930405" y="470735"/>
                  </a:cubicBezTo>
                  <a:cubicBezTo>
                    <a:pt x="918152" y="464797"/>
                    <a:pt x="905987" y="458751"/>
                    <a:pt x="893556" y="453029"/>
                  </a:cubicBezTo>
                  <a:cubicBezTo>
                    <a:pt x="835306" y="425714"/>
                    <a:pt x="774482" y="399370"/>
                    <a:pt x="710816" y="374538"/>
                  </a:cubicBezTo>
                  <a:cubicBezTo>
                    <a:pt x="494778" y="290001"/>
                    <a:pt x="274122" y="245196"/>
                    <a:pt x="62879" y="225978"/>
                  </a:cubicBezTo>
                  <a:cubicBezTo>
                    <a:pt x="40370" y="157609"/>
                    <a:pt x="21205" y="89948"/>
                    <a:pt x="4931" y="23609"/>
                  </a:cubicBezTo>
                  <a:close/>
                </a:path>
              </a:pathLst>
            </a:custGeom>
            <a:solidFill>
              <a:srgbClr val="333333">
                <a:alpha val="2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9E9234D8-D5C3-4215-B5DF-88AC58F6CB61}"/>
              </a:ext>
            </a:extLst>
          </p:cNvPr>
          <p:cNvGrpSpPr/>
          <p:nvPr/>
        </p:nvGrpSpPr>
        <p:grpSpPr>
          <a:xfrm>
            <a:off x="8921977" y="4264057"/>
            <a:ext cx="2937088" cy="1290153"/>
            <a:chOff x="8921977" y="4073386"/>
            <a:chExt cx="2937088" cy="1290153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46B41C5C-DE18-4C23-BE1E-22029931C3F7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ACA00D2E-0DEA-4A13-A999-2D9EDF70E313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ECCC8B7C-E68D-4B3B-B24E-D6F8377C12E2}"/>
              </a:ext>
            </a:extLst>
          </p:cNvPr>
          <p:cNvGrpSpPr/>
          <p:nvPr/>
        </p:nvGrpSpPr>
        <p:grpSpPr>
          <a:xfrm>
            <a:off x="332936" y="4264057"/>
            <a:ext cx="2937088" cy="1290153"/>
            <a:chOff x="332936" y="4652338"/>
            <a:chExt cx="2937088" cy="1290153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AE527D29-0007-4E35-9E27-F4CB78CE2340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7A3A3F74-B7CD-4251-93AE-7E9AEEB14607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C3E64958-7F63-40F0-8117-D6AB08B84397}"/>
              </a:ext>
            </a:extLst>
          </p:cNvPr>
          <p:cNvGrpSpPr/>
          <p:nvPr/>
        </p:nvGrpSpPr>
        <p:grpSpPr>
          <a:xfrm>
            <a:off x="8568403" y="1580869"/>
            <a:ext cx="2524963" cy="1474819"/>
            <a:chOff x="8921977" y="4073386"/>
            <a:chExt cx="2937088" cy="1474819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922878B4-8B1B-4B77-B065-594C0CF0E1E9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33FDB905-62FF-4526-89FC-B8325D5369A9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7AECF181-20CB-4214-B651-24CDFA926B4D}"/>
              </a:ext>
            </a:extLst>
          </p:cNvPr>
          <p:cNvGrpSpPr/>
          <p:nvPr/>
        </p:nvGrpSpPr>
        <p:grpSpPr>
          <a:xfrm>
            <a:off x="1085232" y="1580869"/>
            <a:ext cx="2524963" cy="1474819"/>
            <a:chOff x="332936" y="4652338"/>
            <a:chExt cx="2937088" cy="1474819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69369AA6-1BF9-499A-B663-EC116B88D7A6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0470D11C-A498-48FB-812B-FD038D3E0963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54" name="Graphic 53" descr="Users">
            <a:extLst>
              <a:ext uri="{FF2B5EF4-FFF2-40B4-BE49-F238E27FC236}">
                <a16:creationId xmlns:a16="http://schemas.microsoft.com/office/drawing/2014/main" id="{0CC383CD-74EB-40B6-A2BA-5B7720117C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519229" y="1491295"/>
            <a:ext cx="580838" cy="580838"/>
          </a:xfrm>
          <a:prstGeom prst="rect">
            <a:avLst/>
          </a:prstGeom>
        </p:spPr>
      </p:pic>
      <p:pic>
        <p:nvPicPr>
          <p:cNvPr id="55" name="Graphic 54" descr="Puzzle">
            <a:extLst>
              <a:ext uri="{FF2B5EF4-FFF2-40B4-BE49-F238E27FC236}">
                <a16:creationId xmlns:a16="http://schemas.microsoft.com/office/drawing/2014/main" id="{0ED711F9-E627-4017-B204-A37559443E8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907689" y="4127348"/>
            <a:ext cx="580838" cy="580838"/>
          </a:xfrm>
          <a:prstGeom prst="rect">
            <a:avLst/>
          </a:prstGeom>
        </p:spPr>
      </p:pic>
      <p:pic>
        <p:nvPicPr>
          <p:cNvPr id="56" name="Graphic 55" descr="Lightbulb">
            <a:extLst>
              <a:ext uri="{FF2B5EF4-FFF2-40B4-BE49-F238E27FC236}">
                <a16:creationId xmlns:a16="http://schemas.microsoft.com/office/drawing/2014/main" id="{977E01CA-E3B5-46F9-BB28-329CBA4F0C3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13528" y="4127348"/>
            <a:ext cx="580838" cy="580838"/>
          </a:xfrm>
          <a:prstGeom prst="rect">
            <a:avLst/>
          </a:prstGeom>
        </p:spPr>
      </p:pic>
      <p:pic>
        <p:nvPicPr>
          <p:cNvPr id="57" name="Graphic 56" descr="Rocket">
            <a:extLst>
              <a:ext uri="{FF2B5EF4-FFF2-40B4-BE49-F238E27FC236}">
                <a16:creationId xmlns:a16="http://schemas.microsoft.com/office/drawing/2014/main" id="{153E31FA-1F96-4AF2-9F72-AF94B3BD6FC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085232" y="1491295"/>
            <a:ext cx="580838" cy="580838"/>
          </a:xfrm>
          <a:prstGeom prst="rect">
            <a:avLst/>
          </a:prstGeom>
        </p:spPr>
      </p:pic>
      <p:pic>
        <p:nvPicPr>
          <p:cNvPr id="58" name="Graphic 57" descr="Puzzle">
            <a:extLst>
              <a:ext uri="{FF2B5EF4-FFF2-40B4-BE49-F238E27FC236}">
                <a16:creationId xmlns:a16="http://schemas.microsoft.com/office/drawing/2014/main" id="{BE118752-54E0-46A1-A138-ABF994249F4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821203" y="3412674"/>
            <a:ext cx="597366" cy="59736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9" name="Graphic 58" descr="Lightbulb">
            <a:extLst>
              <a:ext uri="{FF2B5EF4-FFF2-40B4-BE49-F238E27FC236}">
                <a16:creationId xmlns:a16="http://schemas.microsoft.com/office/drawing/2014/main" id="{C6F663FE-3AB4-4A5A-9193-0948D2AA1E77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681320" y="3312166"/>
            <a:ext cx="597366" cy="597366"/>
          </a:xfrm>
          <a:prstGeom prst="rect">
            <a:avLst/>
          </a:prstGeom>
        </p:spPr>
      </p:pic>
      <p:pic>
        <p:nvPicPr>
          <p:cNvPr id="60" name="Graphic 59" descr="Users">
            <a:extLst>
              <a:ext uri="{FF2B5EF4-FFF2-40B4-BE49-F238E27FC236}">
                <a16:creationId xmlns:a16="http://schemas.microsoft.com/office/drawing/2014/main" id="{4FC68373-0D2F-49E3-9DD8-5BDD10CA4B0F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7058973" y="2372849"/>
            <a:ext cx="597366" cy="597366"/>
          </a:xfrm>
          <a:prstGeom prst="rect">
            <a:avLst/>
          </a:prstGeom>
        </p:spPr>
      </p:pic>
      <p:pic>
        <p:nvPicPr>
          <p:cNvPr id="61" name="Graphic 60" descr="Rocket">
            <a:extLst>
              <a:ext uri="{FF2B5EF4-FFF2-40B4-BE49-F238E27FC236}">
                <a16:creationId xmlns:a16="http://schemas.microsoft.com/office/drawing/2014/main" id="{D7E5ABC9-FB76-4C7E-B234-13B81BA0451C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4449602" y="2261381"/>
            <a:ext cx="597366" cy="597366"/>
          </a:xfrm>
          <a:prstGeom prst="rect">
            <a:avLst/>
          </a:prstGeom>
        </p:spPr>
      </p:pic>
      <p:pic>
        <p:nvPicPr>
          <p:cNvPr id="62" name="Graphic 61" descr="Magnifying glass">
            <a:extLst>
              <a:ext uri="{FF2B5EF4-FFF2-40B4-BE49-F238E27FC236}">
                <a16:creationId xmlns:a16="http://schemas.microsoft.com/office/drawing/2014/main" id="{174EF56F-7A67-4C35-8F22-9A69E81440B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5798820" y="1714867"/>
            <a:ext cx="594360" cy="594360"/>
          </a:xfrm>
          <a:prstGeom prst="rect">
            <a:avLst/>
          </a:prstGeom>
        </p:spPr>
      </p:pic>
      <p:pic>
        <p:nvPicPr>
          <p:cNvPr id="63" name="Graphic 62" descr="Magnifying glass">
            <a:extLst>
              <a:ext uri="{FF2B5EF4-FFF2-40B4-BE49-F238E27FC236}">
                <a16:creationId xmlns:a16="http://schemas.microsoft.com/office/drawing/2014/main" id="{5CF3E592-2556-4CB2-AE66-79E50A800D39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4627456" y="4919856"/>
            <a:ext cx="585216" cy="585216"/>
          </a:xfrm>
          <a:prstGeom prst="rect">
            <a:avLst/>
          </a:prstGeom>
        </p:spPr>
      </p:pic>
      <p:grpSp>
        <p:nvGrpSpPr>
          <p:cNvPr id="64" name="Group 63">
            <a:extLst>
              <a:ext uri="{FF2B5EF4-FFF2-40B4-BE49-F238E27FC236}">
                <a16:creationId xmlns:a16="http://schemas.microsoft.com/office/drawing/2014/main" id="{D43BF4B4-535A-4B83-A821-B674DA806F37}"/>
              </a:ext>
            </a:extLst>
          </p:cNvPr>
          <p:cNvGrpSpPr/>
          <p:nvPr/>
        </p:nvGrpSpPr>
        <p:grpSpPr>
          <a:xfrm>
            <a:off x="4627456" y="4982886"/>
            <a:ext cx="2937088" cy="1105487"/>
            <a:chOff x="332936" y="4652338"/>
            <a:chExt cx="2937088" cy="1105487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24CC2CA4-FDC2-43CF-8D6C-7830D6EC1959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64008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C7E33F52-0973-463E-B4A9-38575A0E27D1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69760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Lotus Diagram with 5 Petals</a:t>
            </a:r>
            <a:r>
              <a:rPr lang="en-US" dirty="0"/>
              <a:t>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8C3A334-8FEB-4B72-BA34-215A8C9DD775}"/>
              </a:ext>
            </a:extLst>
          </p:cNvPr>
          <p:cNvGrpSpPr/>
          <p:nvPr/>
        </p:nvGrpSpPr>
        <p:grpSpPr>
          <a:xfrm>
            <a:off x="3275235" y="1373049"/>
            <a:ext cx="5590730" cy="3365663"/>
            <a:chOff x="3275235" y="1373049"/>
            <a:chExt cx="5590730" cy="3365663"/>
          </a:xfrm>
        </p:grpSpPr>
        <p:sp>
          <p:nvSpPr>
            <p:cNvPr id="32" name="Shape">
              <a:extLst>
                <a:ext uri="{FF2B5EF4-FFF2-40B4-BE49-F238E27FC236}">
                  <a16:creationId xmlns:a16="http://schemas.microsoft.com/office/drawing/2014/main" id="{483909F0-85AB-4C88-92F8-6A3530D02522}"/>
                </a:ext>
              </a:extLst>
            </p:cNvPr>
            <p:cNvSpPr/>
            <p:nvPr/>
          </p:nvSpPr>
          <p:spPr>
            <a:xfrm>
              <a:off x="6123410" y="3274226"/>
              <a:ext cx="2742555" cy="1464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92" extrusionOk="0">
                  <a:moveTo>
                    <a:pt x="12438" y="0"/>
                  </a:moveTo>
                  <a:cubicBezTo>
                    <a:pt x="12397" y="0"/>
                    <a:pt x="12353" y="3"/>
                    <a:pt x="12310" y="3"/>
                  </a:cubicBezTo>
                  <a:cubicBezTo>
                    <a:pt x="11706" y="2655"/>
                    <a:pt x="10901" y="5316"/>
                    <a:pt x="9828" y="7777"/>
                  </a:cubicBezTo>
                  <a:cubicBezTo>
                    <a:pt x="7206" y="13790"/>
                    <a:pt x="4406" y="16995"/>
                    <a:pt x="1994" y="16995"/>
                  </a:cubicBezTo>
                  <a:cubicBezTo>
                    <a:pt x="1292" y="16995"/>
                    <a:pt x="622" y="16718"/>
                    <a:pt x="0" y="16164"/>
                  </a:cubicBezTo>
                  <a:cubicBezTo>
                    <a:pt x="1317" y="20493"/>
                    <a:pt x="5057" y="21600"/>
                    <a:pt x="10054" y="19009"/>
                  </a:cubicBezTo>
                  <a:cubicBezTo>
                    <a:pt x="16494" y="15667"/>
                    <a:pt x="20702" y="5693"/>
                    <a:pt x="21600" y="3395"/>
                  </a:cubicBezTo>
                  <a:cubicBezTo>
                    <a:pt x="20572" y="2588"/>
                    <a:pt x="16937" y="0"/>
                    <a:pt x="12438" y="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3" name="Shape">
              <a:extLst>
                <a:ext uri="{FF2B5EF4-FFF2-40B4-BE49-F238E27FC236}">
                  <a16:creationId xmlns:a16="http://schemas.microsoft.com/office/drawing/2014/main" id="{FE6412FB-4D21-4F9D-89F9-E3F726C93742}"/>
                </a:ext>
              </a:extLst>
            </p:cNvPr>
            <p:cNvSpPr/>
            <p:nvPr/>
          </p:nvSpPr>
          <p:spPr>
            <a:xfrm>
              <a:off x="6147361" y="2028809"/>
              <a:ext cx="1680440" cy="2402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0697" extrusionOk="0">
                  <a:moveTo>
                    <a:pt x="8231" y="11607"/>
                  </a:moveTo>
                  <a:cubicBezTo>
                    <a:pt x="8212" y="11724"/>
                    <a:pt x="8191" y="11838"/>
                    <a:pt x="8172" y="11953"/>
                  </a:cubicBezTo>
                  <a:cubicBezTo>
                    <a:pt x="8151" y="12071"/>
                    <a:pt x="8129" y="12189"/>
                    <a:pt x="8108" y="12304"/>
                  </a:cubicBezTo>
                  <a:cubicBezTo>
                    <a:pt x="7656" y="14551"/>
                    <a:pt x="6731" y="16415"/>
                    <a:pt x="5372" y="17772"/>
                  </a:cubicBezTo>
                  <a:cubicBezTo>
                    <a:pt x="3952" y="19192"/>
                    <a:pt x="2115" y="20042"/>
                    <a:pt x="0" y="20279"/>
                  </a:cubicBezTo>
                  <a:cubicBezTo>
                    <a:pt x="4082" y="21600"/>
                    <a:pt x="9611" y="19751"/>
                    <a:pt x="14795" y="15238"/>
                  </a:cubicBezTo>
                  <a:cubicBezTo>
                    <a:pt x="16403" y="13839"/>
                    <a:pt x="17629" y="12329"/>
                    <a:pt x="18567" y="10821"/>
                  </a:cubicBezTo>
                  <a:cubicBezTo>
                    <a:pt x="18631" y="10715"/>
                    <a:pt x="18699" y="10608"/>
                    <a:pt x="18760" y="10503"/>
                  </a:cubicBezTo>
                  <a:cubicBezTo>
                    <a:pt x="18822" y="10400"/>
                    <a:pt x="18880" y="10297"/>
                    <a:pt x="18941" y="10195"/>
                  </a:cubicBezTo>
                  <a:cubicBezTo>
                    <a:pt x="21532" y="5656"/>
                    <a:pt x="21600" y="1255"/>
                    <a:pt x="21557" y="0"/>
                  </a:cubicBezTo>
                  <a:cubicBezTo>
                    <a:pt x="19744" y="258"/>
                    <a:pt x="13452" y="1321"/>
                    <a:pt x="7471" y="4275"/>
                  </a:cubicBezTo>
                  <a:cubicBezTo>
                    <a:pt x="8111" y="5990"/>
                    <a:pt x="8492" y="7839"/>
                    <a:pt x="8412" y="9762"/>
                  </a:cubicBezTo>
                  <a:cubicBezTo>
                    <a:pt x="8378" y="10400"/>
                    <a:pt x="8320" y="11015"/>
                    <a:pt x="8231" y="11607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49B7A231-F4F6-4D87-B466-B806ABCD59CC}"/>
                </a:ext>
              </a:extLst>
            </p:cNvPr>
            <p:cNvSpPr/>
            <p:nvPr/>
          </p:nvSpPr>
          <p:spPr>
            <a:xfrm>
              <a:off x="5502618" y="1373049"/>
              <a:ext cx="1210295" cy="2891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600" extrusionOk="0">
                  <a:moveTo>
                    <a:pt x="7701" y="11347"/>
                  </a:moveTo>
                  <a:cubicBezTo>
                    <a:pt x="8446" y="11805"/>
                    <a:pt x="9127" y="12257"/>
                    <a:pt x="9744" y="12703"/>
                  </a:cubicBezTo>
                  <a:cubicBezTo>
                    <a:pt x="9863" y="12791"/>
                    <a:pt x="9978" y="12878"/>
                    <a:pt x="10093" y="12964"/>
                  </a:cubicBezTo>
                  <a:cubicBezTo>
                    <a:pt x="10213" y="13054"/>
                    <a:pt x="10332" y="13143"/>
                    <a:pt x="10447" y="13233"/>
                  </a:cubicBezTo>
                  <a:cubicBezTo>
                    <a:pt x="11988" y="14437"/>
                    <a:pt x="13048" y="15589"/>
                    <a:pt x="13593" y="16656"/>
                  </a:cubicBezTo>
                  <a:cubicBezTo>
                    <a:pt x="13644" y="16754"/>
                    <a:pt x="13691" y="16854"/>
                    <a:pt x="13733" y="16951"/>
                  </a:cubicBezTo>
                  <a:cubicBezTo>
                    <a:pt x="13776" y="17057"/>
                    <a:pt x="13822" y="17160"/>
                    <a:pt x="13857" y="17264"/>
                  </a:cubicBezTo>
                  <a:cubicBezTo>
                    <a:pt x="13942" y="17517"/>
                    <a:pt x="13993" y="17763"/>
                    <a:pt x="14014" y="18005"/>
                  </a:cubicBezTo>
                  <a:cubicBezTo>
                    <a:pt x="14142" y="19483"/>
                    <a:pt x="13124" y="20709"/>
                    <a:pt x="11047" y="21600"/>
                  </a:cubicBezTo>
                  <a:cubicBezTo>
                    <a:pt x="13576" y="21403"/>
                    <a:pt x="15781" y="20748"/>
                    <a:pt x="17505" y="19667"/>
                  </a:cubicBezTo>
                  <a:cubicBezTo>
                    <a:pt x="19182" y="18619"/>
                    <a:pt x="20357" y="17189"/>
                    <a:pt x="20987" y="15462"/>
                  </a:cubicBezTo>
                  <a:cubicBezTo>
                    <a:pt x="21025" y="15359"/>
                    <a:pt x="21059" y="15255"/>
                    <a:pt x="21093" y="15149"/>
                  </a:cubicBezTo>
                  <a:cubicBezTo>
                    <a:pt x="21127" y="15049"/>
                    <a:pt x="21157" y="14947"/>
                    <a:pt x="21183" y="14843"/>
                  </a:cubicBezTo>
                  <a:cubicBezTo>
                    <a:pt x="21345" y="14260"/>
                    <a:pt x="21455" y="13646"/>
                    <a:pt x="21498" y="13004"/>
                  </a:cubicBezTo>
                  <a:cubicBezTo>
                    <a:pt x="21600" y="11472"/>
                    <a:pt x="21144" y="9994"/>
                    <a:pt x="20365" y="8614"/>
                  </a:cubicBezTo>
                  <a:cubicBezTo>
                    <a:pt x="20310" y="8516"/>
                    <a:pt x="20255" y="8419"/>
                    <a:pt x="20195" y="8323"/>
                  </a:cubicBezTo>
                  <a:cubicBezTo>
                    <a:pt x="20140" y="8230"/>
                    <a:pt x="20085" y="8138"/>
                    <a:pt x="20025" y="8047"/>
                  </a:cubicBezTo>
                  <a:cubicBezTo>
                    <a:pt x="17420" y="3976"/>
                    <a:pt x="12162" y="864"/>
                    <a:pt x="10596" y="0"/>
                  </a:cubicBezTo>
                  <a:cubicBezTo>
                    <a:pt x="8876" y="802"/>
                    <a:pt x="3116" y="3699"/>
                    <a:pt x="0" y="7818"/>
                  </a:cubicBezTo>
                  <a:cubicBezTo>
                    <a:pt x="2793" y="8802"/>
                    <a:pt x="5462" y="9971"/>
                    <a:pt x="7701" y="11347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133EC8F3-A2F5-46DE-89D2-49639C4F238E}"/>
                </a:ext>
              </a:extLst>
            </p:cNvPr>
            <p:cNvSpPr/>
            <p:nvPr/>
          </p:nvSpPr>
          <p:spPr>
            <a:xfrm>
              <a:off x="4353000" y="1909059"/>
              <a:ext cx="1875526" cy="2332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1600" extrusionOk="0">
                  <a:moveTo>
                    <a:pt x="12444" y="5408"/>
                  </a:moveTo>
                  <a:cubicBezTo>
                    <a:pt x="12333" y="5333"/>
                    <a:pt x="12220" y="5257"/>
                    <a:pt x="12109" y="5182"/>
                  </a:cubicBezTo>
                  <a:cubicBezTo>
                    <a:pt x="7168" y="1894"/>
                    <a:pt x="1714" y="386"/>
                    <a:pt x="144" y="0"/>
                  </a:cubicBezTo>
                  <a:cubicBezTo>
                    <a:pt x="-26" y="1324"/>
                    <a:pt x="-409" y="5970"/>
                    <a:pt x="1619" y="11036"/>
                  </a:cubicBezTo>
                  <a:cubicBezTo>
                    <a:pt x="3998" y="11214"/>
                    <a:pt x="6483" y="11629"/>
                    <a:pt x="8916" y="12412"/>
                  </a:cubicBezTo>
                  <a:cubicBezTo>
                    <a:pt x="9633" y="12642"/>
                    <a:pt x="10318" y="12886"/>
                    <a:pt x="10974" y="13139"/>
                  </a:cubicBezTo>
                  <a:cubicBezTo>
                    <a:pt x="11114" y="13192"/>
                    <a:pt x="11251" y="13248"/>
                    <a:pt x="11389" y="13303"/>
                  </a:cubicBezTo>
                  <a:cubicBezTo>
                    <a:pt x="11529" y="13361"/>
                    <a:pt x="11672" y="13417"/>
                    <a:pt x="11810" y="13474"/>
                  </a:cubicBezTo>
                  <a:cubicBezTo>
                    <a:pt x="13639" y="14242"/>
                    <a:pt x="15176" y="15098"/>
                    <a:pt x="16379" y="16019"/>
                  </a:cubicBezTo>
                  <a:cubicBezTo>
                    <a:pt x="16492" y="16105"/>
                    <a:pt x="16600" y="16192"/>
                    <a:pt x="16708" y="16278"/>
                  </a:cubicBezTo>
                  <a:cubicBezTo>
                    <a:pt x="16827" y="16376"/>
                    <a:pt x="16940" y="16473"/>
                    <a:pt x="17051" y="16571"/>
                  </a:cubicBezTo>
                  <a:cubicBezTo>
                    <a:pt x="17353" y="16837"/>
                    <a:pt x="17631" y="17108"/>
                    <a:pt x="17876" y="17381"/>
                  </a:cubicBezTo>
                  <a:cubicBezTo>
                    <a:pt x="18264" y="17813"/>
                    <a:pt x="18580" y="18255"/>
                    <a:pt x="18828" y="18698"/>
                  </a:cubicBezTo>
                  <a:cubicBezTo>
                    <a:pt x="18906" y="18840"/>
                    <a:pt x="18979" y="18982"/>
                    <a:pt x="19044" y="19127"/>
                  </a:cubicBezTo>
                  <a:cubicBezTo>
                    <a:pt x="19122" y="19297"/>
                    <a:pt x="19184" y="19468"/>
                    <a:pt x="19241" y="19639"/>
                  </a:cubicBezTo>
                  <a:cubicBezTo>
                    <a:pt x="19457" y="20291"/>
                    <a:pt x="19521" y="20948"/>
                    <a:pt x="19432" y="21600"/>
                  </a:cubicBezTo>
                  <a:cubicBezTo>
                    <a:pt x="20611" y="20624"/>
                    <a:pt x="21191" y="19262"/>
                    <a:pt x="21115" y="17609"/>
                  </a:cubicBezTo>
                  <a:cubicBezTo>
                    <a:pt x="21110" y="17485"/>
                    <a:pt x="21099" y="17361"/>
                    <a:pt x="21086" y="17234"/>
                  </a:cubicBezTo>
                  <a:cubicBezTo>
                    <a:pt x="21072" y="17095"/>
                    <a:pt x="21053" y="16950"/>
                    <a:pt x="21029" y="16808"/>
                  </a:cubicBezTo>
                  <a:cubicBezTo>
                    <a:pt x="21008" y="16675"/>
                    <a:pt x="20981" y="16542"/>
                    <a:pt x="20954" y="16407"/>
                  </a:cubicBezTo>
                  <a:cubicBezTo>
                    <a:pt x="20681" y="15147"/>
                    <a:pt x="20085" y="13774"/>
                    <a:pt x="19176" y="12325"/>
                  </a:cubicBezTo>
                  <a:cubicBezTo>
                    <a:pt x="19103" y="12210"/>
                    <a:pt x="19028" y="12094"/>
                    <a:pt x="18952" y="11979"/>
                  </a:cubicBezTo>
                  <a:cubicBezTo>
                    <a:pt x="18879" y="11868"/>
                    <a:pt x="18807" y="11759"/>
                    <a:pt x="18731" y="11649"/>
                  </a:cubicBezTo>
                  <a:cubicBezTo>
                    <a:pt x="18297" y="11012"/>
                    <a:pt x="17809" y="10364"/>
                    <a:pt x="17261" y="9705"/>
                  </a:cubicBezTo>
                  <a:cubicBezTo>
                    <a:pt x="15958" y="8137"/>
                    <a:pt x="14413" y="6795"/>
                    <a:pt x="12794" y="5648"/>
                  </a:cubicBezTo>
                  <a:cubicBezTo>
                    <a:pt x="12673" y="5568"/>
                    <a:pt x="12560" y="5488"/>
                    <a:pt x="12444" y="5408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E1F1463A-907A-423E-82D1-0D0D3B29AD03}"/>
                </a:ext>
              </a:extLst>
            </p:cNvPr>
            <p:cNvSpPr/>
            <p:nvPr/>
          </p:nvSpPr>
          <p:spPr>
            <a:xfrm>
              <a:off x="3275235" y="3178425"/>
              <a:ext cx="2736209" cy="1546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0" h="19961" extrusionOk="0">
                  <a:moveTo>
                    <a:pt x="0" y="1880"/>
                  </a:moveTo>
                  <a:cubicBezTo>
                    <a:pt x="733" y="4115"/>
                    <a:pt x="4205" y="13734"/>
                    <a:pt x="10757" y="17925"/>
                  </a:cubicBezTo>
                  <a:cubicBezTo>
                    <a:pt x="15838" y="21174"/>
                    <a:pt x="19746" y="20491"/>
                    <a:pt x="21126" y="16188"/>
                  </a:cubicBezTo>
                  <a:cubicBezTo>
                    <a:pt x="21192" y="15981"/>
                    <a:pt x="21254" y="15768"/>
                    <a:pt x="21307" y="15545"/>
                  </a:cubicBezTo>
                  <a:cubicBezTo>
                    <a:pt x="21309" y="15536"/>
                    <a:pt x="21313" y="15527"/>
                    <a:pt x="21315" y="15517"/>
                  </a:cubicBezTo>
                  <a:cubicBezTo>
                    <a:pt x="21317" y="15511"/>
                    <a:pt x="21317" y="15508"/>
                    <a:pt x="21318" y="15502"/>
                  </a:cubicBezTo>
                  <a:cubicBezTo>
                    <a:pt x="21337" y="15425"/>
                    <a:pt x="21352" y="15351"/>
                    <a:pt x="21368" y="15273"/>
                  </a:cubicBezTo>
                  <a:cubicBezTo>
                    <a:pt x="21381" y="15215"/>
                    <a:pt x="21394" y="15156"/>
                    <a:pt x="21405" y="15097"/>
                  </a:cubicBezTo>
                  <a:cubicBezTo>
                    <a:pt x="21405" y="15094"/>
                    <a:pt x="21407" y="15091"/>
                    <a:pt x="21407" y="15091"/>
                  </a:cubicBezTo>
                  <a:cubicBezTo>
                    <a:pt x="21422" y="15011"/>
                    <a:pt x="21436" y="14927"/>
                    <a:pt x="21449" y="14847"/>
                  </a:cubicBezTo>
                  <a:cubicBezTo>
                    <a:pt x="21453" y="14828"/>
                    <a:pt x="21454" y="14810"/>
                    <a:pt x="21458" y="14791"/>
                  </a:cubicBezTo>
                  <a:cubicBezTo>
                    <a:pt x="21466" y="14742"/>
                    <a:pt x="21475" y="14692"/>
                    <a:pt x="21483" y="14643"/>
                  </a:cubicBezTo>
                  <a:cubicBezTo>
                    <a:pt x="21502" y="14519"/>
                    <a:pt x="21517" y="14392"/>
                    <a:pt x="21530" y="14269"/>
                  </a:cubicBezTo>
                  <a:cubicBezTo>
                    <a:pt x="21541" y="14164"/>
                    <a:pt x="21551" y="14058"/>
                    <a:pt x="21558" y="13950"/>
                  </a:cubicBezTo>
                  <a:cubicBezTo>
                    <a:pt x="21600" y="13422"/>
                    <a:pt x="21600" y="12893"/>
                    <a:pt x="21558" y="12362"/>
                  </a:cubicBezTo>
                  <a:cubicBezTo>
                    <a:pt x="21528" y="11978"/>
                    <a:pt x="21479" y="11595"/>
                    <a:pt x="21407" y="11212"/>
                  </a:cubicBezTo>
                  <a:cubicBezTo>
                    <a:pt x="21243" y="10337"/>
                    <a:pt x="20969" y="9468"/>
                    <a:pt x="20585" y="8615"/>
                  </a:cubicBezTo>
                  <a:cubicBezTo>
                    <a:pt x="20510" y="8448"/>
                    <a:pt x="20430" y="8281"/>
                    <a:pt x="20347" y="8118"/>
                  </a:cubicBezTo>
                  <a:cubicBezTo>
                    <a:pt x="20266" y="7957"/>
                    <a:pt x="20183" y="7799"/>
                    <a:pt x="20094" y="7642"/>
                  </a:cubicBezTo>
                  <a:cubicBezTo>
                    <a:pt x="20016" y="7502"/>
                    <a:pt x="19935" y="7363"/>
                    <a:pt x="19852" y="7227"/>
                  </a:cubicBezTo>
                  <a:cubicBezTo>
                    <a:pt x="19083" y="5966"/>
                    <a:pt x="18072" y="4785"/>
                    <a:pt x="16851" y="3719"/>
                  </a:cubicBezTo>
                  <a:cubicBezTo>
                    <a:pt x="16751" y="3632"/>
                    <a:pt x="16651" y="3543"/>
                    <a:pt x="16547" y="3456"/>
                  </a:cubicBezTo>
                  <a:cubicBezTo>
                    <a:pt x="16450" y="3376"/>
                    <a:pt x="16350" y="3296"/>
                    <a:pt x="16252" y="3218"/>
                  </a:cubicBezTo>
                  <a:cubicBezTo>
                    <a:pt x="15721" y="2792"/>
                    <a:pt x="15158" y="2387"/>
                    <a:pt x="14561" y="2004"/>
                  </a:cubicBezTo>
                  <a:cubicBezTo>
                    <a:pt x="12998" y="1002"/>
                    <a:pt x="11399" y="446"/>
                    <a:pt x="9859" y="186"/>
                  </a:cubicBezTo>
                  <a:cubicBezTo>
                    <a:pt x="9753" y="167"/>
                    <a:pt x="9647" y="155"/>
                    <a:pt x="9540" y="140"/>
                  </a:cubicBezTo>
                  <a:cubicBezTo>
                    <a:pt x="9437" y="124"/>
                    <a:pt x="9337" y="109"/>
                    <a:pt x="9235" y="96"/>
                  </a:cubicBezTo>
                  <a:cubicBezTo>
                    <a:pt x="4874" y="-426"/>
                    <a:pt x="1081" y="1320"/>
                    <a:pt x="0" y="188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CA8C7BA9-A59F-43BD-BBD7-48A00134D86E}"/>
                </a:ext>
              </a:extLst>
            </p:cNvPr>
            <p:cNvSpPr/>
            <p:nvPr/>
          </p:nvSpPr>
          <p:spPr>
            <a:xfrm>
              <a:off x="6123410" y="3274226"/>
              <a:ext cx="1776077" cy="1270612"/>
            </a:xfrm>
            <a:custGeom>
              <a:avLst/>
              <a:gdLst>
                <a:gd name="connsiteX0" fmla="*/ 1579255 w 1776077"/>
                <a:gd name="connsiteY0" fmla="*/ 0 h 1270612"/>
                <a:gd name="connsiteX1" fmla="*/ 1776077 w 1776077"/>
                <a:gd name="connsiteY1" fmla="*/ 7641 h 1270612"/>
                <a:gd name="connsiteX2" fmla="*/ 1714095 w 1776077"/>
                <a:gd name="connsiteY2" fmla="*/ 137937 h 1270612"/>
                <a:gd name="connsiteX3" fmla="*/ 1496396 w 1776077"/>
                <a:gd name="connsiteY3" fmla="*/ 469515 h 1270612"/>
                <a:gd name="connsiteX4" fmla="*/ 292725 w 1776077"/>
                <a:gd name="connsiteY4" fmla="*/ 1270612 h 1270612"/>
                <a:gd name="connsiteX5" fmla="*/ 59373 w 1776077"/>
                <a:gd name="connsiteY5" fmla="*/ 1229989 h 1270612"/>
                <a:gd name="connsiteX6" fmla="*/ 46103 w 1776077"/>
                <a:gd name="connsiteY6" fmla="*/ 1224247 h 1270612"/>
                <a:gd name="connsiteX7" fmla="*/ 0 w 1776077"/>
                <a:gd name="connsiteY7" fmla="*/ 1160845 h 1270612"/>
                <a:gd name="connsiteX8" fmla="*/ 253179 w 1776077"/>
                <a:gd name="connsiteY8" fmla="*/ 1220525 h 1270612"/>
                <a:gd name="connsiteX9" fmla="*/ 1247863 w 1776077"/>
                <a:gd name="connsiteY9" fmla="*/ 558519 h 1270612"/>
                <a:gd name="connsiteX10" fmla="*/ 1563003 w 1776077"/>
                <a:gd name="connsiteY10" fmla="*/ 216 h 1270612"/>
                <a:gd name="connsiteX11" fmla="*/ 1579255 w 1776077"/>
                <a:gd name="connsiteY11" fmla="*/ 0 h 12706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76077" h="1270612">
                  <a:moveTo>
                    <a:pt x="1579255" y="0"/>
                  </a:moveTo>
                  <a:lnTo>
                    <a:pt x="1776077" y="7641"/>
                  </a:lnTo>
                  <a:lnTo>
                    <a:pt x="1714095" y="137937"/>
                  </a:lnTo>
                  <a:cubicBezTo>
                    <a:pt x="1650965" y="251295"/>
                    <a:pt x="1578828" y="362577"/>
                    <a:pt x="1496396" y="469515"/>
                  </a:cubicBezTo>
                  <a:cubicBezTo>
                    <a:pt x="1093533" y="992079"/>
                    <a:pt x="663321" y="1270612"/>
                    <a:pt x="292725" y="1270612"/>
                  </a:cubicBezTo>
                  <a:cubicBezTo>
                    <a:pt x="211829" y="1270612"/>
                    <a:pt x="133700" y="1257071"/>
                    <a:pt x="59373" y="1229989"/>
                  </a:cubicBezTo>
                  <a:lnTo>
                    <a:pt x="46103" y="1224247"/>
                  </a:lnTo>
                  <a:lnTo>
                    <a:pt x="0" y="1160845"/>
                  </a:lnTo>
                  <a:cubicBezTo>
                    <a:pt x="78976" y="1200632"/>
                    <a:pt x="164046" y="1220525"/>
                    <a:pt x="253179" y="1220525"/>
                  </a:cubicBezTo>
                  <a:cubicBezTo>
                    <a:pt x="559431" y="1220525"/>
                    <a:pt x="914947" y="990352"/>
                    <a:pt x="1247863" y="558519"/>
                  </a:cubicBezTo>
                  <a:cubicBezTo>
                    <a:pt x="1384102" y="381778"/>
                    <a:pt x="1486313" y="190673"/>
                    <a:pt x="1563003" y="216"/>
                  </a:cubicBezTo>
                  <a:cubicBezTo>
                    <a:pt x="1568462" y="216"/>
                    <a:pt x="1574049" y="0"/>
                    <a:pt x="1579255" y="0"/>
                  </a:cubicBezTo>
                  <a:close/>
                </a:path>
              </a:pathLst>
            </a:custGeom>
            <a:solidFill>
              <a:srgbClr val="333333">
                <a:alpha val="2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A980E166-B2F2-4F55-8C55-415F42306CFE}"/>
                </a:ext>
              </a:extLst>
            </p:cNvPr>
            <p:cNvSpPr/>
            <p:nvPr/>
          </p:nvSpPr>
          <p:spPr>
            <a:xfrm>
              <a:off x="6147361" y="2405934"/>
              <a:ext cx="804424" cy="2013481"/>
            </a:xfrm>
            <a:custGeom>
              <a:avLst/>
              <a:gdLst>
                <a:gd name="connsiteX0" fmla="*/ 758328 w 804424"/>
                <a:gd name="connsiteY0" fmla="*/ 0 h 2013481"/>
                <a:gd name="connsiteX1" fmla="*/ 784522 w 804424"/>
                <a:gd name="connsiteY1" fmla="*/ 169327 h 2013481"/>
                <a:gd name="connsiteX2" fmla="*/ 803430 w 804424"/>
                <a:gd name="connsiteY2" fmla="*/ 565623 h 2013481"/>
                <a:gd name="connsiteX3" fmla="*/ 786361 w 804424"/>
                <a:gd name="connsiteY3" fmla="*/ 824765 h 2013481"/>
                <a:gd name="connsiteX4" fmla="*/ 780797 w 804424"/>
                <a:gd name="connsiteY4" fmla="*/ 873362 h 2013481"/>
                <a:gd name="connsiteX5" fmla="*/ 774762 w 804424"/>
                <a:gd name="connsiteY5" fmla="*/ 922662 h 2013481"/>
                <a:gd name="connsiteX6" fmla="*/ 516755 w 804424"/>
                <a:gd name="connsiteY6" fmla="*/ 1690675 h 2013481"/>
                <a:gd name="connsiteX7" fmla="*/ 154634 w 804424"/>
                <a:gd name="connsiteY7" fmla="*/ 2001783 h 2013481"/>
                <a:gd name="connsiteX8" fmla="*/ 113432 w 804424"/>
                <a:gd name="connsiteY8" fmla="*/ 2013481 h 2013481"/>
                <a:gd name="connsiteX9" fmla="*/ 0 w 804424"/>
                <a:gd name="connsiteY9" fmla="*/ 1976645 h 2013481"/>
                <a:gd name="connsiteX10" fmla="*/ 418630 w 804424"/>
                <a:gd name="connsiteY10" fmla="*/ 1685660 h 2013481"/>
                <a:gd name="connsiteX11" fmla="*/ 631841 w 804424"/>
                <a:gd name="connsiteY11" fmla="*/ 1050993 h 2013481"/>
                <a:gd name="connsiteX12" fmla="*/ 636828 w 804424"/>
                <a:gd name="connsiteY12" fmla="*/ 1010252 h 2013481"/>
                <a:gd name="connsiteX13" fmla="*/ 641426 w 804424"/>
                <a:gd name="connsiteY13" fmla="*/ 970092 h 2013481"/>
                <a:gd name="connsiteX14" fmla="*/ 655531 w 804424"/>
                <a:gd name="connsiteY14" fmla="*/ 755945 h 2013481"/>
                <a:gd name="connsiteX15" fmla="*/ 582201 w 804424"/>
                <a:gd name="connsiteY15" fmla="*/ 119072 h 2013481"/>
                <a:gd name="connsiteX16" fmla="*/ 757391 w 804424"/>
                <a:gd name="connsiteY16" fmla="*/ 539 h 2013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804424" h="2013481">
                  <a:moveTo>
                    <a:pt x="758328" y="0"/>
                  </a:moveTo>
                  <a:lnTo>
                    <a:pt x="784522" y="169327"/>
                  </a:lnTo>
                  <a:cubicBezTo>
                    <a:pt x="800106" y="298125"/>
                    <a:pt x="807202" y="430575"/>
                    <a:pt x="803430" y="565623"/>
                  </a:cubicBezTo>
                  <a:cubicBezTo>
                    <a:pt x="800223" y="655234"/>
                    <a:pt x="794754" y="741615"/>
                    <a:pt x="786361" y="824765"/>
                  </a:cubicBezTo>
                  <a:cubicBezTo>
                    <a:pt x="784570" y="841198"/>
                    <a:pt x="782589" y="857210"/>
                    <a:pt x="780797" y="873362"/>
                  </a:cubicBezTo>
                  <a:cubicBezTo>
                    <a:pt x="778817" y="889936"/>
                    <a:pt x="776743" y="906510"/>
                    <a:pt x="774762" y="922662"/>
                  </a:cubicBezTo>
                  <a:cubicBezTo>
                    <a:pt x="732138" y="1238267"/>
                    <a:pt x="644910" y="1500077"/>
                    <a:pt x="516755" y="1690675"/>
                  </a:cubicBezTo>
                  <a:cubicBezTo>
                    <a:pt x="416324" y="1840261"/>
                    <a:pt x="293774" y="1944813"/>
                    <a:pt x="154634" y="2001783"/>
                  </a:cubicBezTo>
                  <a:lnTo>
                    <a:pt x="113432" y="2013481"/>
                  </a:lnTo>
                  <a:lnTo>
                    <a:pt x="0" y="1976645"/>
                  </a:lnTo>
                  <a:cubicBezTo>
                    <a:pt x="164818" y="1949137"/>
                    <a:pt x="307972" y="1850478"/>
                    <a:pt x="418630" y="1685660"/>
                  </a:cubicBezTo>
                  <a:cubicBezTo>
                    <a:pt x="524534" y="1528154"/>
                    <a:pt x="596617" y="1311800"/>
                    <a:pt x="631841" y="1050993"/>
                  </a:cubicBezTo>
                  <a:cubicBezTo>
                    <a:pt x="633477" y="1037645"/>
                    <a:pt x="635192" y="1023949"/>
                    <a:pt x="636828" y="1010252"/>
                  </a:cubicBezTo>
                  <a:cubicBezTo>
                    <a:pt x="638309" y="996904"/>
                    <a:pt x="639945" y="983672"/>
                    <a:pt x="641426" y="970092"/>
                  </a:cubicBezTo>
                  <a:cubicBezTo>
                    <a:pt x="648361" y="901379"/>
                    <a:pt x="652881" y="829997"/>
                    <a:pt x="655531" y="755945"/>
                  </a:cubicBezTo>
                  <a:cubicBezTo>
                    <a:pt x="661765" y="532743"/>
                    <a:pt x="632074" y="318131"/>
                    <a:pt x="582201" y="119072"/>
                  </a:cubicBezTo>
                  <a:cubicBezTo>
                    <a:pt x="640462" y="76214"/>
                    <a:pt x="699101" y="36785"/>
                    <a:pt x="757391" y="539"/>
                  </a:cubicBezTo>
                  <a:close/>
                </a:path>
              </a:pathLst>
            </a:custGeom>
            <a:solidFill>
              <a:srgbClr val="333333">
                <a:alpha val="2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3552A459-F04F-4FBD-BC97-72826A80FE40}"/>
                </a:ext>
              </a:extLst>
            </p:cNvPr>
            <p:cNvSpPr/>
            <p:nvPr/>
          </p:nvSpPr>
          <p:spPr>
            <a:xfrm>
              <a:off x="5502618" y="2168800"/>
              <a:ext cx="891325" cy="2095296"/>
            </a:xfrm>
            <a:custGeom>
              <a:avLst/>
              <a:gdLst>
                <a:gd name="connsiteX0" fmla="*/ 95165 w 891325"/>
                <a:gd name="connsiteY0" fmla="*/ 0 h 2095296"/>
                <a:gd name="connsiteX1" fmla="*/ 212786 w 891325"/>
                <a:gd name="connsiteY1" fmla="*/ 111528 h 2095296"/>
                <a:gd name="connsiteX2" fmla="*/ 460792 w 891325"/>
                <a:gd name="connsiteY2" fmla="*/ 421126 h 2095296"/>
                <a:gd name="connsiteX3" fmla="*/ 599884 w 891325"/>
                <a:gd name="connsiteY3" fmla="*/ 640752 h 2095296"/>
                <a:gd name="connsiteX4" fmla="*/ 623644 w 891325"/>
                <a:gd name="connsiteY4" fmla="*/ 683025 h 2095296"/>
                <a:gd name="connsiteX5" fmla="*/ 647745 w 891325"/>
                <a:gd name="connsiteY5" fmla="*/ 726594 h 2095296"/>
                <a:gd name="connsiteX6" fmla="*/ 861932 w 891325"/>
                <a:gd name="connsiteY6" fmla="*/ 1281004 h 2095296"/>
                <a:gd name="connsiteX7" fmla="*/ 871463 w 891325"/>
                <a:gd name="connsiteY7" fmla="*/ 1328784 h 2095296"/>
                <a:gd name="connsiteX8" fmla="*/ 879905 w 891325"/>
                <a:gd name="connsiteY8" fmla="*/ 1379480 h 2095296"/>
                <a:gd name="connsiteX9" fmla="*/ 890594 w 891325"/>
                <a:gd name="connsiteY9" fmla="*/ 1499497 h 2095296"/>
                <a:gd name="connsiteX10" fmla="*/ 781039 w 891325"/>
                <a:gd name="connsiteY10" fmla="*/ 1963568 h 2095296"/>
                <a:gd name="connsiteX11" fmla="*/ 695518 w 891325"/>
                <a:gd name="connsiteY11" fmla="*/ 2072914 h 2095296"/>
                <a:gd name="connsiteX12" fmla="*/ 621520 w 891325"/>
                <a:gd name="connsiteY12" fmla="*/ 2095296 h 2095296"/>
                <a:gd name="connsiteX13" fmla="*/ 788447 w 891325"/>
                <a:gd name="connsiteY13" fmla="*/ 1614124 h 2095296"/>
                <a:gd name="connsiteX14" fmla="*/ 779614 w 891325"/>
                <a:gd name="connsiteY14" fmla="*/ 1514945 h 2095296"/>
                <a:gd name="connsiteX15" fmla="*/ 772638 w 891325"/>
                <a:gd name="connsiteY15" fmla="*/ 1473052 h 2095296"/>
                <a:gd name="connsiteX16" fmla="*/ 764761 w 891325"/>
                <a:gd name="connsiteY16" fmla="*/ 1433568 h 2095296"/>
                <a:gd name="connsiteX17" fmla="*/ 587763 w 891325"/>
                <a:gd name="connsiteY17" fmla="*/ 975417 h 2095296"/>
                <a:gd name="connsiteX18" fmla="*/ 567846 w 891325"/>
                <a:gd name="connsiteY18" fmla="*/ 939413 h 2095296"/>
                <a:gd name="connsiteX19" fmla="*/ 548211 w 891325"/>
                <a:gd name="connsiteY19" fmla="*/ 904479 h 2095296"/>
                <a:gd name="connsiteX20" fmla="*/ 433269 w 891325"/>
                <a:gd name="connsiteY20" fmla="*/ 722986 h 2095296"/>
                <a:gd name="connsiteX21" fmla="*/ 0 w 891325"/>
                <a:gd name="connsiteY21" fmla="*/ 250648 h 2095296"/>
                <a:gd name="connsiteX22" fmla="*/ 71980 w 891325"/>
                <a:gd name="connsiteY22" fmla="*/ 51803 h 2095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891325" h="2095296">
                  <a:moveTo>
                    <a:pt x="95165" y="0"/>
                  </a:moveTo>
                  <a:lnTo>
                    <a:pt x="212786" y="111528"/>
                  </a:lnTo>
                  <a:cubicBezTo>
                    <a:pt x="301037" y="206642"/>
                    <a:pt x="384574" y="309693"/>
                    <a:pt x="460792" y="421126"/>
                  </a:cubicBezTo>
                  <a:cubicBezTo>
                    <a:pt x="511513" y="495307"/>
                    <a:pt x="557877" y="568515"/>
                    <a:pt x="599884" y="640752"/>
                  </a:cubicBezTo>
                  <a:cubicBezTo>
                    <a:pt x="607985" y="655005"/>
                    <a:pt x="615815" y="669096"/>
                    <a:pt x="623644" y="683025"/>
                  </a:cubicBezTo>
                  <a:cubicBezTo>
                    <a:pt x="631814" y="697602"/>
                    <a:pt x="639916" y="712017"/>
                    <a:pt x="647745" y="726594"/>
                  </a:cubicBezTo>
                  <a:cubicBezTo>
                    <a:pt x="752660" y="921602"/>
                    <a:pt x="824827" y="1108187"/>
                    <a:pt x="861932" y="1281004"/>
                  </a:cubicBezTo>
                  <a:cubicBezTo>
                    <a:pt x="865404" y="1296877"/>
                    <a:pt x="868604" y="1313074"/>
                    <a:pt x="871463" y="1328784"/>
                  </a:cubicBezTo>
                  <a:cubicBezTo>
                    <a:pt x="874391" y="1345953"/>
                    <a:pt x="877523" y="1362635"/>
                    <a:pt x="879905" y="1379480"/>
                  </a:cubicBezTo>
                  <a:cubicBezTo>
                    <a:pt x="885692" y="1420457"/>
                    <a:pt x="889165" y="1460301"/>
                    <a:pt x="890594" y="1499497"/>
                  </a:cubicBezTo>
                  <a:cubicBezTo>
                    <a:pt x="897130" y="1679037"/>
                    <a:pt x="859779" y="1835617"/>
                    <a:pt x="781039" y="1963568"/>
                  </a:cubicBezTo>
                  <a:lnTo>
                    <a:pt x="695518" y="2072914"/>
                  </a:lnTo>
                  <a:lnTo>
                    <a:pt x="621520" y="2095296"/>
                  </a:lnTo>
                  <a:cubicBezTo>
                    <a:pt x="738375" y="1976040"/>
                    <a:pt x="795649" y="1811947"/>
                    <a:pt x="788447" y="1614124"/>
                  </a:cubicBezTo>
                  <a:cubicBezTo>
                    <a:pt x="787266" y="1581734"/>
                    <a:pt x="784397" y="1548808"/>
                    <a:pt x="779614" y="1514945"/>
                  </a:cubicBezTo>
                  <a:cubicBezTo>
                    <a:pt x="777645" y="1501025"/>
                    <a:pt x="775057" y="1487239"/>
                    <a:pt x="772638" y="1473052"/>
                  </a:cubicBezTo>
                  <a:cubicBezTo>
                    <a:pt x="770275" y="1460069"/>
                    <a:pt x="767631" y="1446684"/>
                    <a:pt x="764761" y="1433568"/>
                  </a:cubicBezTo>
                  <a:cubicBezTo>
                    <a:pt x="734099" y="1290755"/>
                    <a:pt x="674462" y="1136566"/>
                    <a:pt x="587763" y="975417"/>
                  </a:cubicBezTo>
                  <a:cubicBezTo>
                    <a:pt x="581293" y="963371"/>
                    <a:pt x="574598" y="951459"/>
                    <a:pt x="567846" y="939413"/>
                  </a:cubicBezTo>
                  <a:cubicBezTo>
                    <a:pt x="561376" y="927902"/>
                    <a:pt x="554906" y="916258"/>
                    <a:pt x="548211" y="904479"/>
                  </a:cubicBezTo>
                  <a:cubicBezTo>
                    <a:pt x="513498" y="844785"/>
                    <a:pt x="475184" y="784287"/>
                    <a:pt x="433269" y="722986"/>
                  </a:cubicBezTo>
                  <a:cubicBezTo>
                    <a:pt x="307300" y="538815"/>
                    <a:pt x="157138" y="382351"/>
                    <a:pt x="0" y="250648"/>
                  </a:cubicBezTo>
                  <a:cubicBezTo>
                    <a:pt x="21914" y="181734"/>
                    <a:pt x="46152" y="115377"/>
                    <a:pt x="71980" y="51803"/>
                  </a:cubicBezTo>
                  <a:close/>
                </a:path>
              </a:pathLst>
            </a:custGeom>
            <a:solidFill>
              <a:srgbClr val="333333">
                <a:alpha val="2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FE91232B-DDE5-47CD-A474-3FFA4E6064D7}"/>
                </a:ext>
              </a:extLst>
            </p:cNvPr>
            <p:cNvSpPr/>
            <p:nvPr/>
          </p:nvSpPr>
          <p:spPr>
            <a:xfrm>
              <a:off x="4433881" y="2874585"/>
              <a:ext cx="1713569" cy="1366522"/>
            </a:xfrm>
            <a:custGeom>
              <a:avLst/>
              <a:gdLst>
                <a:gd name="connsiteX0" fmla="*/ 0 w 1713569"/>
                <a:gd name="connsiteY0" fmla="*/ 0 h 1366522"/>
                <a:gd name="connsiteX1" fmla="*/ 187374 w 1713569"/>
                <a:gd name="connsiteY1" fmla="*/ 35066 h 1366522"/>
                <a:gd name="connsiteX2" fmla="*/ 581585 w 1713569"/>
                <a:gd name="connsiteY2" fmla="*/ 154594 h 1366522"/>
                <a:gd name="connsiteX3" fmla="*/ 802719 w 1713569"/>
                <a:gd name="connsiteY3" fmla="*/ 249576 h 1366522"/>
                <a:gd name="connsiteX4" fmla="*/ 847312 w 1713569"/>
                <a:gd name="connsiteY4" fmla="*/ 271002 h 1366522"/>
                <a:gd name="connsiteX5" fmla="*/ 892549 w 1713569"/>
                <a:gd name="connsiteY5" fmla="*/ 293343 h 1366522"/>
                <a:gd name="connsiteX6" fmla="*/ 1383493 w 1713569"/>
                <a:gd name="connsiteY6" fmla="*/ 625845 h 1366522"/>
                <a:gd name="connsiteX7" fmla="*/ 1418844 w 1713569"/>
                <a:gd name="connsiteY7" fmla="*/ 659683 h 1366522"/>
                <a:gd name="connsiteX8" fmla="*/ 1455700 w 1713569"/>
                <a:gd name="connsiteY8" fmla="*/ 697963 h 1366522"/>
                <a:gd name="connsiteX9" fmla="*/ 1544347 w 1713569"/>
                <a:gd name="connsiteY9" fmla="*/ 803789 h 1366522"/>
                <a:gd name="connsiteX10" fmla="*/ 1646640 w 1713569"/>
                <a:gd name="connsiteY10" fmla="*/ 975854 h 1366522"/>
                <a:gd name="connsiteX11" fmla="*/ 1669850 w 1713569"/>
                <a:gd name="connsiteY11" fmla="*/ 1031903 h 1366522"/>
                <a:gd name="connsiteX12" fmla="*/ 1691018 w 1713569"/>
                <a:gd name="connsiteY12" fmla="*/ 1098795 h 1366522"/>
                <a:gd name="connsiteX13" fmla="*/ 1713569 w 1713569"/>
                <a:gd name="connsiteY13" fmla="*/ 1226897 h 1366522"/>
                <a:gd name="connsiteX14" fmla="*/ 1712724 w 1713569"/>
                <a:gd name="connsiteY14" fmla="*/ 1280248 h 1366522"/>
                <a:gd name="connsiteX15" fmla="*/ 1644583 w 1713569"/>
                <a:gd name="connsiteY15" fmla="*/ 1366522 h 1366522"/>
                <a:gd name="connsiteX16" fmla="*/ 1627623 w 1713569"/>
                <a:gd name="connsiteY16" fmla="*/ 1154802 h 1366522"/>
                <a:gd name="connsiteX17" fmla="*/ 1610130 w 1713569"/>
                <a:gd name="connsiteY17" fmla="*/ 1099524 h 1366522"/>
                <a:gd name="connsiteX18" fmla="*/ 1590951 w 1713569"/>
                <a:gd name="connsiteY18" fmla="*/ 1053207 h 1366522"/>
                <a:gd name="connsiteX19" fmla="*/ 1506418 w 1713569"/>
                <a:gd name="connsiteY19" fmla="*/ 911017 h 1366522"/>
                <a:gd name="connsiteX20" fmla="*/ 1433162 w 1713569"/>
                <a:gd name="connsiteY20" fmla="*/ 823565 h 1366522"/>
                <a:gd name="connsiteX21" fmla="*/ 1402705 w 1713569"/>
                <a:gd name="connsiteY21" fmla="*/ 791931 h 1366522"/>
                <a:gd name="connsiteX22" fmla="*/ 1373492 w 1713569"/>
                <a:gd name="connsiteY22" fmla="*/ 763968 h 1366522"/>
                <a:gd name="connsiteX23" fmla="*/ 967788 w 1713569"/>
                <a:gd name="connsiteY23" fmla="*/ 489197 h 1366522"/>
                <a:gd name="connsiteX24" fmla="*/ 930405 w 1713569"/>
                <a:gd name="connsiteY24" fmla="*/ 470735 h 1366522"/>
                <a:gd name="connsiteX25" fmla="*/ 893556 w 1713569"/>
                <a:gd name="connsiteY25" fmla="*/ 453029 h 1366522"/>
                <a:gd name="connsiteX26" fmla="*/ 710816 w 1713569"/>
                <a:gd name="connsiteY26" fmla="*/ 374538 h 1366522"/>
                <a:gd name="connsiteX27" fmla="*/ 62879 w 1713569"/>
                <a:gd name="connsiteY27" fmla="*/ 225978 h 1366522"/>
                <a:gd name="connsiteX28" fmla="*/ 4931 w 1713569"/>
                <a:gd name="connsiteY28" fmla="*/ 23609 h 1366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713569" h="1366522">
                  <a:moveTo>
                    <a:pt x="0" y="0"/>
                  </a:moveTo>
                  <a:lnTo>
                    <a:pt x="187374" y="35066"/>
                  </a:lnTo>
                  <a:cubicBezTo>
                    <a:pt x="318760" y="64315"/>
                    <a:pt x="450871" y="103444"/>
                    <a:pt x="581585" y="154594"/>
                  </a:cubicBezTo>
                  <a:cubicBezTo>
                    <a:pt x="658628" y="184643"/>
                    <a:pt x="732232" y="216521"/>
                    <a:pt x="802719" y="249576"/>
                  </a:cubicBezTo>
                  <a:cubicBezTo>
                    <a:pt x="817763" y="256500"/>
                    <a:pt x="832483" y="263816"/>
                    <a:pt x="847312" y="271002"/>
                  </a:cubicBezTo>
                  <a:cubicBezTo>
                    <a:pt x="862355" y="278580"/>
                    <a:pt x="877720" y="285896"/>
                    <a:pt x="892549" y="293343"/>
                  </a:cubicBezTo>
                  <a:cubicBezTo>
                    <a:pt x="1089077" y="393682"/>
                    <a:pt x="1254229" y="505517"/>
                    <a:pt x="1383493" y="625845"/>
                  </a:cubicBezTo>
                  <a:cubicBezTo>
                    <a:pt x="1395635" y="637081"/>
                    <a:pt x="1407239" y="648447"/>
                    <a:pt x="1418844" y="659683"/>
                  </a:cubicBezTo>
                  <a:cubicBezTo>
                    <a:pt x="1431631" y="672487"/>
                    <a:pt x="1443773" y="685160"/>
                    <a:pt x="1455700" y="697963"/>
                  </a:cubicBezTo>
                  <a:cubicBezTo>
                    <a:pt x="1488150" y="732716"/>
                    <a:pt x="1518021" y="768122"/>
                    <a:pt x="1544347" y="803789"/>
                  </a:cubicBezTo>
                  <a:cubicBezTo>
                    <a:pt x="1586038" y="860230"/>
                    <a:pt x="1619993" y="917977"/>
                    <a:pt x="1646640" y="975854"/>
                  </a:cubicBezTo>
                  <a:cubicBezTo>
                    <a:pt x="1655022" y="994406"/>
                    <a:pt x="1662865" y="1012959"/>
                    <a:pt x="1669850" y="1031903"/>
                  </a:cubicBezTo>
                  <a:cubicBezTo>
                    <a:pt x="1678231" y="1054113"/>
                    <a:pt x="1684893" y="1076454"/>
                    <a:pt x="1691018" y="1098795"/>
                  </a:cubicBezTo>
                  <a:cubicBezTo>
                    <a:pt x="1702622" y="1141387"/>
                    <a:pt x="1710144" y="1184142"/>
                    <a:pt x="1713569" y="1226897"/>
                  </a:cubicBezTo>
                  <a:lnTo>
                    <a:pt x="1712724" y="1280248"/>
                  </a:lnTo>
                  <a:lnTo>
                    <a:pt x="1644583" y="1366522"/>
                  </a:lnTo>
                  <a:cubicBezTo>
                    <a:pt x="1652486" y="1296129"/>
                    <a:pt x="1646803" y="1225196"/>
                    <a:pt x="1627623" y="1154802"/>
                  </a:cubicBezTo>
                  <a:cubicBezTo>
                    <a:pt x="1622562" y="1136340"/>
                    <a:pt x="1617056" y="1117878"/>
                    <a:pt x="1610130" y="1099524"/>
                  </a:cubicBezTo>
                  <a:cubicBezTo>
                    <a:pt x="1604359" y="1083869"/>
                    <a:pt x="1597877" y="1068538"/>
                    <a:pt x="1590951" y="1053207"/>
                  </a:cubicBezTo>
                  <a:cubicBezTo>
                    <a:pt x="1568930" y="1005379"/>
                    <a:pt x="1540870" y="957658"/>
                    <a:pt x="1506418" y="911017"/>
                  </a:cubicBezTo>
                  <a:cubicBezTo>
                    <a:pt x="1484663" y="881543"/>
                    <a:pt x="1459978" y="852284"/>
                    <a:pt x="1433162" y="823565"/>
                  </a:cubicBezTo>
                  <a:cubicBezTo>
                    <a:pt x="1423306" y="812985"/>
                    <a:pt x="1413272" y="802512"/>
                    <a:pt x="1402705" y="791931"/>
                  </a:cubicBezTo>
                  <a:cubicBezTo>
                    <a:pt x="1393116" y="782646"/>
                    <a:pt x="1383526" y="773253"/>
                    <a:pt x="1373492" y="763968"/>
                  </a:cubicBezTo>
                  <a:cubicBezTo>
                    <a:pt x="1266672" y="664533"/>
                    <a:pt x="1130194" y="572114"/>
                    <a:pt x="967788" y="489197"/>
                  </a:cubicBezTo>
                  <a:cubicBezTo>
                    <a:pt x="955534" y="483043"/>
                    <a:pt x="942837" y="476997"/>
                    <a:pt x="930405" y="470735"/>
                  </a:cubicBezTo>
                  <a:cubicBezTo>
                    <a:pt x="918152" y="464797"/>
                    <a:pt x="905987" y="458751"/>
                    <a:pt x="893556" y="453029"/>
                  </a:cubicBezTo>
                  <a:cubicBezTo>
                    <a:pt x="835306" y="425714"/>
                    <a:pt x="774482" y="399370"/>
                    <a:pt x="710816" y="374538"/>
                  </a:cubicBezTo>
                  <a:cubicBezTo>
                    <a:pt x="494778" y="290001"/>
                    <a:pt x="274122" y="245196"/>
                    <a:pt x="62879" y="225978"/>
                  </a:cubicBezTo>
                  <a:cubicBezTo>
                    <a:pt x="40370" y="157609"/>
                    <a:pt x="21205" y="89948"/>
                    <a:pt x="4931" y="23609"/>
                  </a:cubicBezTo>
                  <a:close/>
                </a:path>
              </a:pathLst>
            </a:custGeom>
            <a:solidFill>
              <a:srgbClr val="333333">
                <a:alpha val="2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9E9234D8-D5C3-4215-B5DF-88AC58F6CB61}"/>
              </a:ext>
            </a:extLst>
          </p:cNvPr>
          <p:cNvGrpSpPr/>
          <p:nvPr/>
        </p:nvGrpSpPr>
        <p:grpSpPr>
          <a:xfrm>
            <a:off x="8921977" y="4264057"/>
            <a:ext cx="2937088" cy="1290153"/>
            <a:chOff x="8921977" y="4073386"/>
            <a:chExt cx="2937088" cy="1290153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46B41C5C-DE18-4C23-BE1E-22029931C3F7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ACA00D2E-0DEA-4A13-A999-2D9EDF70E313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ECCC8B7C-E68D-4B3B-B24E-D6F8377C12E2}"/>
              </a:ext>
            </a:extLst>
          </p:cNvPr>
          <p:cNvGrpSpPr/>
          <p:nvPr/>
        </p:nvGrpSpPr>
        <p:grpSpPr>
          <a:xfrm>
            <a:off x="332936" y="4264057"/>
            <a:ext cx="2937088" cy="1290153"/>
            <a:chOff x="332936" y="4652338"/>
            <a:chExt cx="2937088" cy="1290153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AE527D29-0007-4E35-9E27-F4CB78CE2340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7A3A3F74-B7CD-4251-93AE-7E9AEEB14607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C3E64958-7F63-40F0-8117-D6AB08B84397}"/>
              </a:ext>
            </a:extLst>
          </p:cNvPr>
          <p:cNvGrpSpPr/>
          <p:nvPr/>
        </p:nvGrpSpPr>
        <p:grpSpPr>
          <a:xfrm>
            <a:off x="8568403" y="1580869"/>
            <a:ext cx="2524963" cy="1474819"/>
            <a:chOff x="8921977" y="4073386"/>
            <a:chExt cx="2937088" cy="1474819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922878B4-8B1B-4B77-B065-594C0CF0E1E9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33FDB905-62FF-4526-89FC-B8325D5369A9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7AECF181-20CB-4214-B651-24CDFA926B4D}"/>
              </a:ext>
            </a:extLst>
          </p:cNvPr>
          <p:cNvGrpSpPr/>
          <p:nvPr/>
        </p:nvGrpSpPr>
        <p:grpSpPr>
          <a:xfrm>
            <a:off x="1085232" y="1580869"/>
            <a:ext cx="2524963" cy="1474819"/>
            <a:chOff x="332936" y="4652338"/>
            <a:chExt cx="2937088" cy="1474819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69369AA6-1BF9-499A-B663-EC116B88D7A6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0470D11C-A498-48FB-812B-FD038D3E0963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54" name="Graphic 53" descr="Users">
            <a:extLst>
              <a:ext uri="{FF2B5EF4-FFF2-40B4-BE49-F238E27FC236}">
                <a16:creationId xmlns:a16="http://schemas.microsoft.com/office/drawing/2014/main" id="{0CC383CD-74EB-40B6-A2BA-5B7720117C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519229" y="1491295"/>
            <a:ext cx="580838" cy="580838"/>
          </a:xfrm>
          <a:prstGeom prst="rect">
            <a:avLst/>
          </a:prstGeom>
        </p:spPr>
      </p:pic>
      <p:pic>
        <p:nvPicPr>
          <p:cNvPr id="55" name="Graphic 54" descr="Puzzle">
            <a:extLst>
              <a:ext uri="{FF2B5EF4-FFF2-40B4-BE49-F238E27FC236}">
                <a16:creationId xmlns:a16="http://schemas.microsoft.com/office/drawing/2014/main" id="{0ED711F9-E627-4017-B204-A37559443E8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907689" y="4127348"/>
            <a:ext cx="580838" cy="580838"/>
          </a:xfrm>
          <a:prstGeom prst="rect">
            <a:avLst/>
          </a:prstGeom>
        </p:spPr>
      </p:pic>
      <p:pic>
        <p:nvPicPr>
          <p:cNvPr id="56" name="Graphic 55" descr="Lightbulb">
            <a:extLst>
              <a:ext uri="{FF2B5EF4-FFF2-40B4-BE49-F238E27FC236}">
                <a16:creationId xmlns:a16="http://schemas.microsoft.com/office/drawing/2014/main" id="{977E01CA-E3B5-46F9-BB28-329CBA4F0C3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13528" y="4127348"/>
            <a:ext cx="580838" cy="580838"/>
          </a:xfrm>
          <a:prstGeom prst="rect">
            <a:avLst/>
          </a:prstGeom>
        </p:spPr>
      </p:pic>
      <p:pic>
        <p:nvPicPr>
          <p:cNvPr id="57" name="Graphic 56" descr="Rocket">
            <a:extLst>
              <a:ext uri="{FF2B5EF4-FFF2-40B4-BE49-F238E27FC236}">
                <a16:creationId xmlns:a16="http://schemas.microsoft.com/office/drawing/2014/main" id="{153E31FA-1F96-4AF2-9F72-AF94B3BD6FC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085232" y="1491295"/>
            <a:ext cx="580838" cy="580838"/>
          </a:xfrm>
          <a:prstGeom prst="rect">
            <a:avLst/>
          </a:prstGeom>
        </p:spPr>
      </p:pic>
      <p:pic>
        <p:nvPicPr>
          <p:cNvPr id="58" name="Graphic 57" descr="Puzzle">
            <a:extLst>
              <a:ext uri="{FF2B5EF4-FFF2-40B4-BE49-F238E27FC236}">
                <a16:creationId xmlns:a16="http://schemas.microsoft.com/office/drawing/2014/main" id="{BE118752-54E0-46A1-A138-ABF994249F4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821203" y="3412674"/>
            <a:ext cx="597366" cy="597366"/>
          </a:xfrm>
          <a:prstGeom prst="rect">
            <a:avLst/>
          </a:prstGeom>
        </p:spPr>
      </p:pic>
      <p:pic>
        <p:nvPicPr>
          <p:cNvPr id="59" name="Graphic 58" descr="Lightbulb">
            <a:extLst>
              <a:ext uri="{FF2B5EF4-FFF2-40B4-BE49-F238E27FC236}">
                <a16:creationId xmlns:a16="http://schemas.microsoft.com/office/drawing/2014/main" id="{C6F663FE-3AB4-4A5A-9193-0948D2AA1E77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681320" y="3312166"/>
            <a:ext cx="597366" cy="597366"/>
          </a:xfrm>
          <a:prstGeom prst="rect">
            <a:avLst/>
          </a:prstGeom>
        </p:spPr>
      </p:pic>
      <p:pic>
        <p:nvPicPr>
          <p:cNvPr id="60" name="Graphic 59" descr="Users">
            <a:extLst>
              <a:ext uri="{FF2B5EF4-FFF2-40B4-BE49-F238E27FC236}">
                <a16:creationId xmlns:a16="http://schemas.microsoft.com/office/drawing/2014/main" id="{4FC68373-0D2F-49E3-9DD8-5BDD10CA4B0F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7058973" y="2372849"/>
            <a:ext cx="597366" cy="597366"/>
          </a:xfrm>
          <a:prstGeom prst="rect">
            <a:avLst/>
          </a:prstGeom>
        </p:spPr>
      </p:pic>
      <p:pic>
        <p:nvPicPr>
          <p:cNvPr id="61" name="Graphic 60" descr="Rocket">
            <a:extLst>
              <a:ext uri="{FF2B5EF4-FFF2-40B4-BE49-F238E27FC236}">
                <a16:creationId xmlns:a16="http://schemas.microsoft.com/office/drawing/2014/main" id="{D7E5ABC9-FB76-4C7E-B234-13B81BA0451C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4449602" y="2261381"/>
            <a:ext cx="597366" cy="597366"/>
          </a:xfrm>
          <a:prstGeom prst="rect">
            <a:avLst/>
          </a:prstGeom>
        </p:spPr>
      </p:pic>
      <p:pic>
        <p:nvPicPr>
          <p:cNvPr id="62" name="Graphic 61" descr="Magnifying glass">
            <a:extLst>
              <a:ext uri="{FF2B5EF4-FFF2-40B4-BE49-F238E27FC236}">
                <a16:creationId xmlns:a16="http://schemas.microsoft.com/office/drawing/2014/main" id="{174EF56F-7A67-4C35-8F22-9A69E81440B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5798820" y="1714867"/>
            <a:ext cx="594360" cy="594360"/>
          </a:xfrm>
          <a:prstGeom prst="rect">
            <a:avLst/>
          </a:prstGeom>
        </p:spPr>
      </p:pic>
      <p:pic>
        <p:nvPicPr>
          <p:cNvPr id="63" name="Graphic 62" descr="Magnifying glass">
            <a:extLst>
              <a:ext uri="{FF2B5EF4-FFF2-40B4-BE49-F238E27FC236}">
                <a16:creationId xmlns:a16="http://schemas.microsoft.com/office/drawing/2014/main" id="{5CF3E592-2556-4CB2-AE66-79E50A800D39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4627456" y="4919856"/>
            <a:ext cx="585216" cy="585216"/>
          </a:xfrm>
          <a:prstGeom prst="rect">
            <a:avLst/>
          </a:prstGeom>
        </p:spPr>
      </p:pic>
      <p:grpSp>
        <p:nvGrpSpPr>
          <p:cNvPr id="64" name="Group 63">
            <a:extLst>
              <a:ext uri="{FF2B5EF4-FFF2-40B4-BE49-F238E27FC236}">
                <a16:creationId xmlns:a16="http://schemas.microsoft.com/office/drawing/2014/main" id="{D43BF4B4-535A-4B83-A821-B674DA806F37}"/>
              </a:ext>
            </a:extLst>
          </p:cNvPr>
          <p:cNvGrpSpPr/>
          <p:nvPr/>
        </p:nvGrpSpPr>
        <p:grpSpPr>
          <a:xfrm>
            <a:off x="4627456" y="4982886"/>
            <a:ext cx="2937088" cy="1105487"/>
            <a:chOff x="332936" y="4652338"/>
            <a:chExt cx="2937088" cy="1105487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24CC2CA4-FDC2-43CF-8D6C-7830D6EC1959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64008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C7E33F52-0973-463E-B4A9-38575A0E27D1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34830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8870</TotalTime>
  <Words>435</Words>
  <PresentationFormat>Widescreen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Lotus Diagram with 5 Petals – Slide Template</vt:lpstr>
      <vt:lpstr>Lotus Diagram with 5 Petals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Lotus Diagram with 5 Petals</dc:title>
  <dc:creator>PresentationGO.com</dc:creator>
  <dc:description>© Copyright PresentationGO.com</dc:description>
  <dcterms:created xsi:type="dcterms:W3CDTF">2014-11-26T05:14:11Z</dcterms:created>
  <dcterms:modified xsi:type="dcterms:W3CDTF">2020-11-12T16:43:37Z</dcterms:modified>
  <cp:category>Charts &amp; Diagrams</cp:category>
</cp:coreProperties>
</file>