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142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97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Yin and Yang Variation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292537D-6CCD-4669-A5AA-1C820B59BC12}"/>
              </a:ext>
            </a:extLst>
          </p:cNvPr>
          <p:cNvGrpSpPr/>
          <p:nvPr/>
        </p:nvGrpSpPr>
        <p:grpSpPr>
          <a:xfrm>
            <a:off x="911133" y="1393953"/>
            <a:ext cx="7321735" cy="4459841"/>
            <a:chOff x="34620200" y="10223499"/>
            <a:chExt cx="6058905" cy="369062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C466329-8C72-4CD2-978B-0EF01BE4A819}"/>
                </a:ext>
              </a:extLst>
            </p:cNvPr>
            <p:cNvSpPr/>
            <p:nvPr/>
          </p:nvSpPr>
          <p:spPr>
            <a:xfrm>
              <a:off x="37198299" y="10223499"/>
              <a:ext cx="3480806" cy="361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7" extrusionOk="0">
                  <a:moveTo>
                    <a:pt x="10294" y="0"/>
                  </a:moveTo>
                  <a:cubicBezTo>
                    <a:pt x="7831" y="0"/>
                    <a:pt x="5502" y="763"/>
                    <a:pt x="3547" y="2198"/>
                  </a:cubicBezTo>
                  <a:lnTo>
                    <a:pt x="3547" y="2198"/>
                  </a:lnTo>
                  <a:lnTo>
                    <a:pt x="3500" y="2236"/>
                  </a:lnTo>
                  <a:lnTo>
                    <a:pt x="3469" y="2258"/>
                  </a:lnTo>
                  <a:lnTo>
                    <a:pt x="3469" y="2258"/>
                  </a:lnTo>
                  <a:cubicBezTo>
                    <a:pt x="2195" y="3217"/>
                    <a:pt x="1139" y="4448"/>
                    <a:pt x="397" y="5823"/>
                  </a:cubicBezTo>
                  <a:cubicBezTo>
                    <a:pt x="-174" y="6895"/>
                    <a:pt x="-127" y="8149"/>
                    <a:pt x="522" y="9176"/>
                  </a:cubicBezTo>
                  <a:cubicBezTo>
                    <a:pt x="1155" y="10181"/>
                    <a:pt x="2249" y="10792"/>
                    <a:pt x="3469" y="10815"/>
                  </a:cubicBezTo>
                  <a:lnTo>
                    <a:pt x="3625" y="10815"/>
                  </a:lnTo>
                  <a:cubicBezTo>
                    <a:pt x="4837" y="10792"/>
                    <a:pt x="5939" y="10181"/>
                    <a:pt x="6573" y="9176"/>
                  </a:cubicBezTo>
                  <a:cubicBezTo>
                    <a:pt x="7221" y="8149"/>
                    <a:pt x="7268" y="6895"/>
                    <a:pt x="6698" y="5823"/>
                  </a:cubicBezTo>
                  <a:cubicBezTo>
                    <a:pt x="6690" y="5808"/>
                    <a:pt x="6682" y="5793"/>
                    <a:pt x="6674" y="5785"/>
                  </a:cubicBezTo>
                  <a:cubicBezTo>
                    <a:pt x="5298" y="3240"/>
                    <a:pt x="7167" y="189"/>
                    <a:pt x="10137" y="151"/>
                  </a:cubicBezTo>
                  <a:cubicBezTo>
                    <a:pt x="10192" y="151"/>
                    <a:pt x="10239" y="151"/>
                    <a:pt x="10294" y="151"/>
                  </a:cubicBezTo>
                  <a:cubicBezTo>
                    <a:pt x="16352" y="151"/>
                    <a:pt x="21285" y="4924"/>
                    <a:pt x="21262" y="10785"/>
                  </a:cubicBezTo>
                  <a:cubicBezTo>
                    <a:pt x="21238" y="16804"/>
                    <a:pt x="16008" y="21600"/>
                    <a:pt x="9786" y="21328"/>
                  </a:cubicBezTo>
                  <a:cubicBezTo>
                    <a:pt x="7597" y="21230"/>
                    <a:pt x="5533" y="20520"/>
                    <a:pt x="3774" y="19259"/>
                  </a:cubicBezTo>
                  <a:cubicBezTo>
                    <a:pt x="3688" y="19198"/>
                    <a:pt x="3571" y="19183"/>
                    <a:pt x="3477" y="19229"/>
                  </a:cubicBezTo>
                  <a:lnTo>
                    <a:pt x="3477" y="19229"/>
                  </a:lnTo>
                  <a:lnTo>
                    <a:pt x="3508" y="19251"/>
                  </a:lnTo>
                  <a:cubicBezTo>
                    <a:pt x="5470" y="20716"/>
                    <a:pt x="7816" y="21487"/>
                    <a:pt x="10302" y="21487"/>
                  </a:cubicBezTo>
                  <a:cubicBezTo>
                    <a:pt x="16431" y="21487"/>
                    <a:pt x="21426" y="16668"/>
                    <a:pt x="21426" y="10740"/>
                  </a:cubicBezTo>
                  <a:cubicBezTo>
                    <a:pt x="21426" y="4811"/>
                    <a:pt x="16431" y="0"/>
                    <a:pt x="10294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AF68977-D628-4681-BFB1-95C3D6CC6C2D}"/>
                </a:ext>
              </a:extLst>
            </p:cNvPr>
            <p:cNvSpPr/>
            <p:nvPr/>
          </p:nvSpPr>
          <p:spPr>
            <a:xfrm>
              <a:off x="34620200" y="10299700"/>
              <a:ext cx="3479532" cy="361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7" extrusionOk="0">
                  <a:moveTo>
                    <a:pt x="20904" y="12299"/>
                  </a:moveTo>
                  <a:cubicBezTo>
                    <a:pt x="20271" y="11295"/>
                    <a:pt x="19176" y="10683"/>
                    <a:pt x="17956" y="10661"/>
                  </a:cubicBezTo>
                  <a:lnTo>
                    <a:pt x="17799" y="10661"/>
                  </a:lnTo>
                  <a:cubicBezTo>
                    <a:pt x="16587" y="10683"/>
                    <a:pt x="15484" y="11295"/>
                    <a:pt x="14851" y="12299"/>
                  </a:cubicBezTo>
                  <a:cubicBezTo>
                    <a:pt x="14202" y="13333"/>
                    <a:pt x="14178" y="14632"/>
                    <a:pt x="14757" y="15704"/>
                  </a:cubicBezTo>
                  <a:cubicBezTo>
                    <a:pt x="14765" y="15726"/>
                    <a:pt x="14781" y="15742"/>
                    <a:pt x="14788" y="15764"/>
                  </a:cubicBezTo>
                  <a:cubicBezTo>
                    <a:pt x="16149" y="18233"/>
                    <a:pt x="14327" y="21245"/>
                    <a:pt x="11433" y="21321"/>
                  </a:cubicBezTo>
                  <a:cubicBezTo>
                    <a:pt x="11332" y="21321"/>
                    <a:pt x="11230" y="21328"/>
                    <a:pt x="11128" y="21328"/>
                  </a:cubicBezTo>
                  <a:cubicBezTo>
                    <a:pt x="5068" y="21328"/>
                    <a:pt x="141" y="16557"/>
                    <a:pt x="156" y="10698"/>
                  </a:cubicBezTo>
                  <a:cubicBezTo>
                    <a:pt x="180" y="4696"/>
                    <a:pt x="5427" y="-113"/>
                    <a:pt x="11637" y="159"/>
                  </a:cubicBezTo>
                  <a:cubicBezTo>
                    <a:pt x="13827" y="257"/>
                    <a:pt x="15891" y="967"/>
                    <a:pt x="17659" y="2227"/>
                  </a:cubicBezTo>
                  <a:cubicBezTo>
                    <a:pt x="17745" y="2288"/>
                    <a:pt x="17862" y="2303"/>
                    <a:pt x="17956" y="2258"/>
                  </a:cubicBezTo>
                  <a:lnTo>
                    <a:pt x="17956" y="2258"/>
                  </a:lnTo>
                  <a:lnTo>
                    <a:pt x="17924" y="2235"/>
                  </a:lnTo>
                  <a:cubicBezTo>
                    <a:pt x="15961" y="770"/>
                    <a:pt x="13615" y="0"/>
                    <a:pt x="11128" y="0"/>
                  </a:cubicBezTo>
                  <a:cubicBezTo>
                    <a:pt x="4997" y="0"/>
                    <a:pt x="0" y="4817"/>
                    <a:pt x="0" y="10744"/>
                  </a:cubicBezTo>
                  <a:cubicBezTo>
                    <a:pt x="0" y="16670"/>
                    <a:pt x="4989" y="21487"/>
                    <a:pt x="11128" y="21487"/>
                  </a:cubicBezTo>
                  <a:cubicBezTo>
                    <a:pt x="13592" y="21487"/>
                    <a:pt x="15922" y="20724"/>
                    <a:pt x="17878" y="19290"/>
                  </a:cubicBezTo>
                  <a:lnTo>
                    <a:pt x="17878" y="19290"/>
                  </a:lnTo>
                  <a:lnTo>
                    <a:pt x="17924" y="19252"/>
                  </a:lnTo>
                  <a:lnTo>
                    <a:pt x="17956" y="19230"/>
                  </a:lnTo>
                  <a:lnTo>
                    <a:pt x="17956" y="19230"/>
                  </a:lnTo>
                  <a:cubicBezTo>
                    <a:pt x="19230" y="18271"/>
                    <a:pt x="20286" y="17040"/>
                    <a:pt x="21029" y="15666"/>
                  </a:cubicBezTo>
                  <a:cubicBezTo>
                    <a:pt x="21600" y="14579"/>
                    <a:pt x="21553" y="13326"/>
                    <a:pt x="20904" y="1229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885BB01-83C4-4F8A-8CDF-1E16B7F06E2D}"/>
              </a:ext>
            </a:extLst>
          </p:cNvPr>
          <p:cNvGrpSpPr/>
          <p:nvPr/>
        </p:nvGrpSpPr>
        <p:grpSpPr>
          <a:xfrm>
            <a:off x="1463639" y="2411657"/>
            <a:ext cx="2124960" cy="2282928"/>
            <a:chOff x="332936" y="2588520"/>
            <a:chExt cx="2926080" cy="247699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66325A5-1640-4C74-A6D3-F1A3AA7860C4}"/>
                </a:ext>
              </a:extLst>
            </p:cNvPr>
            <p:cNvSpPr txBox="1"/>
            <p:nvPr/>
          </p:nvSpPr>
          <p:spPr>
            <a:xfrm>
              <a:off x="332936" y="2588520"/>
              <a:ext cx="2926080" cy="50091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82832E3-5BB5-4C73-A59B-DC55F0F98281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19785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nostrud.</a:t>
              </a:r>
            </a:p>
            <a:p>
              <a:pPr algn="just">
                <a:spcAft>
                  <a:spcPts val="9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F57005-7F78-4174-ACB2-F77B25B291C9}"/>
              </a:ext>
            </a:extLst>
          </p:cNvPr>
          <p:cNvGrpSpPr/>
          <p:nvPr/>
        </p:nvGrpSpPr>
        <p:grpSpPr>
          <a:xfrm>
            <a:off x="5553864" y="2411657"/>
            <a:ext cx="2124960" cy="2282928"/>
            <a:chOff x="332936" y="2588520"/>
            <a:chExt cx="2926080" cy="247699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7CED640-5DF4-4404-B3C9-7D089BA9374C}"/>
                </a:ext>
              </a:extLst>
            </p:cNvPr>
            <p:cNvSpPr txBox="1"/>
            <p:nvPr/>
          </p:nvSpPr>
          <p:spPr>
            <a:xfrm>
              <a:off x="332936" y="2588520"/>
              <a:ext cx="2926080" cy="50091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C38D202-BFBA-4C6A-B9B5-7865BE33C9EA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19785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nostrud.</a:t>
              </a:r>
            </a:p>
            <a:p>
              <a:pPr algn="just">
                <a:spcAft>
                  <a:spcPts val="900"/>
                </a:spcAft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offici.</a:t>
              </a:r>
            </a:p>
          </p:txBody>
        </p:sp>
      </p:grpSp>
      <p:grpSp>
        <p:nvGrpSpPr>
          <p:cNvPr id="20" name="Graphic 11" descr="Handshake">
            <a:extLst>
              <a:ext uri="{FF2B5EF4-FFF2-40B4-BE49-F238E27FC236}">
                <a16:creationId xmlns:a16="http://schemas.microsoft.com/office/drawing/2014/main" id="{07DC2C40-58AB-4CE7-B868-AE7AFF793AB9}"/>
              </a:ext>
            </a:extLst>
          </p:cNvPr>
          <p:cNvGrpSpPr/>
          <p:nvPr/>
        </p:nvGrpSpPr>
        <p:grpSpPr>
          <a:xfrm>
            <a:off x="4266883" y="2426845"/>
            <a:ext cx="913293" cy="913293"/>
            <a:chOff x="5764944" y="2130214"/>
            <a:chExt cx="990931" cy="9909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CD9AEF1-9A44-4496-A0EA-D454C0336364}"/>
                </a:ext>
              </a:extLst>
            </p:cNvPr>
            <p:cNvSpPr/>
            <p:nvPr/>
          </p:nvSpPr>
          <p:spPr>
            <a:xfrm>
              <a:off x="6206030" y="2790131"/>
              <a:ext cx="80887" cy="87409"/>
            </a:xfrm>
            <a:custGeom>
              <a:avLst/>
              <a:gdLst>
                <a:gd name="connsiteX0" fmla="*/ 22380 w 80887"/>
                <a:gd name="connsiteY0" fmla="*/ 87410 h 87409"/>
                <a:gd name="connsiteX1" fmla="*/ 6896 w 80887"/>
                <a:gd name="connsiteY1" fmla="*/ 82248 h 87409"/>
                <a:gd name="connsiteX2" fmla="*/ 4832 w 80887"/>
                <a:gd name="connsiteY2" fmla="*/ 53346 h 87409"/>
                <a:gd name="connsiteX3" fmla="*/ 45089 w 80887"/>
                <a:gd name="connsiteY3" fmla="*/ 6896 h 87409"/>
                <a:gd name="connsiteX4" fmla="*/ 73991 w 80887"/>
                <a:gd name="connsiteY4" fmla="*/ 4832 h 87409"/>
                <a:gd name="connsiteX5" fmla="*/ 76055 w 80887"/>
                <a:gd name="connsiteY5" fmla="*/ 33734 h 87409"/>
                <a:gd name="connsiteX6" fmla="*/ 35799 w 80887"/>
                <a:gd name="connsiteY6" fmla="*/ 80184 h 87409"/>
                <a:gd name="connsiteX7" fmla="*/ 22380 w 80887"/>
                <a:gd name="connsiteY7" fmla="*/ 87410 h 87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887" h="87409">
                  <a:moveTo>
                    <a:pt x="22380" y="87410"/>
                  </a:moveTo>
                  <a:cubicBezTo>
                    <a:pt x="17219" y="87410"/>
                    <a:pt x="11025" y="86377"/>
                    <a:pt x="6896" y="82248"/>
                  </a:cubicBezTo>
                  <a:cubicBezTo>
                    <a:pt x="-1361" y="75023"/>
                    <a:pt x="-2394" y="61604"/>
                    <a:pt x="4832" y="53346"/>
                  </a:cubicBezTo>
                  <a:lnTo>
                    <a:pt x="45089" y="6896"/>
                  </a:lnTo>
                  <a:cubicBezTo>
                    <a:pt x="52314" y="-1361"/>
                    <a:pt x="65733" y="-2394"/>
                    <a:pt x="73991" y="4832"/>
                  </a:cubicBezTo>
                  <a:cubicBezTo>
                    <a:pt x="82248" y="12057"/>
                    <a:pt x="83281" y="25476"/>
                    <a:pt x="76055" y="33734"/>
                  </a:cubicBezTo>
                  <a:lnTo>
                    <a:pt x="35799" y="80184"/>
                  </a:lnTo>
                  <a:cubicBezTo>
                    <a:pt x="32702" y="84313"/>
                    <a:pt x="27541" y="86377"/>
                    <a:pt x="22380" y="87410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89F690-C51A-4B81-8AE0-4A0A8008C0BF}"/>
                </a:ext>
              </a:extLst>
            </p:cNvPr>
            <p:cNvSpPr/>
            <p:nvPr/>
          </p:nvSpPr>
          <p:spPr>
            <a:xfrm>
              <a:off x="6137400" y="2748338"/>
              <a:ext cx="98410" cy="105719"/>
            </a:xfrm>
            <a:custGeom>
              <a:avLst/>
              <a:gdLst>
                <a:gd name="connsiteX0" fmla="*/ 28045 w 98410"/>
                <a:gd name="connsiteY0" fmla="*/ 105461 h 105719"/>
                <a:gd name="connsiteX1" fmla="*/ 8433 w 98410"/>
                <a:gd name="connsiteY1" fmla="*/ 99268 h 105719"/>
                <a:gd name="connsiteX2" fmla="*/ 6368 w 98410"/>
                <a:gd name="connsiteY2" fmla="*/ 63140 h 105719"/>
                <a:gd name="connsiteX3" fmla="*/ 53850 w 98410"/>
                <a:gd name="connsiteY3" fmla="*/ 8433 h 105719"/>
                <a:gd name="connsiteX4" fmla="*/ 89978 w 98410"/>
                <a:gd name="connsiteY4" fmla="*/ 6368 h 105719"/>
                <a:gd name="connsiteX5" fmla="*/ 92042 w 98410"/>
                <a:gd name="connsiteY5" fmla="*/ 42496 h 105719"/>
                <a:gd name="connsiteX6" fmla="*/ 44560 w 98410"/>
                <a:gd name="connsiteY6" fmla="*/ 97204 h 105719"/>
                <a:gd name="connsiteX7" fmla="*/ 28045 w 98410"/>
                <a:gd name="connsiteY7" fmla="*/ 105461 h 10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10" h="105719">
                  <a:moveTo>
                    <a:pt x="28045" y="105461"/>
                  </a:moveTo>
                  <a:cubicBezTo>
                    <a:pt x="20819" y="106493"/>
                    <a:pt x="14626" y="104429"/>
                    <a:pt x="8433" y="99268"/>
                  </a:cubicBezTo>
                  <a:cubicBezTo>
                    <a:pt x="-1890" y="89978"/>
                    <a:pt x="-2922" y="73462"/>
                    <a:pt x="6368" y="63140"/>
                  </a:cubicBezTo>
                  <a:lnTo>
                    <a:pt x="53850" y="8433"/>
                  </a:lnTo>
                  <a:cubicBezTo>
                    <a:pt x="63140" y="-1890"/>
                    <a:pt x="79656" y="-2922"/>
                    <a:pt x="89978" y="6368"/>
                  </a:cubicBezTo>
                  <a:cubicBezTo>
                    <a:pt x="100300" y="15658"/>
                    <a:pt x="101332" y="32174"/>
                    <a:pt x="92042" y="42496"/>
                  </a:cubicBezTo>
                  <a:lnTo>
                    <a:pt x="44560" y="97204"/>
                  </a:lnTo>
                  <a:cubicBezTo>
                    <a:pt x="40431" y="102365"/>
                    <a:pt x="34238" y="105461"/>
                    <a:pt x="28045" y="105461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E7B5235-EB1A-4D09-8DEF-B7F6B4FDAD0A}"/>
                </a:ext>
              </a:extLst>
            </p:cNvPr>
            <p:cNvSpPr/>
            <p:nvPr/>
          </p:nvSpPr>
          <p:spPr>
            <a:xfrm>
              <a:off x="6067150" y="2699765"/>
              <a:ext cx="108850" cy="116040"/>
            </a:xfrm>
            <a:custGeom>
              <a:avLst/>
              <a:gdLst>
                <a:gd name="connsiteX0" fmla="*/ 33265 w 108850"/>
                <a:gd name="connsiteY0" fmla="*/ 115842 h 116040"/>
                <a:gd name="connsiteX1" fmla="*/ 10556 w 108850"/>
                <a:gd name="connsiteY1" fmla="*/ 108617 h 116040"/>
                <a:gd name="connsiteX2" fmla="*/ 7459 w 108850"/>
                <a:gd name="connsiteY2" fmla="*/ 65264 h 116040"/>
                <a:gd name="connsiteX3" fmla="*/ 54941 w 108850"/>
                <a:gd name="connsiteY3" fmla="*/ 10556 h 116040"/>
                <a:gd name="connsiteX4" fmla="*/ 98295 w 108850"/>
                <a:gd name="connsiteY4" fmla="*/ 7459 h 116040"/>
                <a:gd name="connsiteX5" fmla="*/ 101391 w 108850"/>
                <a:gd name="connsiteY5" fmla="*/ 50812 h 116040"/>
                <a:gd name="connsiteX6" fmla="*/ 53909 w 108850"/>
                <a:gd name="connsiteY6" fmla="*/ 105520 h 116040"/>
                <a:gd name="connsiteX7" fmla="*/ 33265 w 108850"/>
                <a:gd name="connsiteY7" fmla="*/ 115842 h 11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850" h="116040">
                  <a:moveTo>
                    <a:pt x="33265" y="115842"/>
                  </a:moveTo>
                  <a:cubicBezTo>
                    <a:pt x="25007" y="116875"/>
                    <a:pt x="16749" y="113778"/>
                    <a:pt x="10556" y="108617"/>
                  </a:cubicBezTo>
                  <a:cubicBezTo>
                    <a:pt x="-1831" y="97262"/>
                    <a:pt x="-3895" y="77650"/>
                    <a:pt x="7459" y="65264"/>
                  </a:cubicBezTo>
                  <a:lnTo>
                    <a:pt x="54941" y="10556"/>
                  </a:lnTo>
                  <a:cubicBezTo>
                    <a:pt x="66296" y="-1831"/>
                    <a:pt x="85908" y="-3895"/>
                    <a:pt x="98295" y="7459"/>
                  </a:cubicBezTo>
                  <a:cubicBezTo>
                    <a:pt x="110681" y="18814"/>
                    <a:pt x="112746" y="38426"/>
                    <a:pt x="101391" y="50812"/>
                  </a:cubicBezTo>
                  <a:lnTo>
                    <a:pt x="53909" y="105520"/>
                  </a:lnTo>
                  <a:cubicBezTo>
                    <a:pt x="48748" y="111713"/>
                    <a:pt x="40490" y="115842"/>
                    <a:pt x="33265" y="115842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F9962FF-7DC3-4BF3-B33A-8A185C7D1E3B}"/>
                </a:ext>
              </a:extLst>
            </p:cNvPr>
            <p:cNvSpPr/>
            <p:nvPr/>
          </p:nvSpPr>
          <p:spPr>
            <a:xfrm>
              <a:off x="5991798" y="2654347"/>
              <a:ext cx="116076" cy="123265"/>
            </a:xfrm>
            <a:custGeom>
              <a:avLst/>
              <a:gdLst>
                <a:gd name="connsiteX0" fmla="*/ 33265 w 116076"/>
                <a:gd name="connsiteY0" fmla="*/ 123068 h 123265"/>
                <a:gd name="connsiteX1" fmla="*/ 10556 w 116076"/>
                <a:gd name="connsiteY1" fmla="*/ 115842 h 123265"/>
                <a:gd name="connsiteX2" fmla="*/ 7459 w 116076"/>
                <a:gd name="connsiteY2" fmla="*/ 72489 h 123265"/>
                <a:gd name="connsiteX3" fmla="*/ 62167 w 116076"/>
                <a:gd name="connsiteY3" fmla="*/ 10556 h 123265"/>
                <a:gd name="connsiteX4" fmla="*/ 105520 w 116076"/>
                <a:gd name="connsiteY4" fmla="*/ 7459 h 123265"/>
                <a:gd name="connsiteX5" fmla="*/ 108617 w 116076"/>
                <a:gd name="connsiteY5" fmla="*/ 50813 h 123265"/>
                <a:gd name="connsiteX6" fmla="*/ 53909 w 116076"/>
                <a:gd name="connsiteY6" fmla="*/ 112746 h 123265"/>
                <a:gd name="connsiteX7" fmla="*/ 33265 w 116076"/>
                <a:gd name="connsiteY7" fmla="*/ 123068 h 123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076" h="123265">
                  <a:moveTo>
                    <a:pt x="33265" y="123068"/>
                  </a:moveTo>
                  <a:cubicBezTo>
                    <a:pt x="25007" y="124100"/>
                    <a:pt x="16749" y="121003"/>
                    <a:pt x="10556" y="115842"/>
                  </a:cubicBezTo>
                  <a:cubicBezTo>
                    <a:pt x="-1831" y="104488"/>
                    <a:pt x="-3895" y="84876"/>
                    <a:pt x="7459" y="72489"/>
                  </a:cubicBezTo>
                  <a:lnTo>
                    <a:pt x="62167" y="10556"/>
                  </a:lnTo>
                  <a:cubicBezTo>
                    <a:pt x="73521" y="-1831"/>
                    <a:pt x="93134" y="-3895"/>
                    <a:pt x="105520" y="7459"/>
                  </a:cubicBezTo>
                  <a:cubicBezTo>
                    <a:pt x="117907" y="18814"/>
                    <a:pt x="119971" y="38426"/>
                    <a:pt x="108617" y="50813"/>
                  </a:cubicBezTo>
                  <a:lnTo>
                    <a:pt x="53909" y="112746"/>
                  </a:lnTo>
                  <a:cubicBezTo>
                    <a:pt x="47716" y="118939"/>
                    <a:pt x="40490" y="122036"/>
                    <a:pt x="33265" y="123068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EDF1098-5DF1-44E9-A5CC-192DAC8D4506}"/>
                </a:ext>
              </a:extLst>
            </p:cNvPr>
            <p:cNvSpPr/>
            <p:nvPr/>
          </p:nvSpPr>
          <p:spPr>
            <a:xfrm>
              <a:off x="5812426" y="2356270"/>
              <a:ext cx="206525" cy="245749"/>
            </a:xfrm>
            <a:custGeom>
              <a:avLst/>
              <a:gdLst>
                <a:gd name="connsiteX0" fmla="*/ 0 w 206525"/>
                <a:gd name="connsiteY0" fmla="*/ 194057 h 245749"/>
                <a:gd name="connsiteX1" fmla="*/ 79481 w 206525"/>
                <a:gd name="connsiteY1" fmla="*/ 242572 h 245749"/>
                <a:gd name="connsiteX2" fmla="*/ 107351 w 206525"/>
                <a:gd name="connsiteY2" fmla="*/ 235346 h 245749"/>
                <a:gd name="connsiteX3" fmla="*/ 203347 w 206525"/>
                <a:gd name="connsiteY3" fmla="*/ 76384 h 245749"/>
                <a:gd name="connsiteX4" fmla="*/ 196122 w 206525"/>
                <a:gd name="connsiteY4" fmla="*/ 48514 h 245749"/>
                <a:gd name="connsiteX5" fmla="*/ 117673 w 206525"/>
                <a:gd name="connsiteY5" fmla="*/ 0 h 245749"/>
                <a:gd name="connsiteX6" fmla="*/ 0 w 206525"/>
                <a:gd name="connsiteY6" fmla="*/ 194057 h 24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525" h="245749">
                  <a:moveTo>
                    <a:pt x="0" y="194057"/>
                  </a:moveTo>
                  <a:lnTo>
                    <a:pt x="79481" y="242572"/>
                  </a:lnTo>
                  <a:cubicBezTo>
                    <a:pt x="88771" y="248765"/>
                    <a:pt x="102190" y="245668"/>
                    <a:pt x="107351" y="235346"/>
                  </a:cubicBezTo>
                  <a:lnTo>
                    <a:pt x="203347" y="76384"/>
                  </a:lnTo>
                  <a:cubicBezTo>
                    <a:pt x="209541" y="67094"/>
                    <a:pt x="206444" y="53675"/>
                    <a:pt x="196122" y="48514"/>
                  </a:cubicBezTo>
                  <a:lnTo>
                    <a:pt x="117673" y="0"/>
                  </a:lnTo>
                  <a:lnTo>
                    <a:pt x="0" y="194057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F6ABB37-288A-47C8-96BE-27495E12A809}"/>
                </a:ext>
              </a:extLst>
            </p:cNvPr>
            <p:cNvSpPr/>
            <p:nvPr/>
          </p:nvSpPr>
          <p:spPr>
            <a:xfrm>
              <a:off x="5939389" y="2449169"/>
              <a:ext cx="553444" cy="444054"/>
            </a:xfrm>
            <a:custGeom>
              <a:avLst/>
              <a:gdLst>
                <a:gd name="connsiteX0" fmla="*/ 541915 w 553444"/>
                <a:gd name="connsiteY0" fmla="*/ 236378 h 444054"/>
                <a:gd name="connsiteX1" fmla="*/ 375728 w 553444"/>
                <a:gd name="connsiteY1" fmla="*/ 93932 h 444054"/>
                <a:gd name="connsiteX2" fmla="*/ 364374 w 553444"/>
                <a:gd name="connsiteY2" fmla="*/ 83610 h 444054"/>
                <a:gd name="connsiteX3" fmla="*/ 293150 w 553444"/>
                <a:gd name="connsiteY3" fmla="*/ 165155 h 444054"/>
                <a:gd name="connsiteX4" fmla="*/ 251862 w 553444"/>
                <a:gd name="connsiteY4" fmla="*/ 185800 h 444054"/>
                <a:gd name="connsiteX5" fmla="*/ 246701 w 553444"/>
                <a:gd name="connsiteY5" fmla="*/ 185800 h 444054"/>
                <a:gd name="connsiteX6" fmla="*/ 206444 w 553444"/>
                <a:gd name="connsiteY6" fmla="*/ 170316 h 444054"/>
                <a:gd name="connsiteX7" fmla="*/ 200251 w 553444"/>
                <a:gd name="connsiteY7" fmla="*/ 82578 h 444054"/>
                <a:gd name="connsiteX8" fmla="*/ 261152 w 553444"/>
                <a:gd name="connsiteY8" fmla="*/ 12387 h 444054"/>
                <a:gd name="connsiteX9" fmla="*/ 89803 w 553444"/>
                <a:gd name="connsiteY9" fmla="*/ 0 h 444054"/>
                <a:gd name="connsiteX10" fmla="*/ 0 w 553444"/>
                <a:gd name="connsiteY10" fmla="*/ 148640 h 444054"/>
                <a:gd name="connsiteX11" fmla="*/ 70191 w 553444"/>
                <a:gd name="connsiteY11" fmla="*/ 230185 h 444054"/>
                <a:gd name="connsiteX12" fmla="*/ 97029 w 553444"/>
                <a:gd name="connsiteY12" fmla="*/ 199218 h 444054"/>
                <a:gd name="connsiteX13" fmla="*/ 136253 w 553444"/>
                <a:gd name="connsiteY13" fmla="*/ 181671 h 444054"/>
                <a:gd name="connsiteX14" fmla="*/ 136253 w 553444"/>
                <a:gd name="connsiteY14" fmla="*/ 181671 h 444054"/>
                <a:gd name="connsiteX15" fmla="*/ 170316 w 553444"/>
                <a:gd name="connsiteY15" fmla="*/ 194057 h 444054"/>
                <a:gd name="connsiteX16" fmla="*/ 187864 w 553444"/>
                <a:gd name="connsiteY16" fmla="*/ 231217 h 444054"/>
                <a:gd name="connsiteX17" fmla="*/ 205412 w 553444"/>
                <a:gd name="connsiteY17" fmla="*/ 228121 h 444054"/>
                <a:gd name="connsiteX18" fmla="*/ 239475 w 553444"/>
                <a:gd name="connsiteY18" fmla="*/ 240507 h 444054"/>
                <a:gd name="connsiteX19" fmla="*/ 257023 w 553444"/>
                <a:gd name="connsiteY19" fmla="*/ 278699 h 444054"/>
                <a:gd name="connsiteX20" fmla="*/ 270442 w 553444"/>
                <a:gd name="connsiteY20" fmla="*/ 276635 h 444054"/>
                <a:gd name="connsiteX21" fmla="*/ 270442 w 553444"/>
                <a:gd name="connsiteY21" fmla="*/ 276635 h 444054"/>
                <a:gd name="connsiteX22" fmla="*/ 301408 w 553444"/>
                <a:gd name="connsiteY22" fmla="*/ 287989 h 444054"/>
                <a:gd name="connsiteX23" fmla="*/ 316891 w 553444"/>
                <a:gd name="connsiteY23" fmla="*/ 319988 h 444054"/>
                <a:gd name="connsiteX24" fmla="*/ 328246 w 553444"/>
                <a:gd name="connsiteY24" fmla="*/ 317924 h 444054"/>
                <a:gd name="connsiteX25" fmla="*/ 328246 w 553444"/>
                <a:gd name="connsiteY25" fmla="*/ 317924 h 444054"/>
                <a:gd name="connsiteX26" fmla="*/ 355084 w 553444"/>
                <a:gd name="connsiteY26" fmla="*/ 328246 h 444054"/>
                <a:gd name="connsiteX27" fmla="*/ 369535 w 553444"/>
                <a:gd name="connsiteY27" fmla="*/ 356116 h 444054"/>
                <a:gd name="connsiteX28" fmla="*/ 359213 w 553444"/>
                <a:gd name="connsiteY28" fmla="*/ 386050 h 444054"/>
                <a:gd name="connsiteX29" fmla="*/ 324117 w 553444"/>
                <a:gd name="connsiteY29" fmla="*/ 426307 h 444054"/>
                <a:gd name="connsiteX30" fmla="*/ 338568 w 553444"/>
                <a:gd name="connsiteY30" fmla="*/ 437661 h 444054"/>
                <a:gd name="connsiteX31" fmla="*/ 363341 w 553444"/>
                <a:gd name="connsiteY31" fmla="*/ 443855 h 444054"/>
                <a:gd name="connsiteX32" fmla="*/ 400501 w 553444"/>
                <a:gd name="connsiteY32" fmla="*/ 399469 h 444054"/>
                <a:gd name="connsiteX33" fmla="*/ 400501 w 553444"/>
                <a:gd name="connsiteY33" fmla="*/ 398437 h 444054"/>
                <a:gd name="connsiteX34" fmla="*/ 410824 w 553444"/>
                <a:gd name="connsiteY34" fmla="*/ 399469 h 444054"/>
                <a:gd name="connsiteX35" fmla="*/ 447983 w 553444"/>
                <a:gd name="connsiteY35" fmla="*/ 355084 h 444054"/>
                <a:gd name="connsiteX36" fmla="*/ 447983 w 553444"/>
                <a:gd name="connsiteY36" fmla="*/ 354051 h 444054"/>
                <a:gd name="connsiteX37" fmla="*/ 458306 w 553444"/>
                <a:gd name="connsiteY37" fmla="*/ 355084 h 444054"/>
                <a:gd name="connsiteX38" fmla="*/ 495466 w 553444"/>
                <a:gd name="connsiteY38" fmla="*/ 310698 h 444054"/>
                <a:gd name="connsiteX39" fmla="*/ 494433 w 553444"/>
                <a:gd name="connsiteY39" fmla="*/ 304505 h 444054"/>
                <a:gd name="connsiteX40" fmla="*/ 516110 w 553444"/>
                <a:gd name="connsiteY40" fmla="*/ 308634 h 444054"/>
                <a:gd name="connsiteX41" fmla="*/ 553270 w 553444"/>
                <a:gd name="connsiteY41" fmla="*/ 264248 h 444054"/>
                <a:gd name="connsiteX42" fmla="*/ 541915 w 553444"/>
                <a:gd name="connsiteY42" fmla="*/ 236378 h 444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53444" h="444054">
                  <a:moveTo>
                    <a:pt x="541915" y="236378"/>
                  </a:moveTo>
                  <a:lnTo>
                    <a:pt x="375728" y="93932"/>
                  </a:lnTo>
                  <a:lnTo>
                    <a:pt x="364374" y="83610"/>
                  </a:lnTo>
                  <a:lnTo>
                    <a:pt x="293150" y="165155"/>
                  </a:lnTo>
                  <a:cubicBezTo>
                    <a:pt x="282828" y="177542"/>
                    <a:pt x="268377" y="184767"/>
                    <a:pt x="251862" y="185800"/>
                  </a:cubicBezTo>
                  <a:cubicBezTo>
                    <a:pt x="249797" y="185800"/>
                    <a:pt x="247733" y="185800"/>
                    <a:pt x="246701" y="185800"/>
                  </a:cubicBezTo>
                  <a:cubicBezTo>
                    <a:pt x="231217" y="185800"/>
                    <a:pt x="216766" y="180638"/>
                    <a:pt x="206444" y="170316"/>
                  </a:cubicBezTo>
                  <a:cubicBezTo>
                    <a:pt x="180638" y="147607"/>
                    <a:pt x="178574" y="108383"/>
                    <a:pt x="200251" y="82578"/>
                  </a:cubicBezTo>
                  <a:lnTo>
                    <a:pt x="261152" y="12387"/>
                  </a:lnTo>
                  <a:cubicBezTo>
                    <a:pt x="213669" y="6193"/>
                    <a:pt x="152769" y="30967"/>
                    <a:pt x="89803" y="0"/>
                  </a:cubicBezTo>
                  <a:lnTo>
                    <a:pt x="0" y="148640"/>
                  </a:lnTo>
                  <a:lnTo>
                    <a:pt x="70191" y="230185"/>
                  </a:lnTo>
                  <a:lnTo>
                    <a:pt x="97029" y="199218"/>
                  </a:lnTo>
                  <a:cubicBezTo>
                    <a:pt x="106319" y="187864"/>
                    <a:pt x="120770" y="181671"/>
                    <a:pt x="136253" y="181671"/>
                  </a:cubicBezTo>
                  <a:lnTo>
                    <a:pt x="136253" y="181671"/>
                  </a:lnTo>
                  <a:cubicBezTo>
                    <a:pt x="148640" y="181671"/>
                    <a:pt x="161026" y="185800"/>
                    <a:pt x="170316" y="194057"/>
                  </a:cubicBezTo>
                  <a:cubicBezTo>
                    <a:pt x="181671" y="203347"/>
                    <a:pt x="186832" y="216766"/>
                    <a:pt x="187864" y="231217"/>
                  </a:cubicBezTo>
                  <a:cubicBezTo>
                    <a:pt x="193025" y="229153"/>
                    <a:pt x="199218" y="228121"/>
                    <a:pt x="205412" y="228121"/>
                  </a:cubicBezTo>
                  <a:cubicBezTo>
                    <a:pt x="217798" y="228121"/>
                    <a:pt x="230185" y="232249"/>
                    <a:pt x="239475" y="240507"/>
                  </a:cubicBezTo>
                  <a:cubicBezTo>
                    <a:pt x="250829" y="250829"/>
                    <a:pt x="257023" y="264248"/>
                    <a:pt x="257023" y="278699"/>
                  </a:cubicBezTo>
                  <a:cubicBezTo>
                    <a:pt x="261152" y="277667"/>
                    <a:pt x="266313" y="276635"/>
                    <a:pt x="270442" y="276635"/>
                  </a:cubicBezTo>
                  <a:lnTo>
                    <a:pt x="270442" y="276635"/>
                  </a:lnTo>
                  <a:cubicBezTo>
                    <a:pt x="281796" y="276635"/>
                    <a:pt x="292118" y="280764"/>
                    <a:pt x="301408" y="287989"/>
                  </a:cubicBezTo>
                  <a:cubicBezTo>
                    <a:pt x="310698" y="296247"/>
                    <a:pt x="315859" y="307602"/>
                    <a:pt x="316891" y="319988"/>
                  </a:cubicBezTo>
                  <a:cubicBezTo>
                    <a:pt x="319988" y="318956"/>
                    <a:pt x="324117" y="317924"/>
                    <a:pt x="328246" y="317924"/>
                  </a:cubicBezTo>
                  <a:lnTo>
                    <a:pt x="328246" y="317924"/>
                  </a:lnTo>
                  <a:cubicBezTo>
                    <a:pt x="338568" y="317924"/>
                    <a:pt x="347858" y="321020"/>
                    <a:pt x="355084" y="328246"/>
                  </a:cubicBezTo>
                  <a:cubicBezTo>
                    <a:pt x="363341" y="335471"/>
                    <a:pt x="368502" y="345794"/>
                    <a:pt x="369535" y="356116"/>
                  </a:cubicBezTo>
                  <a:cubicBezTo>
                    <a:pt x="370567" y="367470"/>
                    <a:pt x="366438" y="377792"/>
                    <a:pt x="359213" y="386050"/>
                  </a:cubicBezTo>
                  <a:lnTo>
                    <a:pt x="324117" y="426307"/>
                  </a:lnTo>
                  <a:lnTo>
                    <a:pt x="338568" y="437661"/>
                  </a:lnTo>
                  <a:cubicBezTo>
                    <a:pt x="345794" y="441790"/>
                    <a:pt x="354051" y="444887"/>
                    <a:pt x="363341" y="443855"/>
                  </a:cubicBezTo>
                  <a:cubicBezTo>
                    <a:pt x="386050" y="441790"/>
                    <a:pt x="402566" y="422178"/>
                    <a:pt x="400501" y="399469"/>
                  </a:cubicBezTo>
                  <a:cubicBezTo>
                    <a:pt x="400501" y="399469"/>
                    <a:pt x="400501" y="398437"/>
                    <a:pt x="400501" y="398437"/>
                  </a:cubicBezTo>
                  <a:cubicBezTo>
                    <a:pt x="403598" y="399469"/>
                    <a:pt x="407727" y="399469"/>
                    <a:pt x="410824" y="399469"/>
                  </a:cubicBezTo>
                  <a:cubicBezTo>
                    <a:pt x="433532" y="397405"/>
                    <a:pt x="450048" y="377792"/>
                    <a:pt x="447983" y="355084"/>
                  </a:cubicBezTo>
                  <a:cubicBezTo>
                    <a:pt x="447983" y="355084"/>
                    <a:pt x="447983" y="354051"/>
                    <a:pt x="447983" y="354051"/>
                  </a:cubicBezTo>
                  <a:cubicBezTo>
                    <a:pt x="451080" y="355084"/>
                    <a:pt x="455209" y="355084"/>
                    <a:pt x="458306" y="355084"/>
                  </a:cubicBezTo>
                  <a:cubicBezTo>
                    <a:pt x="481014" y="353019"/>
                    <a:pt x="497530" y="333407"/>
                    <a:pt x="495466" y="310698"/>
                  </a:cubicBezTo>
                  <a:cubicBezTo>
                    <a:pt x="495466" y="308634"/>
                    <a:pt x="494433" y="306569"/>
                    <a:pt x="494433" y="304505"/>
                  </a:cubicBezTo>
                  <a:cubicBezTo>
                    <a:pt x="500627" y="307602"/>
                    <a:pt x="507852" y="309666"/>
                    <a:pt x="516110" y="308634"/>
                  </a:cubicBezTo>
                  <a:cubicBezTo>
                    <a:pt x="538819" y="306569"/>
                    <a:pt x="555334" y="286957"/>
                    <a:pt x="553270" y="264248"/>
                  </a:cubicBezTo>
                  <a:cubicBezTo>
                    <a:pt x="554302" y="252894"/>
                    <a:pt x="549141" y="243604"/>
                    <a:pt x="541915" y="236378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E5808A0-6220-4A2B-8590-54A091298F2B}"/>
                </a:ext>
              </a:extLst>
            </p:cNvPr>
            <p:cNvSpPr/>
            <p:nvPr/>
          </p:nvSpPr>
          <p:spPr>
            <a:xfrm>
              <a:off x="6501867" y="2356270"/>
              <a:ext cx="206525" cy="245749"/>
            </a:xfrm>
            <a:custGeom>
              <a:avLst/>
              <a:gdLst>
                <a:gd name="connsiteX0" fmla="*/ 206525 w 206525"/>
                <a:gd name="connsiteY0" fmla="*/ 194057 h 245749"/>
                <a:gd name="connsiteX1" fmla="*/ 127044 w 206525"/>
                <a:gd name="connsiteY1" fmla="*/ 242572 h 245749"/>
                <a:gd name="connsiteX2" fmla="*/ 99174 w 206525"/>
                <a:gd name="connsiteY2" fmla="*/ 235346 h 245749"/>
                <a:gd name="connsiteX3" fmla="*/ 3178 w 206525"/>
                <a:gd name="connsiteY3" fmla="*/ 76384 h 245749"/>
                <a:gd name="connsiteX4" fmla="*/ 10403 w 206525"/>
                <a:gd name="connsiteY4" fmla="*/ 48514 h 245749"/>
                <a:gd name="connsiteX5" fmla="*/ 89884 w 206525"/>
                <a:gd name="connsiteY5" fmla="*/ 0 h 245749"/>
                <a:gd name="connsiteX6" fmla="*/ 206525 w 206525"/>
                <a:gd name="connsiteY6" fmla="*/ 194057 h 24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525" h="245749">
                  <a:moveTo>
                    <a:pt x="206525" y="194057"/>
                  </a:moveTo>
                  <a:lnTo>
                    <a:pt x="127044" y="242572"/>
                  </a:lnTo>
                  <a:cubicBezTo>
                    <a:pt x="117754" y="248765"/>
                    <a:pt x="104335" y="245668"/>
                    <a:pt x="99174" y="235346"/>
                  </a:cubicBezTo>
                  <a:lnTo>
                    <a:pt x="3178" y="76384"/>
                  </a:lnTo>
                  <a:cubicBezTo>
                    <a:pt x="-3016" y="67094"/>
                    <a:pt x="81" y="53675"/>
                    <a:pt x="10403" y="48514"/>
                  </a:cubicBezTo>
                  <a:lnTo>
                    <a:pt x="89884" y="0"/>
                  </a:lnTo>
                  <a:lnTo>
                    <a:pt x="206525" y="194057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4D20724-3474-4107-BE7A-0BE0058C954E}"/>
                </a:ext>
              </a:extLst>
            </p:cNvPr>
            <p:cNvSpPr/>
            <p:nvPr/>
          </p:nvSpPr>
          <p:spPr>
            <a:xfrm>
              <a:off x="6143660" y="2439726"/>
              <a:ext cx="436737" cy="242725"/>
            </a:xfrm>
            <a:custGeom>
              <a:avLst/>
              <a:gdLst>
                <a:gd name="connsiteX0" fmla="*/ 348999 w 436737"/>
                <a:gd name="connsiteY0" fmla="*/ 13573 h 242725"/>
                <a:gd name="connsiteX1" fmla="*/ 132233 w 436737"/>
                <a:gd name="connsiteY1" fmla="*/ 1186 h 242725"/>
                <a:gd name="connsiteX2" fmla="*/ 127072 w 436737"/>
                <a:gd name="connsiteY2" fmla="*/ 154 h 242725"/>
                <a:gd name="connsiteX3" fmla="*/ 91976 w 436737"/>
                <a:gd name="connsiteY3" fmla="*/ 13573 h 242725"/>
                <a:gd name="connsiteX4" fmla="*/ 10431 w 436737"/>
                <a:gd name="connsiteY4" fmla="*/ 106472 h 242725"/>
                <a:gd name="connsiteX5" fmla="*/ 14560 w 436737"/>
                <a:gd name="connsiteY5" fmla="*/ 164277 h 242725"/>
                <a:gd name="connsiteX6" fmla="*/ 45526 w 436737"/>
                <a:gd name="connsiteY6" fmla="*/ 174599 h 242725"/>
                <a:gd name="connsiteX7" fmla="*/ 73396 w 436737"/>
                <a:gd name="connsiteY7" fmla="*/ 160148 h 242725"/>
                <a:gd name="connsiteX8" fmla="*/ 158038 w 436737"/>
                <a:gd name="connsiteY8" fmla="*/ 63119 h 242725"/>
                <a:gd name="connsiteX9" fmla="*/ 351063 w 436737"/>
                <a:gd name="connsiteY9" fmla="*/ 229307 h 242725"/>
                <a:gd name="connsiteX10" fmla="*/ 351063 w 436737"/>
                <a:gd name="connsiteY10" fmla="*/ 229307 h 242725"/>
                <a:gd name="connsiteX11" fmla="*/ 351063 w 436737"/>
                <a:gd name="connsiteY11" fmla="*/ 229307 h 242725"/>
                <a:gd name="connsiteX12" fmla="*/ 362418 w 436737"/>
                <a:gd name="connsiteY12" fmla="*/ 242725 h 242725"/>
                <a:gd name="connsiteX13" fmla="*/ 436738 w 436737"/>
                <a:gd name="connsiteY13" fmla="*/ 157051 h 242725"/>
                <a:gd name="connsiteX14" fmla="*/ 348999 w 436737"/>
                <a:gd name="connsiteY14" fmla="*/ 13573 h 24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6737" h="242725">
                  <a:moveTo>
                    <a:pt x="348999" y="13573"/>
                  </a:moveTo>
                  <a:cubicBezTo>
                    <a:pt x="263325" y="44539"/>
                    <a:pt x="201392" y="14605"/>
                    <a:pt x="132233" y="1186"/>
                  </a:cubicBezTo>
                  <a:cubicBezTo>
                    <a:pt x="131201" y="1186"/>
                    <a:pt x="127072" y="154"/>
                    <a:pt x="127072" y="154"/>
                  </a:cubicBezTo>
                  <a:cubicBezTo>
                    <a:pt x="114685" y="-878"/>
                    <a:pt x="101266" y="3250"/>
                    <a:pt x="91976" y="13573"/>
                  </a:cubicBezTo>
                  <a:lnTo>
                    <a:pt x="10431" y="106472"/>
                  </a:lnTo>
                  <a:cubicBezTo>
                    <a:pt x="-5052" y="124020"/>
                    <a:pt x="-2988" y="149826"/>
                    <a:pt x="14560" y="164277"/>
                  </a:cubicBezTo>
                  <a:cubicBezTo>
                    <a:pt x="23850" y="171502"/>
                    <a:pt x="34172" y="175631"/>
                    <a:pt x="45526" y="174599"/>
                  </a:cubicBezTo>
                  <a:cubicBezTo>
                    <a:pt x="55849" y="173567"/>
                    <a:pt x="66171" y="169438"/>
                    <a:pt x="73396" y="160148"/>
                  </a:cubicBezTo>
                  <a:cubicBezTo>
                    <a:pt x="73396" y="160148"/>
                    <a:pt x="158038" y="63119"/>
                    <a:pt x="158038" y="63119"/>
                  </a:cubicBezTo>
                  <a:lnTo>
                    <a:pt x="351063" y="229307"/>
                  </a:lnTo>
                  <a:lnTo>
                    <a:pt x="351063" y="229307"/>
                  </a:lnTo>
                  <a:lnTo>
                    <a:pt x="351063" y="229307"/>
                  </a:lnTo>
                  <a:cubicBezTo>
                    <a:pt x="356224" y="234468"/>
                    <a:pt x="358289" y="236532"/>
                    <a:pt x="362418" y="242725"/>
                  </a:cubicBezTo>
                  <a:lnTo>
                    <a:pt x="436738" y="157051"/>
                  </a:lnTo>
                  <a:lnTo>
                    <a:pt x="348999" y="13573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sp>
        <p:nvSpPr>
          <p:cNvPr id="29" name="Graphic 12" descr="Coins">
            <a:extLst>
              <a:ext uri="{FF2B5EF4-FFF2-40B4-BE49-F238E27FC236}">
                <a16:creationId xmlns:a16="http://schemas.microsoft.com/office/drawing/2014/main" id="{788C6AAA-54C0-457A-AB0F-81E6ADC0B554}"/>
              </a:ext>
            </a:extLst>
          </p:cNvPr>
          <p:cNvSpPr/>
          <p:nvPr/>
        </p:nvSpPr>
        <p:spPr>
          <a:xfrm>
            <a:off x="4037444" y="3956706"/>
            <a:ext cx="799181" cy="684970"/>
          </a:xfrm>
          <a:custGeom>
            <a:avLst/>
            <a:gdLst>
              <a:gd name="connsiteX0" fmla="*/ 806164 w 867119"/>
              <a:gd name="connsiteY0" fmla="*/ 619332 h 743198"/>
              <a:gd name="connsiteX1" fmla="*/ 764875 w 867119"/>
              <a:gd name="connsiteY1" fmla="*/ 654427 h 743198"/>
              <a:gd name="connsiteX2" fmla="*/ 764875 w 867119"/>
              <a:gd name="connsiteY2" fmla="*/ 617267 h 743198"/>
              <a:gd name="connsiteX3" fmla="*/ 806164 w 867119"/>
              <a:gd name="connsiteY3" fmla="*/ 600752 h 743198"/>
              <a:gd name="connsiteX4" fmla="*/ 806164 w 867119"/>
              <a:gd name="connsiteY4" fmla="*/ 619332 h 743198"/>
              <a:gd name="connsiteX5" fmla="*/ 723586 w 867119"/>
              <a:gd name="connsiteY5" fmla="*/ 551205 h 743198"/>
              <a:gd name="connsiteX6" fmla="*/ 723586 w 867119"/>
              <a:gd name="connsiteY6" fmla="*/ 514045 h 743198"/>
              <a:gd name="connsiteX7" fmla="*/ 764875 w 867119"/>
              <a:gd name="connsiteY7" fmla="*/ 497530 h 743198"/>
              <a:gd name="connsiteX8" fmla="*/ 764875 w 867119"/>
              <a:gd name="connsiteY8" fmla="*/ 516110 h 743198"/>
              <a:gd name="connsiteX9" fmla="*/ 723586 w 867119"/>
              <a:gd name="connsiteY9" fmla="*/ 551205 h 743198"/>
              <a:gd name="connsiteX10" fmla="*/ 723586 w 867119"/>
              <a:gd name="connsiteY10" fmla="*/ 666814 h 743198"/>
              <a:gd name="connsiteX11" fmla="*/ 682297 w 867119"/>
              <a:gd name="connsiteY11" fmla="*/ 674040 h 743198"/>
              <a:gd name="connsiteX12" fmla="*/ 682297 w 867119"/>
              <a:gd name="connsiteY12" fmla="*/ 633783 h 743198"/>
              <a:gd name="connsiteX13" fmla="*/ 723586 w 867119"/>
              <a:gd name="connsiteY13" fmla="*/ 627590 h 743198"/>
              <a:gd name="connsiteX14" fmla="*/ 723586 w 867119"/>
              <a:gd name="connsiteY14" fmla="*/ 666814 h 743198"/>
              <a:gd name="connsiteX15" fmla="*/ 641009 w 867119"/>
              <a:gd name="connsiteY15" fmla="*/ 530561 h 743198"/>
              <a:gd name="connsiteX16" fmla="*/ 682297 w 867119"/>
              <a:gd name="connsiteY16" fmla="*/ 524368 h 743198"/>
              <a:gd name="connsiteX17" fmla="*/ 682297 w 867119"/>
              <a:gd name="connsiteY17" fmla="*/ 563592 h 743198"/>
              <a:gd name="connsiteX18" fmla="*/ 641009 w 867119"/>
              <a:gd name="connsiteY18" fmla="*/ 570818 h 743198"/>
              <a:gd name="connsiteX19" fmla="*/ 641009 w 867119"/>
              <a:gd name="connsiteY19" fmla="*/ 530561 h 743198"/>
              <a:gd name="connsiteX20" fmla="*/ 641009 w 867119"/>
              <a:gd name="connsiteY20" fmla="*/ 679201 h 743198"/>
              <a:gd name="connsiteX21" fmla="*/ 599720 w 867119"/>
              <a:gd name="connsiteY21" fmla="*/ 681265 h 743198"/>
              <a:gd name="connsiteX22" fmla="*/ 599720 w 867119"/>
              <a:gd name="connsiteY22" fmla="*/ 639976 h 743198"/>
              <a:gd name="connsiteX23" fmla="*/ 641009 w 867119"/>
              <a:gd name="connsiteY23" fmla="*/ 637912 h 743198"/>
              <a:gd name="connsiteX24" fmla="*/ 641009 w 867119"/>
              <a:gd name="connsiteY24" fmla="*/ 679201 h 743198"/>
              <a:gd name="connsiteX25" fmla="*/ 558431 w 867119"/>
              <a:gd name="connsiteY25" fmla="*/ 578043 h 743198"/>
              <a:gd name="connsiteX26" fmla="*/ 558431 w 867119"/>
              <a:gd name="connsiteY26" fmla="*/ 536754 h 743198"/>
              <a:gd name="connsiteX27" fmla="*/ 599720 w 867119"/>
              <a:gd name="connsiteY27" fmla="*/ 534690 h 743198"/>
              <a:gd name="connsiteX28" fmla="*/ 599720 w 867119"/>
              <a:gd name="connsiteY28" fmla="*/ 575979 h 743198"/>
              <a:gd name="connsiteX29" fmla="*/ 558431 w 867119"/>
              <a:gd name="connsiteY29" fmla="*/ 578043 h 743198"/>
              <a:gd name="connsiteX30" fmla="*/ 558431 w 867119"/>
              <a:gd name="connsiteY30" fmla="*/ 681265 h 743198"/>
              <a:gd name="connsiteX31" fmla="*/ 517142 w 867119"/>
              <a:gd name="connsiteY31" fmla="*/ 679201 h 743198"/>
              <a:gd name="connsiteX32" fmla="*/ 517142 w 867119"/>
              <a:gd name="connsiteY32" fmla="*/ 639976 h 743198"/>
              <a:gd name="connsiteX33" fmla="*/ 537787 w 867119"/>
              <a:gd name="connsiteY33" fmla="*/ 639976 h 743198"/>
              <a:gd name="connsiteX34" fmla="*/ 558431 w 867119"/>
              <a:gd name="connsiteY34" fmla="*/ 639976 h 743198"/>
              <a:gd name="connsiteX35" fmla="*/ 558431 w 867119"/>
              <a:gd name="connsiteY35" fmla="*/ 681265 h 743198"/>
              <a:gd name="connsiteX36" fmla="*/ 475853 w 867119"/>
              <a:gd name="connsiteY36" fmla="*/ 534690 h 743198"/>
              <a:gd name="connsiteX37" fmla="*/ 517142 w 867119"/>
              <a:gd name="connsiteY37" fmla="*/ 536754 h 743198"/>
              <a:gd name="connsiteX38" fmla="*/ 517142 w 867119"/>
              <a:gd name="connsiteY38" fmla="*/ 578043 h 743198"/>
              <a:gd name="connsiteX39" fmla="*/ 475853 w 867119"/>
              <a:gd name="connsiteY39" fmla="*/ 575979 h 743198"/>
              <a:gd name="connsiteX40" fmla="*/ 475853 w 867119"/>
              <a:gd name="connsiteY40" fmla="*/ 534690 h 743198"/>
              <a:gd name="connsiteX41" fmla="*/ 475853 w 867119"/>
              <a:gd name="connsiteY41" fmla="*/ 674040 h 743198"/>
              <a:gd name="connsiteX42" fmla="*/ 434565 w 867119"/>
              <a:gd name="connsiteY42" fmla="*/ 666814 h 743198"/>
              <a:gd name="connsiteX43" fmla="*/ 434565 w 867119"/>
              <a:gd name="connsiteY43" fmla="*/ 633783 h 743198"/>
              <a:gd name="connsiteX44" fmla="*/ 475853 w 867119"/>
              <a:gd name="connsiteY44" fmla="*/ 637912 h 743198"/>
              <a:gd name="connsiteX45" fmla="*/ 475853 w 867119"/>
              <a:gd name="connsiteY45" fmla="*/ 674040 h 743198"/>
              <a:gd name="connsiteX46" fmla="*/ 393276 w 867119"/>
              <a:gd name="connsiteY46" fmla="*/ 563592 h 743198"/>
              <a:gd name="connsiteX47" fmla="*/ 393276 w 867119"/>
              <a:gd name="connsiteY47" fmla="*/ 523335 h 743198"/>
              <a:gd name="connsiteX48" fmla="*/ 434565 w 867119"/>
              <a:gd name="connsiteY48" fmla="*/ 529529 h 743198"/>
              <a:gd name="connsiteX49" fmla="*/ 434565 w 867119"/>
              <a:gd name="connsiteY49" fmla="*/ 570818 h 743198"/>
              <a:gd name="connsiteX50" fmla="*/ 393276 w 867119"/>
              <a:gd name="connsiteY50" fmla="*/ 563592 h 743198"/>
              <a:gd name="connsiteX51" fmla="*/ 393276 w 867119"/>
              <a:gd name="connsiteY51" fmla="*/ 654427 h 743198"/>
              <a:gd name="connsiteX52" fmla="*/ 351987 w 867119"/>
              <a:gd name="connsiteY52" fmla="*/ 619332 h 743198"/>
              <a:gd name="connsiteX53" fmla="*/ 351987 w 867119"/>
              <a:gd name="connsiteY53" fmla="*/ 617267 h 743198"/>
              <a:gd name="connsiteX54" fmla="*/ 353019 w 867119"/>
              <a:gd name="connsiteY54" fmla="*/ 617267 h 743198"/>
              <a:gd name="connsiteX55" fmla="*/ 361277 w 867119"/>
              <a:gd name="connsiteY55" fmla="*/ 619332 h 743198"/>
              <a:gd name="connsiteX56" fmla="*/ 393276 w 867119"/>
              <a:gd name="connsiteY56" fmla="*/ 626557 h 743198"/>
              <a:gd name="connsiteX57" fmla="*/ 393276 w 867119"/>
              <a:gd name="connsiteY57" fmla="*/ 654427 h 743198"/>
              <a:gd name="connsiteX58" fmla="*/ 228121 w 867119"/>
              <a:gd name="connsiteY58" fmla="*/ 514045 h 743198"/>
              <a:gd name="connsiteX59" fmla="*/ 248765 w 867119"/>
              <a:gd name="connsiteY59" fmla="*/ 515078 h 743198"/>
              <a:gd name="connsiteX60" fmla="*/ 248765 w 867119"/>
              <a:gd name="connsiteY60" fmla="*/ 516110 h 743198"/>
              <a:gd name="connsiteX61" fmla="*/ 259087 w 867119"/>
              <a:gd name="connsiteY61" fmla="*/ 556367 h 743198"/>
              <a:gd name="connsiteX62" fmla="*/ 228121 w 867119"/>
              <a:gd name="connsiteY62" fmla="*/ 554302 h 743198"/>
              <a:gd name="connsiteX63" fmla="*/ 228121 w 867119"/>
              <a:gd name="connsiteY63" fmla="*/ 514045 h 743198"/>
              <a:gd name="connsiteX64" fmla="*/ 186832 w 867119"/>
              <a:gd name="connsiteY64" fmla="*/ 390179 h 743198"/>
              <a:gd name="connsiteX65" fmla="*/ 228121 w 867119"/>
              <a:gd name="connsiteY65" fmla="*/ 396372 h 743198"/>
              <a:gd name="connsiteX66" fmla="*/ 228121 w 867119"/>
              <a:gd name="connsiteY66" fmla="*/ 437661 h 743198"/>
              <a:gd name="connsiteX67" fmla="*/ 186832 w 867119"/>
              <a:gd name="connsiteY67" fmla="*/ 430436 h 743198"/>
              <a:gd name="connsiteX68" fmla="*/ 186832 w 867119"/>
              <a:gd name="connsiteY68" fmla="*/ 390179 h 743198"/>
              <a:gd name="connsiteX69" fmla="*/ 186832 w 867119"/>
              <a:gd name="connsiteY69" fmla="*/ 550173 h 743198"/>
              <a:gd name="connsiteX70" fmla="*/ 145543 w 867119"/>
              <a:gd name="connsiteY70" fmla="*/ 542948 h 743198"/>
              <a:gd name="connsiteX71" fmla="*/ 145543 w 867119"/>
              <a:gd name="connsiteY71" fmla="*/ 502691 h 743198"/>
              <a:gd name="connsiteX72" fmla="*/ 186832 w 867119"/>
              <a:gd name="connsiteY72" fmla="*/ 508884 h 743198"/>
              <a:gd name="connsiteX73" fmla="*/ 186832 w 867119"/>
              <a:gd name="connsiteY73" fmla="*/ 550173 h 743198"/>
              <a:gd name="connsiteX74" fmla="*/ 104254 w 867119"/>
              <a:gd name="connsiteY74" fmla="*/ 381921 h 743198"/>
              <a:gd name="connsiteX75" fmla="*/ 104254 w 867119"/>
              <a:gd name="connsiteY75" fmla="*/ 363341 h 743198"/>
              <a:gd name="connsiteX76" fmla="*/ 145543 w 867119"/>
              <a:gd name="connsiteY76" fmla="*/ 378825 h 743198"/>
              <a:gd name="connsiteX77" fmla="*/ 145543 w 867119"/>
              <a:gd name="connsiteY77" fmla="*/ 417017 h 743198"/>
              <a:gd name="connsiteX78" fmla="*/ 104254 w 867119"/>
              <a:gd name="connsiteY78" fmla="*/ 381921 h 743198"/>
              <a:gd name="connsiteX79" fmla="*/ 104254 w 867119"/>
              <a:gd name="connsiteY79" fmla="*/ 530561 h 743198"/>
              <a:gd name="connsiteX80" fmla="*/ 62965 w 867119"/>
              <a:gd name="connsiteY80" fmla="*/ 495466 h 743198"/>
              <a:gd name="connsiteX81" fmla="*/ 62965 w 867119"/>
              <a:gd name="connsiteY81" fmla="*/ 476886 h 743198"/>
              <a:gd name="connsiteX82" fmla="*/ 104254 w 867119"/>
              <a:gd name="connsiteY82" fmla="*/ 492369 h 743198"/>
              <a:gd name="connsiteX83" fmla="*/ 104254 w 867119"/>
              <a:gd name="connsiteY83" fmla="*/ 530561 h 743198"/>
              <a:gd name="connsiteX84" fmla="*/ 62965 w 867119"/>
              <a:gd name="connsiteY84" fmla="*/ 208508 h 743198"/>
              <a:gd name="connsiteX85" fmla="*/ 104254 w 867119"/>
              <a:gd name="connsiteY85" fmla="*/ 223992 h 743198"/>
              <a:gd name="connsiteX86" fmla="*/ 104254 w 867119"/>
              <a:gd name="connsiteY86" fmla="*/ 262184 h 743198"/>
              <a:gd name="connsiteX87" fmla="*/ 62965 w 867119"/>
              <a:gd name="connsiteY87" fmla="*/ 227088 h 743198"/>
              <a:gd name="connsiteX88" fmla="*/ 62965 w 867119"/>
              <a:gd name="connsiteY88" fmla="*/ 208508 h 743198"/>
              <a:gd name="connsiteX89" fmla="*/ 186832 w 867119"/>
              <a:gd name="connsiteY89" fmla="*/ 241539 h 743198"/>
              <a:gd name="connsiteX90" fmla="*/ 186832 w 867119"/>
              <a:gd name="connsiteY90" fmla="*/ 282828 h 743198"/>
              <a:gd name="connsiteX91" fmla="*/ 145543 w 867119"/>
              <a:gd name="connsiteY91" fmla="*/ 275603 h 743198"/>
              <a:gd name="connsiteX92" fmla="*/ 145543 w 867119"/>
              <a:gd name="connsiteY92" fmla="*/ 235346 h 743198"/>
              <a:gd name="connsiteX93" fmla="*/ 186832 w 867119"/>
              <a:gd name="connsiteY93" fmla="*/ 241539 h 743198"/>
              <a:gd name="connsiteX94" fmla="*/ 290054 w 867119"/>
              <a:gd name="connsiteY94" fmla="*/ 61933 h 743198"/>
              <a:gd name="connsiteX95" fmla="*/ 517142 w 867119"/>
              <a:gd name="connsiteY95" fmla="*/ 123866 h 743198"/>
              <a:gd name="connsiteX96" fmla="*/ 290054 w 867119"/>
              <a:gd name="connsiteY96" fmla="*/ 185800 h 743198"/>
              <a:gd name="connsiteX97" fmla="*/ 62965 w 867119"/>
              <a:gd name="connsiteY97" fmla="*/ 123866 h 743198"/>
              <a:gd name="connsiteX98" fmla="*/ 290054 w 867119"/>
              <a:gd name="connsiteY98" fmla="*/ 61933 h 743198"/>
              <a:gd name="connsiteX99" fmla="*/ 351987 w 867119"/>
              <a:gd name="connsiteY99" fmla="*/ 551205 h 743198"/>
              <a:gd name="connsiteX100" fmla="*/ 310698 w 867119"/>
              <a:gd name="connsiteY100" fmla="*/ 516110 h 743198"/>
              <a:gd name="connsiteX101" fmla="*/ 310698 w 867119"/>
              <a:gd name="connsiteY101" fmla="*/ 497530 h 743198"/>
              <a:gd name="connsiteX102" fmla="*/ 351987 w 867119"/>
              <a:gd name="connsiteY102" fmla="*/ 513013 h 743198"/>
              <a:gd name="connsiteX103" fmla="*/ 351987 w 867119"/>
              <a:gd name="connsiteY103" fmla="*/ 551205 h 743198"/>
              <a:gd name="connsiteX104" fmla="*/ 475853 w 867119"/>
              <a:gd name="connsiteY104" fmla="*/ 262184 h 743198"/>
              <a:gd name="connsiteX105" fmla="*/ 475853 w 867119"/>
              <a:gd name="connsiteY105" fmla="*/ 225024 h 743198"/>
              <a:gd name="connsiteX106" fmla="*/ 517142 w 867119"/>
              <a:gd name="connsiteY106" fmla="*/ 208508 h 743198"/>
              <a:gd name="connsiteX107" fmla="*/ 517142 w 867119"/>
              <a:gd name="connsiteY107" fmla="*/ 227088 h 743198"/>
              <a:gd name="connsiteX108" fmla="*/ 475853 w 867119"/>
              <a:gd name="connsiteY108" fmla="*/ 262184 h 743198"/>
              <a:gd name="connsiteX109" fmla="*/ 393276 w 867119"/>
              <a:gd name="connsiteY109" fmla="*/ 281796 h 743198"/>
              <a:gd name="connsiteX110" fmla="*/ 393276 w 867119"/>
              <a:gd name="connsiteY110" fmla="*/ 241539 h 743198"/>
              <a:gd name="connsiteX111" fmla="*/ 434565 w 867119"/>
              <a:gd name="connsiteY111" fmla="*/ 235346 h 743198"/>
              <a:gd name="connsiteX112" fmla="*/ 434565 w 867119"/>
              <a:gd name="connsiteY112" fmla="*/ 274570 h 743198"/>
              <a:gd name="connsiteX113" fmla="*/ 393276 w 867119"/>
              <a:gd name="connsiteY113" fmla="*/ 281796 h 743198"/>
              <a:gd name="connsiteX114" fmla="*/ 310698 w 867119"/>
              <a:gd name="connsiteY114" fmla="*/ 289022 h 743198"/>
              <a:gd name="connsiteX115" fmla="*/ 310698 w 867119"/>
              <a:gd name="connsiteY115" fmla="*/ 247733 h 743198"/>
              <a:gd name="connsiteX116" fmla="*/ 351987 w 867119"/>
              <a:gd name="connsiteY116" fmla="*/ 245668 h 743198"/>
              <a:gd name="connsiteX117" fmla="*/ 351987 w 867119"/>
              <a:gd name="connsiteY117" fmla="*/ 286957 h 743198"/>
              <a:gd name="connsiteX118" fmla="*/ 310698 w 867119"/>
              <a:gd name="connsiteY118" fmla="*/ 289022 h 743198"/>
              <a:gd name="connsiteX119" fmla="*/ 228121 w 867119"/>
              <a:gd name="connsiteY119" fmla="*/ 286957 h 743198"/>
              <a:gd name="connsiteX120" fmla="*/ 228121 w 867119"/>
              <a:gd name="connsiteY120" fmla="*/ 245668 h 743198"/>
              <a:gd name="connsiteX121" fmla="*/ 269409 w 867119"/>
              <a:gd name="connsiteY121" fmla="*/ 247733 h 743198"/>
              <a:gd name="connsiteX122" fmla="*/ 269409 w 867119"/>
              <a:gd name="connsiteY122" fmla="*/ 289022 h 743198"/>
              <a:gd name="connsiteX123" fmla="*/ 228121 w 867119"/>
              <a:gd name="connsiteY123" fmla="*/ 286957 h 743198"/>
              <a:gd name="connsiteX124" fmla="*/ 764875 w 867119"/>
              <a:gd name="connsiteY124" fmla="*/ 412888 h 743198"/>
              <a:gd name="connsiteX125" fmla="*/ 537787 w 867119"/>
              <a:gd name="connsiteY125" fmla="*/ 474821 h 743198"/>
              <a:gd name="connsiteX126" fmla="*/ 310698 w 867119"/>
              <a:gd name="connsiteY126" fmla="*/ 412888 h 743198"/>
              <a:gd name="connsiteX127" fmla="*/ 537787 w 867119"/>
              <a:gd name="connsiteY127" fmla="*/ 350955 h 743198"/>
              <a:gd name="connsiteX128" fmla="*/ 764875 w 867119"/>
              <a:gd name="connsiteY128" fmla="*/ 412888 h 743198"/>
              <a:gd name="connsiteX129" fmla="*/ 826808 w 867119"/>
              <a:gd name="connsiteY129" fmla="*/ 443855 h 743198"/>
              <a:gd name="connsiteX130" fmla="*/ 826808 w 867119"/>
              <a:gd name="connsiteY130" fmla="*/ 412888 h 743198"/>
              <a:gd name="connsiteX131" fmla="*/ 714296 w 867119"/>
              <a:gd name="connsiteY131" fmla="*/ 309666 h 743198"/>
              <a:gd name="connsiteX132" fmla="*/ 618300 w 867119"/>
              <a:gd name="connsiteY132" fmla="*/ 293150 h 743198"/>
              <a:gd name="connsiteX133" fmla="*/ 619332 w 867119"/>
              <a:gd name="connsiteY133" fmla="*/ 278699 h 743198"/>
              <a:gd name="connsiteX134" fmla="*/ 578043 w 867119"/>
              <a:gd name="connsiteY134" fmla="*/ 206444 h 743198"/>
              <a:gd name="connsiteX135" fmla="*/ 578043 w 867119"/>
              <a:gd name="connsiteY135" fmla="*/ 123866 h 743198"/>
              <a:gd name="connsiteX136" fmla="*/ 465531 w 867119"/>
              <a:gd name="connsiteY136" fmla="*/ 20644 h 743198"/>
              <a:gd name="connsiteX137" fmla="*/ 289022 w 867119"/>
              <a:gd name="connsiteY137" fmla="*/ 0 h 743198"/>
              <a:gd name="connsiteX138" fmla="*/ 0 w 867119"/>
              <a:gd name="connsiteY138" fmla="*/ 123866 h 743198"/>
              <a:gd name="connsiteX139" fmla="*/ 0 w 867119"/>
              <a:gd name="connsiteY139" fmla="*/ 227088 h 743198"/>
              <a:gd name="connsiteX140" fmla="*/ 41289 w 867119"/>
              <a:gd name="connsiteY140" fmla="*/ 299344 h 743198"/>
              <a:gd name="connsiteX141" fmla="*/ 41289 w 867119"/>
              <a:gd name="connsiteY141" fmla="*/ 318956 h 743198"/>
              <a:gd name="connsiteX142" fmla="*/ 0 w 867119"/>
              <a:gd name="connsiteY142" fmla="*/ 392244 h 743198"/>
              <a:gd name="connsiteX143" fmla="*/ 0 w 867119"/>
              <a:gd name="connsiteY143" fmla="*/ 495466 h 743198"/>
              <a:gd name="connsiteX144" fmla="*/ 112512 w 867119"/>
              <a:gd name="connsiteY144" fmla="*/ 598688 h 743198"/>
              <a:gd name="connsiteX145" fmla="*/ 289022 w 867119"/>
              <a:gd name="connsiteY145" fmla="*/ 619332 h 743198"/>
              <a:gd name="connsiteX146" fmla="*/ 401534 w 867119"/>
              <a:gd name="connsiteY146" fmla="*/ 722554 h 743198"/>
              <a:gd name="connsiteX147" fmla="*/ 578043 w 867119"/>
              <a:gd name="connsiteY147" fmla="*/ 743198 h 743198"/>
              <a:gd name="connsiteX148" fmla="*/ 867065 w 867119"/>
              <a:gd name="connsiteY148" fmla="*/ 619332 h 743198"/>
              <a:gd name="connsiteX149" fmla="*/ 867065 w 867119"/>
              <a:gd name="connsiteY149" fmla="*/ 516110 h 743198"/>
              <a:gd name="connsiteX150" fmla="*/ 826808 w 867119"/>
              <a:gd name="connsiteY150" fmla="*/ 443855 h 74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67119" h="743198">
                <a:moveTo>
                  <a:pt x="806164" y="619332"/>
                </a:moveTo>
                <a:cubicBezTo>
                  <a:pt x="806164" y="632751"/>
                  <a:pt x="790680" y="645137"/>
                  <a:pt x="764875" y="654427"/>
                </a:cubicBezTo>
                <a:lnTo>
                  <a:pt x="764875" y="617267"/>
                </a:lnTo>
                <a:cubicBezTo>
                  <a:pt x="779326" y="613139"/>
                  <a:pt x="793777" y="606945"/>
                  <a:pt x="806164" y="600752"/>
                </a:cubicBezTo>
                <a:lnTo>
                  <a:pt x="806164" y="619332"/>
                </a:lnTo>
                <a:close/>
                <a:moveTo>
                  <a:pt x="723586" y="551205"/>
                </a:moveTo>
                <a:lnTo>
                  <a:pt x="723586" y="514045"/>
                </a:lnTo>
                <a:cubicBezTo>
                  <a:pt x="738037" y="509917"/>
                  <a:pt x="752488" y="503723"/>
                  <a:pt x="764875" y="497530"/>
                </a:cubicBezTo>
                <a:lnTo>
                  <a:pt x="764875" y="516110"/>
                </a:lnTo>
                <a:cubicBezTo>
                  <a:pt x="764875" y="529529"/>
                  <a:pt x="749392" y="541915"/>
                  <a:pt x="723586" y="551205"/>
                </a:cubicBezTo>
                <a:close/>
                <a:moveTo>
                  <a:pt x="723586" y="666814"/>
                </a:moveTo>
                <a:cubicBezTo>
                  <a:pt x="711199" y="669911"/>
                  <a:pt x="696748" y="671975"/>
                  <a:pt x="682297" y="674040"/>
                </a:cubicBezTo>
                <a:lnTo>
                  <a:pt x="682297" y="633783"/>
                </a:lnTo>
                <a:cubicBezTo>
                  <a:pt x="695716" y="631719"/>
                  <a:pt x="710167" y="629654"/>
                  <a:pt x="723586" y="627590"/>
                </a:cubicBezTo>
                <a:lnTo>
                  <a:pt x="723586" y="666814"/>
                </a:lnTo>
                <a:close/>
                <a:moveTo>
                  <a:pt x="641009" y="530561"/>
                </a:moveTo>
                <a:cubicBezTo>
                  <a:pt x="654427" y="528497"/>
                  <a:pt x="668878" y="526432"/>
                  <a:pt x="682297" y="524368"/>
                </a:cubicBezTo>
                <a:lnTo>
                  <a:pt x="682297" y="563592"/>
                </a:lnTo>
                <a:cubicBezTo>
                  <a:pt x="669911" y="566689"/>
                  <a:pt x="655460" y="568753"/>
                  <a:pt x="641009" y="570818"/>
                </a:cubicBezTo>
                <a:lnTo>
                  <a:pt x="641009" y="530561"/>
                </a:lnTo>
                <a:close/>
                <a:moveTo>
                  <a:pt x="641009" y="679201"/>
                </a:moveTo>
                <a:cubicBezTo>
                  <a:pt x="627590" y="680233"/>
                  <a:pt x="614171" y="681265"/>
                  <a:pt x="599720" y="681265"/>
                </a:cubicBezTo>
                <a:lnTo>
                  <a:pt x="599720" y="639976"/>
                </a:lnTo>
                <a:cubicBezTo>
                  <a:pt x="612106" y="639976"/>
                  <a:pt x="626557" y="638944"/>
                  <a:pt x="641009" y="637912"/>
                </a:cubicBezTo>
                <a:lnTo>
                  <a:pt x="641009" y="679201"/>
                </a:lnTo>
                <a:close/>
                <a:moveTo>
                  <a:pt x="558431" y="578043"/>
                </a:moveTo>
                <a:lnTo>
                  <a:pt x="558431" y="536754"/>
                </a:lnTo>
                <a:cubicBezTo>
                  <a:pt x="570818" y="536754"/>
                  <a:pt x="585269" y="535722"/>
                  <a:pt x="599720" y="534690"/>
                </a:cubicBezTo>
                <a:lnTo>
                  <a:pt x="599720" y="575979"/>
                </a:lnTo>
                <a:cubicBezTo>
                  <a:pt x="586301" y="577011"/>
                  <a:pt x="572882" y="577011"/>
                  <a:pt x="558431" y="578043"/>
                </a:cubicBezTo>
                <a:close/>
                <a:moveTo>
                  <a:pt x="558431" y="681265"/>
                </a:moveTo>
                <a:cubicBezTo>
                  <a:pt x="543980" y="681265"/>
                  <a:pt x="530561" y="680233"/>
                  <a:pt x="517142" y="679201"/>
                </a:cubicBezTo>
                <a:lnTo>
                  <a:pt x="517142" y="639976"/>
                </a:lnTo>
                <a:cubicBezTo>
                  <a:pt x="524368" y="639976"/>
                  <a:pt x="530561" y="639976"/>
                  <a:pt x="537787" y="639976"/>
                </a:cubicBezTo>
                <a:cubicBezTo>
                  <a:pt x="543980" y="639976"/>
                  <a:pt x="551205" y="639976"/>
                  <a:pt x="558431" y="639976"/>
                </a:cubicBezTo>
                <a:lnTo>
                  <a:pt x="558431" y="681265"/>
                </a:lnTo>
                <a:close/>
                <a:moveTo>
                  <a:pt x="475853" y="534690"/>
                </a:moveTo>
                <a:cubicBezTo>
                  <a:pt x="489272" y="535722"/>
                  <a:pt x="502691" y="536754"/>
                  <a:pt x="517142" y="536754"/>
                </a:cubicBezTo>
                <a:lnTo>
                  <a:pt x="517142" y="578043"/>
                </a:lnTo>
                <a:cubicBezTo>
                  <a:pt x="502691" y="578043"/>
                  <a:pt x="489272" y="577011"/>
                  <a:pt x="475853" y="575979"/>
                </a:cubicBezTo>
                <a:lnTo>
                  <a:pt x="475853" y="534690"/>
                </a:lnTo>
                <a:close/>
                <a:moveTo>
                  <a:pt x="475853" y="674040"/>
                </a:moveTo>
                <a:cubicBezTo>
                  <a:pt x="461402" y="671975"/>
                  <a:pt x="446951" y="669911"/>
                  <a:pt x="434565" y="666814"/>
                </a:cubicBezTo>
                <a:lnTo>
                  <a:pt x="434565" y="633783"/>
                </a:lnTo>
                <a:cubicBezTo>
                  <a:pt x="447983" y="635847"/>
                  <a:pt x="461402" y="636880"/>
                  <a:pt x="475853" y="637912"/>
                </a:cubicBezTo>
                <a:lnTo>
                  <a:pt x="475853" y="674040"/>
                </a:lnTo>
                <a:close/>
                <a:moveTo>
                  <a:pt x="393276" y="563592"/>
                </a:moveTo>
                <a:lnTo>
                  <a:pt x="393276" y="523335"/>
                </a:lnTo>
                <a:cubicBezTo>
                  <a:pt x="406695" y="525400"/>
                  <a:pt x="420113" y="528497"/>
                  <a:pt x="434565" y="529529"/>
                </a:cubicBezTo>
                <a:lnTo>
                  <a:pt x="434565" y="570818"/>
                </a:lnTo>
                <a:cubicBezTo>
                  <a:pt x="420113" y="568753"/>
                  <a:pt x="405662" y="566689"/>
                  <a:pt x="393276" y="563592"/>
                </a:cubicBezTo>
                <a:close/>
                <a:moveTo>
                  <a:pt x="393276" y="654427"/>
                </a:moveTo>
                <a:cubicBezTo>
                  <a:pt x="367470" y="644105"/>
                  <a:pt x="351987" y="631719"/>
                  <a:pt x="351987" y="619332"/>
                </a:cubicBezTo>
                <a:lnTo>
                  <a:pt x="351987" y="617267"/>
                </a:lnTo>
                <a:cubicBezTo>
                  <a:pt x="351987" y="617267"/>
                  <a:pt x="351987" y="617267"/>
                  <a:pt x="353019" y="617267"/>
                </a:cubicBezTo>
                <a:cubicBezTo>
                  <a:pt x="356116" y="618300"/>
                  <a:pt x="358180" y="619332"/>
                  <a:pt x="361277" y="619332"/>
                </a:cubicBezTo>
                <a:cubicBezTo>
                  <a:pt x="371599" y="622429"/>
                  <a:pt x="381921" y="624493"/>
                  <a:pt x="393276" y="626557"/>
                </a:cubicBezTo>
                <a:lnTo>
                  <a:pt x="393276" y="654427"/>
                </a:lnTo>
                <a:close/>
                <a:moveTo>
                  <a:pt x="228121" y="514045"/>
                </a:moveTo>
                <a:cubicBezTo>
                  <a:pt x="235346" y="514045"/>
                  <a:pt x="241539" y="515078"/>
                  <a:pt x="248765" y="515078"/>
                </a:cubicBezTo>
                <a:lnTo>
                  <a:pt x="248765" y="516110"/>
                </a:lnTo>
                <a:cubicBezTo>
                  <a:pt x="248765" y="530561"/>
                  <a:pt x="251862" y="545012"/>
                  <a:pt x="259087" y="556367"/>
                </a:cubicBezTo>
                <a:cubicBezTo>
                  <a:pt x="248765" y="556367"/>
                  <a:pt x="238443" y="555334"/>
                  <a:pt x="228121" y="554302"/>
                </a:cubicBezTo>
                <a:lnTo>
                  <a:pt x="228121" y="514045"/>
                </a:lnTo>
                <a:close/>
                <a:moveTo>
                  <a:pt x="186832" y="390179"/>
                </a:moveTo>
                <a:cubicBezTo>
                  <a:pt x="200251" y="392244"/>
                  <a:pt x="213670" y="395340"/>
                  <a:pt x="228121" y="396372"/>
                </a:cubicBezTo>
                <a:lnTo>
                  <a:pt x="228121" y="437661"/>
                </a:lnTo>
                <a:cubicBezTo>
                  <a:pt x="213670" y="435597"/>
                  <a:pt x="199218" y="433532"/>
                  <a:pt x="186832" y="430436"/>
                </a:cubicBezTo>
                <a:lnTo>
                  <a:pt x="186832" y="390179"/>
                </a:lnTo>
                <a:close/>
                <a:moveTo>
                  <a:pt x="186832" y="550173"/>
                </a:moveTo>
                <a:cubicBezTo>
                  <a:pt x="172381" y="548109"/>
                  <a:pt x="157930" y="546044"/>
                  <a:pt x="145543" y="542948"/>
                </a:cubicBezTo>
                <a:lnTo>
                  <a:pt x="145543" y="502691"/>
                </a:lnTo>
                <a:cubicBezTo>
                  <a:pt x="158962" y="504756"/>
                  <a:pt x="172381" y="507852"/>
                  <a:pt x="186832" y="508884"/>
                </a:cubicBezTo>
                <a:lnTo>
                  <a:pt x="186832" y="550173"/>
                </a:lnTo>
                <a:close/>
                <a:moveTo>
                  <a:pt x="104254" y="381921"/>
                </a:moveTo>
                <a:lnTo>
                  <a:pt x="104254" y="363341"/>
                </a:lnTo>
                <a:cubicBezTo>
                  <a:pt x="116641" y="369535"/>
                  <a:pt x="130060" y="374696"/>
                  <a:pt x="145543" y="378825"/>
                </a:cubicBezTo>
                <a:lnTo>
                  <a:pt x="145543" y="417017"/>
                </a:lnTo>
                <a:cubicBezTo>
                  <a:pt x="119737" y="407727"/>
                  <a:pt x="104254" y="395340"/>
                  <a:pt x="104254" y="381921"/>
                </a:cubicBezTo>
                <a:close/>
                <a:moveTo>
                  <a:pt x="104254" y="530561"/>
                </a:moveTo>
                <a:cubicBezTo>
                  <a:pt x="78449" y="520239"/>
                  <a:pt x="62965" y="507852"/>
                  <a:pt x="62965" y="495466"/>
                </a:cubicBezTo>
                <a:lnTo>
                  <a:pt x="62965" y="476886"/>
                </a:lnTo>
                <a:cubicBezTo>
                  <a:pt x="75352" y="483079"/>
                  <a:pt x="88771" y="488240"/>
                  <a:pt x="104254" y="492369"/>
                </a:cubicBezTo>
                <a:lnTo>
                  <a:pt x="104254" y="530561"/>
                </a:lnTo>
                <a:close/>
                <a:moveTo>
                  <a:pt x="62965" y="208508"/>
                </a:moveTo>
                <a:cubicBezTo>
                  <a:pt x="75352" y="214702"/>
                  <a:pt x="88771" y="219863"/>
                  <a:pt x="104254" y="223992"/>
                </a:cubicBezTo>
                <a:lnTo>
                  <a:pt x="104254" y="262184"/>
                </a:lnTo>
                <a:cubicBezTo>
                  <a:pt x="78449" y="251862"/>
                  <a:pt x="62965" y="239475"/>
                  <a:pt x="62965" y="227088"/>
                </a:cubicBezTo>
                <a:lnTo>
                  <a:pt x="62965" y="208508"/>
                </a:lnTo>
                <a:close/>
                <a:moveTo>
                  <a:pt x="186832" y="241539"/>
                </a:moveTo>
                <a:lnTo>
                  <a:pt x="186832" y="282828"/>
                </a:lnTo>
                <a:cubicBezTo>
                  <a:pt x="172381" y="280764"/>
                  <a:pt x="157930" y="278699"/>
                  <a:pt x="145543" y="275603"/>
                </a:cubicBezTo>
                <a:lnTo>
                  <a:pt x="145543" y="235346"/>
                </a:lnTo>
                <a:cubicBezTo>
                  <a:pt x="158962" y="237411"/>
                  <a:pt x="172381" y="239475"/>
                  <a:pt x="186832" y="241539"/>
                </a:cubicBezTo>
                <a:close/>
                <a:moveTo>
                  <a:pt x="290054" y="61933"/>
                </a:moveTo>
                <a:cubicBezTo>
                  <a:pt x="415985" y="61933"/>
                  <a:pt x="517142" y="89803"/>
                  <a:pt x="517142" y="123866"/>
                </a:cubicBezTo>
                <a:cubicBezTo>
                  <a:pt x="517142" y="157930"/>
                  <a:pt x="415985" y="185800"/>
                  <a:pt x="290054" y="185800"/>
                </a:cubicBezTo>
                <a:cubicBezTo>
                  <a:pt x="164123" y="185800"/>
                  <a:pt x="62965" y="157930"/>
                  <a:pt x="62965" y="123866"/>
                </a:cubicBezTo>
                <a:cubicBezTo>
                  <a:pt x="62965" y="89803"/>
                  <a:pt x="164123" y="61933"/>
                  <a:pt x="290054" y="61933"/>
                </a:cubicBezTo>
                <a:close/>
                <a:moveTo>
                  <a:pt x="351987" y="551205"/>
                </a:moveTo>
                <a:cubicBezTo>
                  <a:pt x="326181" y="540883"/>
                  <a:pt x="310698" y="528497"/>
                  <a:pt x="310698" y="516110"/>
                </a:cubicBezTo>
                <a:lnTo>
                  <a:pt x="310698" y="497530"/>
                </a:lnTo>
                <a:cubicBezTo>
                  <a:pt x="323085" y="503723"/>
                  <a:pt x="336504" y="508884"/>
                  <a:pt x="351987" y="513013"/>
                </a:cubicBezTo>
                <a:lnTo>
                  <a:pt x="351987" y="551205"/>
                </a:lnTo>
                <a:close/>
                <a:moveTo>
                  <a:pt x="475853" y="262184"/>
                </a:moveTo>
                <a:lnTo>
                  <a:pt x="475853" y="225024"/>
                </a:lnTo>
                <a:cubicBezTo>
                  <a:pt x="490304" y="220895"/>
                  <a:pt x="504755" y="214702"/>
                  <a:pt x="517142" y="208508"/>
                </a:cubicBezTo>
                <a:lnTo>
                  <a:pt x="517142" y="227088"/>
                </a:lnTo>
                <a:cubicBezTo>
                  <a:pt x="517142" y="240507"/>
                  <a:pt x="501659" y="252894"/>
                  <a:pt x="475853" y="262184"/>
                </a:cubicBezTo>
                <a:close/>
                <a:moveTo>
                  <a:pt x="393276" y="281796"/>
                </a:moveTo>
                <a:lnTo>
                  <a:pt x="393276" y="241539"/>
                </a:lnTo>
                <a:cubicBezTo>
                  <a:pt x="406695" y="239475"/>
                  <a:pt x="421146" y="237411"/>
                  <a:pt x="434565" y="235346"/>
                </a:cubicBezTo>
                <a:lnTo>
                  <a:pt x="434565" y="274570"/>
                </a:lnTo>
                <a:cubicBezTo>
                  <a:pt x="422178" y="277667"/>
                  <a:pt x="407727" y="279732"/>
                  <a:pt x="393276" y="281796"/>
                </a:cubicBezTo>
                <a:close/>
                <a:moveTo>
                  <a:pt x="310698" y="289022"/>
                </a:moveTo>
                <a:lnTo>
                  <a:pt x="310698" y="247733"/>
                </a:lnTo>
                <a:cubicBezTo>
                  <a:pt x="323085" y="247733"/>
                  <a:pt x="337536" y="246701"/>
                  <a:pt x="351987" y="245668"/>
                </a:cubicBezTo>
                <a:lnTo>
                  <a:pt x="351987" y="286957"/>
                </a:lnTo>
                <a:cubicBezTo>
                  <a:pt x="338568" y="287989"/>
                  <a:pt x="325149" y="287989"/>
                  <a:pt x="310698" y="289022"/>
                </a:cubicBezTo>
                <a:close/>
                <a:moveTo>
                  <a:pt x="228121" y="286957"/>
                </a:moveTo>
                <a:lnTo>
                  <a:pt x="228121" y="245668"/>
                </a:lnTo>
                <a:cubicBezTo>
                  <a:pt x="241539" y="246701"/>
                  <a:pt x="254958" y="247733"/>
                  <a:pt x="269409" y="247733"/>
                </a:cubicBezTo>
                <a:lnTo>
                  <a:pt x="269409" y="289022"/>
                </a:lnTo>
                <a:cubicBezTo>
                  <a:pt x="254958" y="287989"/>
                  <a:pt x="241539" y="287989"/>
                  <a:pt x="228121" y="286957"/>
                </a:cubicBezTo>
                <a:close/>
                <a:moveTo>
                  <a:pt x="764875" y="412888"/>
                </a:moveTo>
                <a:cubicBezTo>
                  <a:pt x="764875" y="446951"/>
                  <a:pt x="663717" y="474821"/>
                  <a:pt x="537787" y="474821"/>
                </a:cubicBezTo>
                <a:cubicBezTo>
                  <a:pt x="411856" y="474821"/>
                  <a:pt x="310698" y="446951"/>
                  <a:pt x="310698" y="412888"/>
                </a:cubicBezTo>
                <a:cubicBezTo>
                  <a:pt x="310698" y="378825"/>
                  <a:pt x="411856" y="350955"/>
                  <a:pt x="537787" y="350955"/>
                </a:cubicBezTo>
                <a:cubicBezTo>
                  <a:pt x="663717" y="350955"/>
                  <a:pt x="764875" y="378825"/>
                  <a:pt x="764875" y="412888"/>
                </a:cubicBezTo>
                <a:close/>
                <a:moveTo>
                  <a:pt x="826808" y="443855"/>
                </a:moveTo>
                <a:lnTo>
                  <a:pt x="826808" y="412888"/>
                </a:lnTo>
                <a:cubicBezTo>
                  <a:pt x="826808" y="364374"/>
                  <a:pt x="788616" y="329278"/>
                  <a:pt x="714296" y="309666"/>
                </a:cubicBezTo>
                <a:cubicBezTo>
                  <a:pt x="686426" y="302440"/>
                  <a:pt x="654427" y="296247"/>
                  <a:pt x="618300" y="293150"/>
                </a:cubicBezTo>
                <a:cubicBezTo>
                  <a:pt x="619332" y="289022"/>
                  <a:pt x="619332" y="283860"/>
                  <a:pt x="619332" y="278699"/>
                </a:cubicBezTo>
                <a:cubicBezTo>
                  <a:pt x="619332" y="249797"/>
                  <a:pt x="605913" y="225024"/>
                  <a:pt x="578043" y="206444"/>
                </a:cubicBezTo>
                <a:lnTo>
                  <a:pt x="578043" y="123866"/>
                </a:lnTo>
                <a:cubicBezTo>
                  <a:pt x="578043" y="75352"/>
                  <a:pt x="539851" y="40257"/>
                  <a:pt x="465531" y="20644"/>
                </a:cubicBezTo>
                <a:cubicBezTo>
                  <a:pt x="417017" y="7226"/>
                  <a:pt x="355084" y="0"/>
                  <a:pt x="289022" y="0"/>
                </a:cubicBezTo>
                <a:cubicBezTo>
                  <a:pt x="202315" y="0"/>
                  <a:pt x="0" y="12387"/>
                  <a:pt x="0" y="123866"/>
                </a:cubicBezTo>
                <a:lnTo>
                  <a:pt x="0" y="227088"/>
                </a:lnTo>
                <a:cubicBezTo>
                  <a:pt x="0" y="255991"/>
                  <a:pt x="13419" y="280764"/>
                  <a:pt x="41289" y="299344"/>
                </a:cubicBezTo>
                <a:lnTo>
                  <a:pt x="41289" y="318956"/>
                </a:lnTo>
                <a:cubicBezTo>
                  <a:pt x="16516" y="336504"/>
                  <a:pt x="0" y="360245"/>
                  <a:pt x="0" y="392244"/>
                </a:cubicBezTo>
                <a:lnTo>
                  <a:pt x="0" y="495466"/>
                </a:lnTo>
                <a:cubicBezTo>
                  <a:pt x="0" y="543980"/>
                  <a:pt x="38192" y="579075"/>
                  <a:pt x="112512" y="598688"/>
                </a:cubicBezTo>
                <a:cubicBezTo>
                  <a:pt x="161026" y="612106"/>
                  <a:pt x="222959" y="619332"/>
                  <a:pt x="289022" y="619332"/>
                </a:cubicBezTo>
                <a:cubicBezTo>
                  <a:pt x="289022" y="667846"/>
                  <a:pt x="327214" y="702942"/>
                  <a:pt x="401534" y="722554"/>
                </a:cubicBezTo>
                <a:cubicBezTo>
                  <a:pt x="450048" y="735973"/>
                  <a:pt x="511981" y="743198"/>
                  <a:pt x="578043" y="743198"/>
                </a:cubicBezTo>
                <a:cubicBezTo>
                  <a:pt x="664750" y="743198"/>
                  <a:pt x="867065" y="730812"/>
                  <a:pt x="867065" y="619332"/>
                </a:cubicBezTo>
                <a:lnTo>
                  <a:pt x="867065" y="516110"/>
                </a:lnTo>
                <a:cubicBezTo>
                  <a:pt x="868097" y="487208"/>
                  <a:pt x="854678" y="462434"/>
                  <a:pt x="826808" y="443855"/>
                </a:cubicBezTo>
                <a:close/>
              </a:path>
            </a:pathLst>
          </a:custGeom>
          <a:solidFill>
            <a:schemeClr val="bg1"/>
          </a:solidFill>
          <a:ln w="1031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Yin and Yang Variation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2A982F3-44C5-43C4-8A86-E472E67A2BAA}"/>
              </a:ext>
            </a:extLst>
          </p:cNvPr>
          <p:cNvGrpSpPr/>
          <p:nvPr/>
        </p:nvGrpSpPr>
        <p:grpSpPr>
          <a:xfrm>
            <a:off x="911133" y="1393953"/>
            <a:ext cx="7321735" cy="4459841"/>
            <a:chOff x="34620200" y="10223499"/>
            <a:chExt cx="6058905" cy="3690622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5FF9226C-EE43-43D9-9E9A-1DE29FDF4558}"/>
                </a:ext>
              </a:extLst>
            </p:cNvPr>
            <p:cNvSpPr/>
            <p:nvPr/>
          </p:nvSpPr>
          <p:spPr>
            <a:xfrm>
              <a:off x="37198299" y="10223499"/>
              <a:ext cx="3480806" cy="361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7" extrusionOk="0">
                  <a:moveTo>
                    <a:pt x="10294" y="0"/>
                  </a:moveTo>
                  <a:cubicBezTo>
                    <a:pt x="7831" y="0"/>
                    <a:pt x="5502" y="763"/>
                    <a:pt x="3547" y="2198"/>
                  </a:cubicBezTo>
                  <a:lnTo>
                    <a:pt x="3547" y="2198"/>
                  </a:lnTo>
                  <a:lnTo>
                    <a:pt x="3500" y="2236"/>
                  </a:lnTo>
                  <a:lnTo>
                    <a:pt x="3469" y="2258"/>
                  </a:lnTo>
                  <a:lnTo>
                    <a:pt x="3469" y="2258"/>
                  </a:lnTo>
                  <a:cubicBezTo>
                    <a:pt x="2195" y="3217"/>
                    <a:pt x="1139" y="4448"/>
                    <a:pt x="397" y="5823"/>
                  </a:cubicBezTo>
                  <a:cubicBezTo>
                    <a:pt x="-174" y="6895"/>
                    <a:pt x="-127" y="8149"/>
                    <a:pt x="522" y="9176"/>
                  </a:cubicBezTo>
                  <a:cubicBezTo>
                    <a:pt x="1155" y="10181"/>
                    <a:pt x="2249" y="10792"/>
                    <a:pt x="3469" y="10815"/>
                  </a:cubicBezTo>
                  <a:lnTo>
                    <a:pt x="3625" y="10815"/>
                  </a:lnTo>
                  <a:cubicBezTo>
                    <a:pt x="4837" y="10792"/>
                    <a:pt x="5939" y="10181"/>
                    <a:pt x="6573" y="9176"/>
                  </a:cubicBezTo>
                  <a:cubicBezTo>
                    <a:pt x="7221" y="8149"/>
                    <a:pt x="7268" y="6895"/>
                    <a:pt x="6698" y="5823"/>
                  </a:cubicBezTo>
                  <a:cubicBezTo>
                    <a:pt x="6690" y="5808"/>
                    <a:pt x="6682" y="5793"/>
                    <a:pt x="6674" y="5785"/>
                  </a:cubicBezTo>
                  <a:cubicBezTo>
                    <a:pt x="5298" y="3240"/>
                    <a:pt x="7167" y="189"/>
                    <a:pt x="10137" y="151"/>
                  </a:cubicBezTo>
                  <a:cubicBezTo>
                    <a:pt x="10192" y="151"/>
                    <a:pt x="10239" y="151"/>
                    <a:pt x="10294" y="151"/>
                  </a:cubicBezTo>
                  <a:cubicBezTo>
                    <a:pt x="16352" y="151"/>
                    <a:pt x="21285" y="4924"/>
                    <a:pt x="21262" y="10785"/>
                  </a:cubicBezTo>
                  <a:cubicBezTo>
                    <a:pt x="21238" y="16804"/>
                    <a:pt x="16008" y="21600"/>
                    <a:pt x="9786" y="21328"/>
                  </a:cubicBezTo>
                  <a:cubicBezTo>
                    <a:pt x="7597" y="21230"/>
                    <a:pt x="5533" y="20520"/>
                    <a:pt x="3774" y="19259"/>
                  </a:cubicBezTo>
                  <a:cubicBezTo>
                    <a:pt x="3688" y="19198"/>
                    <a:pt x="3571" y="19183"/>
                    <a:pt x="3477" y="19229"/>
                  </a:cubicBezTo>
                  <a:lnTo>
                    <a:pt x="3477" y="19229"/>
                  </a:lnTo>
                  <a:lnTo>
                    <a:pt x="3508" y="19251"/>
                  </a:lnTo>
                  <a:cubicBezTo>
                    <a:pt x="5470" y="20716"/>
                    <a:pt x="7816" y="21487"/>
                    <a:pt x="10302" y="21487"/>
                  </a:cubicBezTo>
                  <a:cubicBezTo>
                    <a:pt x="16431" y="21487"/>
                    <a:pt x="21426" y="16668"/>
                    <a:pt x="21426" y="10740"/>
                  </a:cubicBezTo>
                  <a:cubicBezTo>
                    <a:pt x="21426" y="4811"/>
                    <a:pt x="16431" y="0"/>
                    <a:pt x="10294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4AE876A4-B2A9-42AA-AD44-FB32E61E25DD}"/>
                </a:ext>
              </a:extLst>
            </p:cNvPr>
            <p:cNvSpPr/>
            <p:nvPr/>
          </p:nvSpPr>
          <p:spPr>
            <a:xfrm>
              <a:off x="34620200" y="10299700"/>
              <a:ext cx="3479532" cy="361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7" extrusionOk="0">
                  <a:moveTo>
                    <a:pt x="20904" y="12299"/>
                  </a:moveTo>
                  <a:cubicBezTo>
                    <a:pt x="20271" y="11295"/>
                    <a:pt x="19176" y="10683"/>
                    <a:pt x="17956" y="10661"/>
                  </a:cubicBezTo>
                  <a:lnTo>
                    <a:pt x="17799" y="10661"/>
                  </a:lnTo>
                  <a:cubicBezTo>
                    <a:pt x="16587" y="10683"/>
                    <a:pt x="15484" y="11295"/>
                    <a:pt x="14851" y="12299"/>
                  </a:cubicBezTo>
                  <a:cubicBezTo>
                    <a:pt x="14202" y="13333"/>
                    <a:pt x="14178" y="14632"/>
                    <a:pt x="14757" y="15704"/>
                  </a:cubicBezTo>
                  <a:cubicBezTo>
                    <a:pt x="14765" y="15726"/>
                    <a:pt x="14781" y="15742"/>
                    <a:pt x="14788" y="15764"/>
                  </a:cubicBezTo>
                  <a:cubicBezTo>
                    <a:pt x="16149" y="18233"/>
                    <a:pt x="14327" y="21245"/>
                    <a:pt x="11433" y="21321"/>
                  </a:cubicBezTo>
                  <a:cubicBezTo>
                    <a:pt x="11332" y="21321"/>
                    <a:pt x="11230" y="21328"/>
                    <a:pt x="11128" y="21328"/>
                  </a:cubicBezTo>
                  <a:cubicBezTo>
                    <a:pt x="5068" y="21328"/>
                    <a:pt x="141" y="16557"/>
                    <a:pt x="156" y="10698"/>
                  </a:cubicBezTo>
                  <a:cubicBezTo>
                    <a:pt x="180" y="4696"/>
                    <a:pt x="5427" y="-113"/>
                    <a:pt x="11637" y="159"/>
                  </a:cubicBezTo>
                  <a:cubicBezTo>
                    <a:pt x="13827" y="257"/>
                    <a:pt x="15891" y="967"/>
                    <a:pt x="17659" y="2227"/>
                  </a:cubicBezTo>
                  <a:cubicBezTo>
                    <a:pt x="17745" y="2288"/>
                    <a:pt x="17862" y="2303"/>
                    <a:pt x="17956" y="2258"/>
                  </a:cubicBezTo>
                  <a:lnTo>
                    <a:pt x="17956" y="2258"/>
                  </a:lnTo>
                  <a:lnTo>
                    <a:pt x="17924" y="2235"/>
                  </a:lnTo>
                  <a:cubicBezTo>
                    <a:pt x="15961" y="770"/>
                    <a:pt x="13615" y="0"/>
                    <a:pt x="11128" y="0"/>
                  </a:cubicBezTo>
                  <a:cubicBezTo>
                    <a:pt x="4997" y="0"/>
                    <a:pt x="0" y="4817"/>
                    <a:pt x="0" y="10744"/>
                  </a:cubicBezTo>
                  <a:cubicBezTo>
                    <a:pt x="0" y="16670"/>
                    <a:pt x="4989" y="21487"/>
                    <a:pt x="11128" y="21487"/>
                  </a:cubicBezTo>
                  <a:cubicBezTo>
                    <a:pt x="13592" y="21487"/>
                    <a:pt x="15922" y="20724"/>
                    <a:pt x="17878" y="19290"/>
                  </a:cubicBezTo>
                  <a:lnTo>
                    <a:pt x="17878" y="19290"/>
                  </a:lnTo>
                  <a:lnTo>
                    <a:pt x="17924" y="19252"/>
                  </a:lnTo>
                  <a:lnTo>
                    <a:pt x="17956" y="19230"/>
                  </a:lnTo>
                  <a:lnTo>
                    <a:pt x="17956" y="19230"/>
                  </a:lnTo>
                  <a:cubicBezTo>
                    <a:pt x="19230" y="18271"/>
                    <a:pt x="20286" y="17040"/>
                    <a:pt x="21029" y="15666"/>
                  </a:cubicBezTo>
                  <a:cubicBezTo>
                    <a:pt x="21600" y="14579"/>
                    <a:pt x="21553" y="13326"/>
                    <a:pt x="20904" y="1229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A35BB43-7D62-49B1-BDF5-47923644F45F}"/>
              </a:ext>
            </a:extLst>
          </p:cNvPr>
          <p:cNvGrpSpPr/>
          <p:nvPr/>
        </p:nvGrpSpPr>
        <p:grpSpPr>
          <a:xfrm>
            <a:off x="1463639" y="2411657"/>
            <a:ext cx="2124960" cy="2282928"/>
            <a:chOff x="332936" y="2588520"/>
            <a:chExt cx="2926080" cy="247699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DE0F2F5-D784-4B94-80D6-121C070901A2}"/>
                </a:ext>
              </a:extLst>
            </p:cNvPr>
            <p:cNvSpPr txBox="1"/>
            <p:nvPr/>
          </p:nvSpPr>
          <p:spPr>
            <a:xfrm>
              <a:off x="332936" y="2588520"/>
              <a:ext cx="2926080" cy="50091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B0B34F-BDE1-43FB-9453-9D6EAC6CBDEA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19785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nostrud.</a:t>
              </a:r>
            </a:p>
            <a:p>
              <a:pPr algn="just">
                <a:spcAft>
                  <a:spcPts val="900"/>
                </a:spcAft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FB3DC06-DF10-4A64-9880-7BA01700CECC}"/>
              </a:ext>
            </a:extLst>
          </p:cNvPr>
          <p:cNvGrpSpPr/>
          <p:nvPr/>
        </p:nvGrpSpPr>
        <p:grpSpPr>
          <a:xfrm>
            <a:off x="5553864" y="2411657"/>
            <a:ext cx="2124960" cy="2282928"/>
            <a:chOff x="332936" y="2588520"/>
            <a:chExt cx="2926080" cy="247699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4D6FDBF-C5DB-4DBF-B11C-89A9F7BF6591}"/>
                </a:ext>
              </a:extLst>
            </p:cNvPr>
            <p:cNvSpPr txBox="1"/>
            <p:nvPr/>
          </p:nvSpPr>
          <p:spPr>
            <a:xfrm>
              <a:off x="332936" y="2588520"/>
              <a:ext cx="2926080" cy="50091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7D5C26C-8E27-4D34-AB68-4029E597B4B4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19785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 nostrud.</a:t>
              </a:r>
            </a:p>
            <a:p>
              <a:pPr algn="just">
                <a:spcAft>
                  <a:spcPts val="900"/>
                </a:spcAft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Duis aute irure dolor in reprehenderit in voluptate velit esse cillum dolore eu fugiat nulla pariatur. Excepteur sint occaecat cupidatat non proident, sunt in culpa qui offici.</a:t>
              </a:r>
            </a:p>
          </p:txBody>
        </p:sp>
      </p:grpSp>
      <p:grpSp>
        <p:nvGrpSpPr>
          <p:cNvPr id="39" name="Graphic 11" descr="Handshake">
            <a:extLst>
              <a:ext uri="{FF2B5EF4-FFF2-40B4-BE49-F238E27FC236}">
                <a16:creationId xmlns:a16="http://schemas.microsoft.com/office/drawing/2014/main" id="{5924BCAF-9F02-4C83-8366-1A1FA6BB6AF1}"/>
              </a:ext>
            </a:extLst>
          </p:cNvPr>
          <p:cNvGrpSpPr/>
          <p:nvPr/>
        </p:nvGrpSpPr>
        <p:grpSpPr>
          <a:xfrm>
            <a:off x="4266883" y="2426845"/>
            <a:ext cx="913293" cy="913293"/>
            <a:chOff x="5764944" y="2130214"/>
            <a:chExt cx="990931" cy="9909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0B2D35B-2B58-42D4-AB20-FC8C9298AB5A}"/>
                </a:ext>
              </a:extLst>
            </p:cNvPr>
            <p:cNvSpPr/>
            <p:nvPr/>
          </p:nvSpPr>
          <p:spPr>
            <a:xfrm>
              <a:off x="6206030" y="2790131"/>
              <a:ext cx="80887" cy="87409"/>
            </a:xfrm>
            <a:custGeom>
              <a:avLst/>
              <a:gdLst>
                <a:gd name="connsiteX0" fmla="*/ 22380 w 80887"/>
                <a:gd name="connsiteY0" fmla="*/ 87410 h 87409"/>
                <a:gd name="connsiteX1" fmla="*/ 6896 w 80887"/>
                <a:gd name="connsiteY1" fmla="*/ 82248 h 87409"/>
                <a:gd name="connsiteX2" fmla="*/ 4832 w 80887"/>
                <a:gd name="connsiteY2" fmla="*/ 53346 h 87409"/>
                <a:gd name="connsiteX3" fmla="*/ 45089 w 80887"/>
                <a:gd name="connsiteY3" fmla="*/ 6896 h 87409"/>
                <a:gd name="connsiteX4" fmla="*/ 73991 w 80887"/>
                <a:gd name="connsiteY4" fmla="*/ 4832 h 87409"/>
                <a:gd name="connsiteX5" fmla="*/ 76055 w 80887"/>
                <a:gd name="connsiteY5" fmla="*/ 33734 h 87409"/>
                <a:gd name="connsiteX6" fmla="*/ 35799 w 80887"/>
                <a:gd name="connsiteY6" fmla="*/ 80184 h 87409"/>
                <a:gd name="connsiteX7" fmla="*/ 22380 w 80887"/>
                <a:gd name="connsiteY7" fmla="*/ 87410 h 87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887" h="87409">
                  <a:moveTo>
                    <a:pt x="22380" y="87410"/>
                  </a:moveTo>
                  <a:cubicBezTo>
                    <a:pt x="17219" y="87410"/>
                    <a:pt x="11025" y="86377"/>
                    <a:pt x="6896" y="82248"/>
                  </a:cubicBezTo>
                  <a:cubicBezTo>
                    <a:pt x="-1361" y="75023"/>
                    <a:pt x="-2394" y="61604"/>
                    <a:pt x="4832" y="53346"/>
                  </a:cubicBezTo>
                  <a:lnTo>
                    <a:pt x="45089" y="6896"/>
                  </a:lnTo>
                  <a:cubicBezTo>
                    <a:pt x="52314" y="-1361"/>
                    <a:pt x="65733" y="-2394"/>
                    <a:pt x="73991" y="4832"/>
                  </a:cubicBezTo>
                  <a:cubicBezTo>
                    <a:pt x="82248" y="12057"/>
                    <a:pt x="83281" y="25476"/>
                    <a:pt x="76055" y="33734"/>
                  </a:cubicBezTo>
                  <a:lnTo>
                    <a:pt x="35799" y="80184"/>
                  </a:lnTo>
                  <a:cubicBezTo>
                    <a:pt x="32702" y="84313"/>
                    <a:pt x="27541" y="86377"/>
                    <a:pt x="22380" y="87410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62E37FD-D90F-48F0-9369-A4BCEE710EF6}"/>
                </a:ext>
              </a:extLst>
            </p:cNvPr>
            <p:cNvSpPr/>
            <p:nvPr/>
          </p:nvSpPr>
          <p:spPr>
            <a:xfrm>
              <a:off x="6137400" y="2748338"/>
              <a:ext cx="98410" cy="105719"/>
            </a:xfrm>
            <a:custGeom>
              <a:avLst/>
              <a:gdLst>
                <a:gd name="connsiteX0" fmla="*/ 28045 w 98410"/>
                <a:gd name="connsiteY0" fmla="*/ 105461 h 105719"/>
                <a:gd name="connsiteX1" fmla="*/ 8433 w 98410"/>
                <a:gd name="connsiteY1" fmla="*/ 99268 h 105719"/>
                <a:gd name="connsiteX2" fmla="*/ 6368 w 98410"/>
                <a:gd name="connsiteY2" fmla="*/ 63140 h 105719"/>
                <a:gd name="connsiteX3" fmla="*/ 53850 w 98410"/>
                <a:gd name="connsiteY3" fmla="*/ 8433 h 105719"/>
                <a:gd name="connsiteX4" fmla="*/ 89978 w 98410"/>
                <a:gd name="connsiteY4" fmla="*/ 6368 h 105719"/>
                <a:gd name="connsiteX5" fmla="*/ 92042 w 98410"/>
                <a:gd name="connsiteY5" fmla="*/ 42496 h 105719"/>
                <a:gd name="connsiteX6" fmla="*/ 44560 w 98410"/>
                <a:gd name="connsiteY6" fmla="*/ 97204 h 105719"/>
                <a:gd name="connsiteX7" fmla="*/ 28045 w 98410"/>
                <a:gd name="connsiteY7" fmla="*/ 105461 h 10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10" h="105719">
                  <a:moveTo>
                    <a:pt x="28045" y="105461"/>
                  </a:moveTo>
                  <a:cubicBezTo>
                    <a:pt x="20819" y="106493"/>
                    <a:pt x="14626" y="104429"/>
                    <a:pt x="8433" y="99268"/>
                  </a:cubicBezTo>
                  <a:cubicBezTo>
                    <a:pt x="-1890" y="89978"/>
                    <a:pt x="-2922" y="73462"/>
                    <a:pt x="6368" y="63140"/>
                  </a:cubicBezTo>
                  <a:lnTo>
                    <a:pt x="53850" y="8433"/>
                  </a:lnTo>
                  <a:cubicBezTo>
                    <a:pt x="63140" y="-1890"/>
                    <a:pt x="79656" y="-2922"/>
                    <a:pt x="89978" y="6368"/>
                  </a:cubicBezTo>
                  <a:cubicBezTo>
                    <a:pt x="100300" y="15658"/>
                    <a:pt x="101332" y="32174"/>
                    <a:pt x="92042" y="42496"/>
                  </a:cubicBezTo>
                  <a:lnTo>
                    <a:pt x="44560" y="97204"/>
                  </a:lnTo>
                  <a:cubicBezTo>
                    <a:pt x="40431" y="102365"/>
                    <a:pt x="34238" y="105461"/>
                    <a:pt x="28045" y="105461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88E9575-AC3E-4E2A-8D86-00D92016E515}"/>
                </a:ext>
              </a:extLst>
            </p:cNvPr>
            <p:cNvSpPr/>
            <p:nvPr/>
          </p:nvSpPr>
          <p:spPr>
            <a:xfrm>
              <a:off x="6067150" y="2699765"/>
              <a:ext cx="108850" cy="116040"/>
            </a:xfrm>
            <a:custGeom>
              <a:avLst/>
              <a:gdLst>
                <a:gd name="connsiteX0" fmla="*/ 33265 w 108850"/>
                <a:gd name="connsiteY0" fmla="*/ 115842 h 116040"/>
                <a:gd name="connsiteX1" fmla="*/ 10556 w 108850"/>
                <a:gd name="connsiteY1" fmla="*/ 108617 h 116040"/>
                <a:gd name="connsiteX2" fmla="*/ 7459 w 108850"/>
                <a:gd name="connsiteY2" fmla="*/ 65264 h 116040"/>
                <a:gd name="connsiteX3" fmla="*/ 54941 w 108850"/>
                <a:gd name="connsiteY3" fmla="*/ 10556 h 116040"/>
                <a:gd name="connsiteX4" fmla="*/ 98295 w 108850"/>
                <a:gd name="connsiteY4" fmla="*/ 7459 h 116040"/>
                <a:gd name="connsiteX5" fmla="*/ 101391 w 108850"/>
                <a:gd name="connsiteY5" fmla="*/ 50812 h 116040"/>
                <a:gd name="connsiteX6" fmla="*/ 53909 w 108850"/>
                <a:gd name="connsiteY6" fmla="*/ 105520 h 116040"/>
                <a:gd name="connsiteX7" fmla="*/ 33265 w 108850"/>
                <a:gd name="connsiteY7" fmla="*/ 115842 h 11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850" h="116040">
                  <a:moveTo>
                    <a:pt x="33265" y="115842"/>
                  </a:moveTo>
                  <a:cubicBezTo>
                    <a:pt x="25007" y="116875"/>
                    <a:pt x="16749" y="113778"/>
                    <a:pt x="10556" y="108617"/>
                  </a:cubicBezTo>
                  <a:cubicBezTo>
                    <a:pt x="-1831" y="97262"/>
                    <a:pt x="-3895" y="77650"/>
                    <a:pt x="7459" y="65264"/>
                  </a:cubicBezTo>
                  <a:lnTo>
                    <a:pt x="54941" y="10556"/>
                  </a:lnTo>
                  <a:cubicBezTo>
                    <a:pt x="66296" y="-1831"/>
                    <a:pt x="85908" y="-3895"/>
                    <a:pt x="98295" y="7459"/>
                  </a:cubicBezTo>
                  <a:cubicBezTo>
                    <a:pt x="110681" y="18814"/>
                    <a:pt x="112746" y="38426"/>
                    <a:pt x="101391" y="50812"/>
                  </a:cubicBezTo>
                  <a:lnTo>
                    <a:pt x="53909" y="105520"/>
                  </a:lnTo>
                  <a:cubicBezTo>
                    <a:pt x="48748" y="111713"/>
                    <a:pt x="40490" y="115842"/>
                    <a:pt x="33265" y="115842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654227D-6A3F-43D0-BC21-B7766A75F0F1}"/>
                </a:ext>
              </a:extLst>
            </p:cNvPr>
            <p:cNvSpPr/>
            <p:nvPr/>
          </p:nvSpPr>
          <p:spPr>
            <a:xfrm>
              <a:off x="5991798" y="2654347"/>
              <a:ext cx="116076" cy="123265"/>
            </a:xfrm>
            <a:custGeom>
              <a:avLst/>
              <a:gdLst>
                <a:gd name="connsiteX0" fmla="*/ 33265 w 116076"/>
                <a:gd name="connsiteY0" fmla="*/ 123068 h 123265"/>
                <a:gd name="connsiteX1" fmla="*/ 10556 w 116076"/>
                <a:gd name="connsiteY1" fmla="*/ 115842 h 123265"/>
                <a:gd name="connsiteX2" fmla="*/ 7459 w 116076"/>
                <a:gd name="connsiteY2" fmla="*/ 72489 h 123265"/>
                <a:gd name="connsiteX3" fmla="*/ 62167 w 116076"/>
                <a:gd name="connsiteY3" fmla="*/ 10556 h 123265"/>
                <a:gd name="connsiteX4" fmla="*/ 105520 w 116076"/>
                <a:gd name="connsiteY4" fmla="*/ 7459 h 123265"/>
                <a:gd name="connsiteX5" fmla="*/ 108617 w 116076"/>
                <a:gd name="connsiteY5" fmla="*/ 50813 h 123265"/>
                <a:gd name="connsiteX6" fmla="*/ 53909 w 116076"/>
                <a:gd name="connsiteY6" fmla="*/ 112746 h 123265"/>
                <a:gd name="connsiteX7" fmla="*/ 33265 w 116076"/>
                <a:gd name="connsiteY7" fmla="*/ 123068 h 123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6076" h="123265">
                  <a:moveTo>
                    <a:pt x="33265" y="123068"/>
                  </a:moveTo>
                  <a:cubicBezTo>
                    <a:pt x="25007" y="124100"/>
                    <a:pt x="16749" y="121003"/>
                    <a:pt x="10556" y="115842"/>
                  </a:cubicBezTo>
                  <a:cubicBezTo>
                    <a:pt x="-1831" y="104488"/>
                    <a:pt x="-3895" y="84876"/>
                    <a:pt x="7459" y="72489"/>
                  </a:cubicBezTo>
                  <a:lnTo>
                    <a:pt x="62167" y="10556"/>
                  </a:lnTo>
                  <a:cubicBezTo>
                    <a:pt x="73521" y="-1831"/>
                    <a:pt x="93134" y="-3895"/>
                    <a:pt x="105520" y="7459"/>
                  </a:cubicBezTo>
                  <a:cubicBezTo>
                    <a:pt x="117907" y="18814"/>
                    <a:pt x="119971" y="38426"/>
                    <a:pt x="108617" y="50813"/>
                  </a:cubicBezTo>
                  <a:lnTo>
                    <a:pt x="53909" y="112746"/>
                  </a:lnTo>
                  <a:cubicBezTo>
                    <a:pt x="47716" y="118939"/>
                    <a:pt x="40490" y="122036"/>
                    <a:pt x="33265" y="123068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B311A6C-5705-40CA-A40F-497D489A328F}"/>
                </a:ext>
              </a:extLst>
            </p:cNvPr>
            <p:cNvSpPr/>
            <p:nvPr/>
          </p:nvSpPr>
          <p:spPr>
            <a:xfrm>
              <a:off x="5812426" y="2356270"/>
              <a:ext cx="206525" cy="245749"/>
            </a:xfrm>
            <a:custGeom>
              <a:avLst/>
              <a:gdLst>
                <a:gd name="connsiteX0" fmla="*/ 0 w 206525"/>
                <a:gd name="connsiteY0" fmla="*/ 194057 h 245749"/>
                <a:gd name="connsiteX1" fmla="*/ 79481 w 206525"/>
                <a:gd name="connsiteY1" fmla="*/ 242572 h 245749"/>
                <a:gd name="connsiteX2" fmla="*/ 107351 w 206525"/>
                <a:gd name="connsiteY2" fmla="*/ 235346 h 245749"/>
                <a:gd name="connsiteX3" fmla="*/ 203347 w 206525"/>
                <a:gd name="connsiteY3" fmla="*/ 76384 h 245749"/>
                <a:gd name="connsiteX4" fmla="*/ 196122 w 206525"/>
                <a:gd name="connsiteY4" fmla="*/ 48514 h 245749"/>
                <a:gd name="connsiteX5" fmla="*/ 117673 w 206525"/>
                <a:gd name="connsiteY5" fmla="*/ 0 h 245749"/>
                <a:gd name="connsiteX6" fmla="*/ 0 w 206525"/>
                <a:gd name="connsiteY6" fmla="*/ 194057 h 24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525" h="245749">
                  <a:moveTo>
                    <a:pt x="0" y="194057"/>
                  </a:moveTo>
                  <a:lnTo>
                    <a:pt x="79481" y="242572"/>
                  </a:lnTo>
                  <a:cubicBezTo>
                    <a:pt x="88771" y="248765"/>
                    <a:pt x="102190" y="245668"/>
                    <a:pt x="107351" y="235346"/>
                  </a:cubicBezTo>
                  <a:lnTo>
                    <a:pt x="203347" y="76384"/>
                  </a:lnTo>
                  <a:cubicBezTo>
                    <a:pt x="209541" y="67094"/>
                    <a:pt x="206444" y="53675"/>
                    <a:pt x="196122" y="48514"/>
                  </a:cubicBezTo>
                  <a:lnTo>
                    <a:pt x="117673" y="0"/>
                  </a:lnTo>
                  <a:lnTo>
                    <a:pt x="0" y="194057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F1E156E-D702-4995-94BA-AD3F3237B9C9}"/>
                </a:ext>
              </a:extLst>
            </p:cNvPr>
            <p:cNvSpPr/>
            <p:nvPr/>
          </p:nvSpPr>
          <p:spPr>
            <a:xfrm>
              <a:off x="5939389" y="2449169"/>
              <a:ext cx="553444" cy="444054"/>
            </a:xfrm>
            <a:custGeom>
              <a:avLst/>
              <a:gdLst>
                <a:gd name="connsiteX0" fmla="*/ 541915 w 553444"/>
                <a:gd name="connsiteY0" fmla="*/ 236378 h 444054"/>
                <a:gd name="connsiteX1" fmla="*/ 375728 w 553444"/>
                <a:gd name="connsiteY1" fmla="*/ 93932 h 444054"/>
                <a:gd name="connsiteX2" fmla="*/ 364374 w 553444"/>
                <a:gd name="connsiteY2" fmla="*/ 83610 h 444054"/>
                <a:gd name="connsiteX3" fmla="*/ 293150 w 553444"/>
                <a:gd name="connsiteY3" fmla="*/ 165155 h 444054"/>
                <a:gd name="connsiteX4" fmla="*/ 251862 w 553444"/>
                <a:gd name="connsiteY4" fmla="*/ 185800 h 444054"/>
                <a:gd name="connsiteX5" fmla="*/ 246701 w 553444"/>
                <a:gd name="connsiteY5" fmla="*/ 185800 h 444054"/>
                <a:gd name="connsiteX6" fmla="*/ 206444 w 553444"/>
                <a:gd name="connsiteY6" fmla="*/ 170316 h 444054"/>
                <a:gd name="connsiteX7" fmla="*/ 200251 w 553444"/>
                <a:gd name="connsiteY7" fmla="*/ 82578 h 444054"/>
                <a:gd name="connsiteX8" fmla="*/ 261152 w 553444"/>
                <a:gd name="connsiteY8" fmla="*/ 12387 h 444054"/>
                <a:gd name="connsiteX9" fmla="*/ 89803 w 553444"/>
                <a:gd name="connsiteY9" fmla="*/ 0 h 444054"/>
                <a:gd name="connsiteX10" fmla="*/ 0 w 553444"/>
                <a:gd name="connsiteY10" fmla="*/ 148640 h 444054"/>
                <a:gd name="connsiteX11" fmla="*/ 70191 w 553444"/>
                <a:gd name="connsiteY11" fmla="*/ 230185 h 444054"/>
                <a:gd name="connsiteX12" fmla="*/ 97029 w 553444"/>
                <a:gd name="connsiteY12" fmla="*/ 199218 h 444054"/>
                <a:gd name="connsiteX13" fmla="*/ 136253 w 553444"/>
                <a:gd name="connsiteY13" fmla="*/ 181671 h 444054"/>
                <a:gd name="connsiteX14" fmla="*/ 136253 w 553444"/>
                <a:gd name="connsiteY14" fmla="*/ 181671 h 444054"/>
                <a:gd name="connsiteX15" fmla="*/ 170316 w 553444"/>
                <a:gd name="connsiteY15" fmla="*/ 194057 h 444054"/>
                <a:gd name="connsiteX16" fmla="*/ 187864 w 553444"/>
                <a:gd name="connsiteY16" fmla="*/ 231217 h 444054"/>
                <a:gd name="connsiteX17" fmla="*/ 205412 w 553444"/>
                <a:gd name="connsiteY17" fmla="*/ 228121 h 444054"/>
                <a:gd name="connsiteX18" fmla="*/ 239475 w 553444"/>
                <a:gd name="connsiteY18" fmla="*/ 240507 h 444054"/>
                <a:gd name="connsiteX19" fmla="*/ 257023 w 553444"/>
                <a:gd name="connsiteY19" fmla="*/ 278699 h 444054"/>
                <a:gd name="connsiteX20" fmla="*/ 270442 w 553444"/>
                <a:gd name="connsiteY20" fmla="*/ 276635 h 444054"/>
                <a:gd name="connsiteX21" fmla="*/ 270442 w 553444"/>
                <a:gd name="connsiteY21" fmla="*/ 276635 h 444054"/>
                <a:gd name="connsiteX22" fmla="*/ 301408 w 553444"/>
                <a:gd name="connsiteY22" fmla="*/ 287989 h 444054"/>
                <a:gd name="connsiteX23" fmla="*/ 316891 w 553444"/>
                <a:gd name="connsiteY23" fmla="*/ 319988 h 444054"/>
                <a:gd name="connsiteX24" fmla="*/ 328246 w 553444"/>
                <a:gd name="connsiteY24" fmla="*/ 317924 h 444054"/>
                <a:gd name="connsiteX25" fmla="*/ 328246 w 553444"/>
                <a:gd name="connsiteY25" fmla="*/ 317924 h 444054"/>
                <a:gd name="connsiteX26" fmla="*/ 355084 w 553444"/>
                <a:gd name="connsiteY26" fmla="*/ 328246 h 444054"/>
                <a:gd name="connsiteX27" fmla="*/ 369535 w 553444"/>
                <a:gd name="connsiteY27" fmla="*/ 356116 h 444054"/>
                <a:gd name="connsiteX28" fmla="*/ 359213 w 553444"/>
                <a:gd name="connsiteY28" fmla="*/ 386050 h 444054"/>
                <a:gd name="connsiteX29" fmla="*/ 324117 w 553444"/>
                <a:gd name="connsiteY29" fmla="*/ 426307 h 444054"/>
                <a:gd name="connsiteX30" fmla="*/ 338568 w 553444"/>
                <a:gd name="connsiteY30" fmla="*/ 437661 h 444054"/>
                <a:gd name="connsiteX31" fmla="*/ 363341 w 553444"/>
                <a:gd name="connsiteY31" fmla="*/ 443855 h 444054"/>
                <a:gd name="connsiteX32" fmla="*/ 400501 w 553444"/>
                <a:gd name="connsiteY32" fmla="*/ 399469 h 444054"/>
                <a:gd name="connsiteX33" fmla="*/ 400501 w 553444"/>
                <a:gd name="connsiteY33" fmla="*/ 398437 h 444054"/>
                <a:gd name="connsiteX34" fmla="*/ 410824 w 553444"/>
                <a:gd name="connsiteY34" fmla="*/ 399469 h 444054"/>
                <a:gd name="connsiteX35" fmla="*/ 447983 w 553444"/>
                <a:gd name="connsiteY35" fmla="*/ 355084 h 444054"/>
                <a:gd name="connsiteX36" fmla="*/ 447983 w 553444"/>
                <a:gd name="connsiteY36" fmla="*/ 354051 h 444054"/>
                <a:gd name="connsiteX37" fmla="*/ 458306 w 553444"/>
                <a:gd name="connsiteY37" fmla="*/ 355084 h 444054"/>
                <a:gd name="connsiteX38" fmla="*/ 495466 w 553444"/>
                <a:gd name="connsiteY38" fmla="*/ 310698 h 444054"/>
                <a:gd name="connsiteX39" fmla="*/ 494433 w 553444"/>
                <a:gd name="connsiteY39" fmla="*/ 304505 h 444054"/>
                <a:gd name="connsiteX40" fmla="*/ 516110 w 553444"/>
                <a:gd name="connsiteY40" fmla="*/ 308634 h 444054"/>
                <a:gd name="connsiteX41" fmla="*/ 553270 w 553444"/>
                <a:gd name="connsiteY41" fmla="*/ 264248 h 444054"/>
                <a:gd name="connsiteX42" fmla="*/ 541915 w 553444"/>
                <a:gd name="connsiteY42" fmla="*/ 236378 h 444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53444" h="444054">
                  <a:moveTo>
                    <a:pt x="541915" y="236378"/>
                  </a:moveTo>
                  <a:lnTo>
                    <a:pt x="375728" y="93932"/>
                  </a:lnTo>
                  <a:lnTo>
                    <a:pt x="364374" y="83610"/>
                  </a:lnTo>
                  <a:lnTo>
                    <a:pt x="293150" y="165155"/>
                  </a:lnTo>
                  <a:cubicBezTo>
                    <a:pt x="282828" y="177542"/>
                    <a:pt x="268377" y="184767"/>
                    <a:pt x="251862" y="185800"/>
                  </a:cubicBezTo>
                  <a:cubicBezTo>
                    <a:pt x="249797" y="185800"/>
                    <a:pt x="247733" y="185800"/>
                    <a:pt x="246701" y="185800"/>
                  </a:cubicBezTo>
                  <a:cubicBezTo>
                    <a:pt x="231217" y="185800"/>
                    <a:pt x="216766" y="180638"/>
                    <a:pt x="206444" y="170316"/>
                  </a:cubicBezTo>
                  <a:cubicBezTo>
                    <a:pt x="180638" y="147607"/>
                    <a:pt x="178574" y="108383"/>
                    <a:pt x="200251" y="82578"/>
                  </a:cubicBezTo>
                  <a:lnTo>
                    <a:pt x="261152" y="12387"/>
                  </a:lnTo>
                  <a:cubicBezTo>
                    <a:pt x="213669" y="6193"/>
                    <a:pt x="152769" y="30967"/>
                    <a:pt x="89803" y="0"/>
                  </a:cubicBezTo>
                  <a:lnTo>
                    <a:pt x="0" y="148640"/>
                  </a:lnTo>
                  <a:lnTo>
                    <a:pt x="70191" y="230185"/>
                  </a:lnTo>
                  <a:lnTo>
                    <a:pt x="97029" y="199218"/>
                  </a:lnTo>
                  <a:cubicBezTo>
                    <a:pt x="106319" y="187864"/>
                    <a:pt x="120770" y="181671"/>
                    <a:pt x="136253" y="181671"/>
                  </a:cubicBezTo>
                  <a:lnTo>
                    <a:pt x="136253" y="181671"/>
                  </a:lnTo>
                  <a:cubicBezTo>
                    <a:pt x="148640" y="181671"/>
                    <a:pt x="161026" y="185800"/>
                    <a:pt x="170316" y="194057"/>
                  </a:cubicBezTo>
                  <a:cubicBezTo>
                    <a:pt x="181671" y="203347"/>
                    <a:pt x="186832" y="216766"/>
                    <a:pt x="187864" y="231217"/>
                  </a:cubicBezTo>
                  <a:cubicBezTo>
                    <a:pt x="193025" y="229153"/>
                    <a:pt x="199218" y="228121"/>
                    <a:pt x="205412" y="228121"/>
                  </a:cubicBezTo>
                  <a:cubicBezTo>
                    <a:pt x="217798" y="228121"/>
                    <a:pt x="230185" y="232249"/>
                    <a:pt x="239475" y="240507"/>
                  </a:cubicBezTo>
                  <a:cubicBezTo>
                    <a:pt x="250829" y="250829"/>
                    <a:pt x="257023" y="264248"/>
                    <a:pt x="257023" y="278699"/>
                  </a:cubicBezTo>
                  <a:cubicBezTo>
                    <a:pt x="261152" y="277667"/>
                    <a:pt x="266313" y="276635"/>
                    <a:pt x="270442" y="276635"/>
                  </a:cubicBezTo>
                  <a:lnTo>
                    <a:pt x="270442" y="276635"/>
                  </a:lnTo>
                  <a:cubicBezTo>
                    <a:pt x="281796" y="276635"/>
                    <a:pt x="292118" y="280764"/>
                    <a:pt x="301408" y="287989"/>
                  </a:cubicBezTo>
                  <a:cubicBezTo>
                    <a:pt x="310698" y="296247"/>
                    <a:pt x="315859" y="307602"/>
                    <a:pt x="316891" y="319988"/>
                  </a:cubicBezTo>
                  <a:cubicBezTo>
                    <a:pt x="319988" y="318956"/>
                    <a:pt x="324117" y="317924"/>
                    <a:pt x="328246" y="317924"/>
                  </a:cubicBezTo>
                  <a:lnTo>
                    <a:pt x="328246" y="317924"/>
                  </a:lnTo>
                  <a:cubicBezTo>
                    <a:pt x="338568" y="317924"/>
                    <a:pt x="347858" y="321020"/>
                    <a:pt x="355084" y="328246"/>
                  </a:cubicBezTo>
                  <a:cubicBezTo>
                    <a:pt x="363341" y="335471"/>
                    <a:pt x="368502" y="345794"/>
                    <a:pt x="369535" y="356116"/>
                  </a:cubicBezTo>
                  <a:cubicBezTo>
                    <a:pt x="370567" y="367470"/>
                    <a:pt x="366438" y="377792"/>
                    <a:pt x="359213" y="386050"/>
                  </a:cubicBezTo>
                  <a:lnTo>
                    <a:pt x="324117" y="426307"/>
                  </a:lnTo>
                  <a:lnTo>
                    <a:pt x="338568" y="437661"/>
                  </a:lnTo>
                  <a:cubicBezTo>
                    <a:pt x="345794" y="441790"/>
                    <a:pt x="354051" y="444887"/>
                    <a:pt x="363341" y="443855"/>
                  </a:cubicBezTo>
                  <a:cubicBezTo>
                    <a:pt x="386050" y="441790"/>
                    <a:pt x="402566" y="422178"/>
                    <a:pt x="400501" y="399469"/>
                  </a:cubicBezTo>
                  <a:cubicBezTo>
                    <a:pt x="400501" y="399469"/>
                    <a:pt x="400501" y="398437"/>
                    <a:pt x="400501" y="398437"/>
                  </a:cubicBezTo>
                  <a:cubicBezTo>
                    <a:pt x="403598" y="399469"/>
                    <a:pt x="407727" y="399469"/>
                    <a:pt x="410824" y="399469"/>
                  </a:cubicBezTo>
                  <a:cubicBezTo>
                    <a:pt x="433532" y="397405"/>
                    <a:pt x="450048" y="377792"/>
                    <a:pt x="447983" y="355084"/>
                  </a:cubicBezTo>
                  <a:cubicBezTo>
                    <a:pt x="447983" y="355084"/>
                    <a:pt x="447983" y="354051"/>
                    <a:pt x="447983" y="354051"/>
                  </a:cubicBezTo>
                  <a:cubicBezTo>
                    <a:pt x="451080" y="355084"/>
                    <a:pt x="455209" y="355084"/>
                    <a:pt x="458306" y="355084"/>
                  </a:cubicBezTo>
                  <a:cubicBezTo>
                    <a:pt x="481014" y="353019"/>
                    <a:pt x="497530" y="333407"/>
                    <a:pt x="495466" y="310698"/>
                  </a:cubicBezTo>
                  <a:cubicBezTo>
                    <a:pt x="495466" y="308634"/>
                    <a:pt x="494433" y="306569"/>
                    <a:pt x="494433" y="304505"/>
                  </a:cubicBezTo>
                  <a:cubicBezTo>
                    <a:pt x="500627" y="307602"/>
                    <a:pt x="507852" y="309666"/>
                    <a:pt x="516110" y="308634"/>
                  </a:cubicBezTo>
                  <a:cubicBezTo>
                    <a:pt x="538819" y="306569"/>
                    <a:pt x="555334" y="286957"/>
                    <a:pt x="553270" y="264248"/>
                  </a:cubicBezTo>
                  <a:cubicBezTo>
                    <a:pt x="554302" y="252894"/>
                    <a:pt x="549141" y="243604"/>
                    <a:pt x="541915" y="236378"/>
                  </a:cubicBez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675BF4D-9B13-47DF-871D-E75C9320DF7C}"/>
                </a:ext>
              </a:extLst>
            </p:cNvPr>
            <p:cNvSpPr/>
            <p:nvPr/>
          </p:nvSpPr>
          <p:spPr>
            <a:xfrm>
              <a:off x="6501867" y="2356270"/>
              <a:ext cx="206525" cy="245749"/>
            </a:xfrm>
            <a:custGeom>
              <a:avLst/>
              <a:gdLst>
                <a:gd name="connsiteX0" fmla="*/ 206525 w 206525"/>
                <a:gd name="connsiteY0" fmla="*/ 194057 h 245749"/>
                <a:gd name="connsiteX1" fmla="*/ 127044 w 206525"/>
                <a:gd name="connsiteY1" fmla="*/ 242572 h 245749"/>
                <a:gd name="connsiteX2" fmla="*/ 99174 w 206525"/>
                <a:gd name="connsiteY2" fmla="*/ 235346 h 245749"/>
                <a:gd name="connsiteX3" fmla="*/ 3178 w 206525"/>
                <a:gd name="connsiteY3" fmla="*/ 76384 h 245749"/>
                <a:gd name="connsiteX4" fmla="*/ 10403 w 206525"/>
                <a:gd name="connsiteY4" fmla="*/ 48514 h 245749"/>
                <a:gd name="connsiteX5" fmla="*/ 89884 w 206525"/>
                <a:gd name="connsiteY5" fmla="*/ 0 h 245749"/>
                <a:gd name="connsiteX6" fmla="*/ 206525 w 206525"/>
                <a:gd name="connsiteY6" fmla="*/ 194057 h 24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6525" h="245749">
                  <a:moveTo>
                    <a:pt x="206525" y="194057"/>
                  </a:moveTo>
                  <a:lnTo>
                    <a:pt x="127044" y="242572"/>
                  </a:lnTo>
                  <a:cubicBezTo>
                    <a:pt x="117754" y="248765"/>
                    <a:pt x="104335" y="245668"/>
                    <a:pt x="99174" y="235346"/>
                  </a:cubicBezTo>
                  <a:lnTo>
                    <a:pt x="3178" y="76384"/>
                  </a:lnTo>
                  <a:cubicBezTo>
                    <a:pt x="-3016" y="67094"/>
                    <a:pt x="81" y="53675"/>
                    <a:pt x="10403" y="48514"/>
                  </a:cubicBezTo>
                  <a:lnTo>
                    <a:pt x="89884" y="0"/>
                  </a:lnTo>
                  <a:lnTo>
                    <a:pt x="206525" y="194057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E447622-3299-45EF-8A84-5F7614F84C26}"/>
                </a:ext>
              </a:extLst>
            </p:cNvPr>
            <p:cNvSpPr/>
            <p:nvPr/>
          </p:nvSpPr>
          <p:spPr>
            <a:xfrm>
              <a:off x="6143660" y="2439726"/>
              <a:ext cx="436737" cy="242725"/>
            </a:xfrm>
            <a:custGeom>
              <a:avLst/>
              <a:gdLst>
                <a:gd name="connsiteX0" fmla="*/ 348999 w 436737"/>
                <a:gd name="connsiteY0" fmla="*/ 13573 h 242725"/>
                <a:gd name="connsiteX1" fmla="*/ 132233 w 436737"/>
                <a:gd name="connsiteY1" fmla="*/ 1186 h 242725"/>
                <a:gd name="connsiteX2" fmla="*/ 127072 w 436737"/>
                <a:gd name="connsiteY2" fmla="*/ 154 h 242725"/>
                <a:gd name="connsiteX3" fmla="*/ 91976 w 436737"/>
                <a:gd name="connsiteY3" fmla="*/ 13573 h 242725"/>
                <a:gd name="connsiteX4" fmla="*/ 10431 w 436737"/>
                <a:gd name="connsiteY4" fmla="*/ 106472 h 242725"/>
                <a:gd name="connsiteX5" fmla="*/ 14560 w 436737"/>
                <a:gd name="connsiteY5" fmla="*/ 164277 h 242725"/>
                <a:gd name="connsiteX6" fmla="*/ 45526 w 436737"/>
                <a:gd name="connsiteY6" fmla="*/ 174599 h 242725"/>
                <a:gd name="connsiteX7" fmla="*/ 73396 w 436737"/>
                <a:gd name="connsiteY7" fmla="*/ 160148 h 242725"/>
                <a:gd name="connsiteX8" fmla="*/ 158038 w 436737"/>
                <a:gd name="connsiteY8" fmla="*/ 63119 h 242725"/>
                <a:gd name="connsiteX9" fmla="*/ 351063 w 436737"/>
                <a:gd name="connsiteY9" fmla="*/ 229307 h 242725"/>
                <a:gd name="connsiteX10" fmla="*/ 351063 w 436737"/>
                <a:gd name="connsiteY10" fmla="*/ 229307 h 242725"/>
                <a:gd name="connsiteX11" fmla="*/ 351063 w 436737"/>
                <a:gd name="connsiteY11" fmla="*/ 229307 h 242725"/>
                <a:gd name="connsiteX12" fmla="*/ 362418 w 436737"/>
                <a:gd name="connsiteY12" fmla="*/ 242725 h 242725"/>
                <a:gd name="connsiteX13" fmla="*/ 436738 w 436737"/>
                <a:gd name="connsiteY13" fmla="*/ 157051 h 242725"/>
                <a:gd name="connsiteX14" fmla="*/ 348999 w 436737"/>
                <a:gd name="connsiteY14" fmla="*/ 13573 h 24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6737" h="242725">
                  <a:moveTo>
                    <a:pt x="348999" y="13573"/>
                  </a:moveTo>
                  <a:cubicBezTo>
                    <a:pt x="263325" y="44539"/>
                    <a:pt x="201392" y="14605"/>
                    <a:pt x="132233" y="1186"/>
                  </a:cubicBezTo>
                  <a:cubicBezTo>
                    <a:pt x="131201" y="1186"/>
                    <a:pt x="127072" y="154"/>
                    <a:pt x="127072" y="154"/>
                  </a:cubicBezTo>
                  <a:cubicBezTo>
                    <a:pt x="114685" y="-878"/>
                    <a:pt x="101266" y="3250"/>
                    <a:pt x="91976" y="13573"/>
                  </a:cubicBezTo>
                  <a:lnTo>
                    <a:pt x="10431" y="106472"/>
                  </a:lnTo>
                  <a:cubicBezTo>
                    <a:pt x="-5052" y="124020"/>
                    <a:pt x="-2988" y="149826"/>
                    <a:pt x="14560" y="164277"/>
                  </a:cubicBezTo>
                  <a:cubicBezTo>
                    <a:pt x="23850" y="171502"/>
                    <a:pt x="34172" y="175631"/>
                    <a:pt x="45526" y="174599"/>
                  </a:cubicBezTo>
                  <a:cubicBezTo>
                    <a:pt x="55849" y="173567"/>
                    <a:pt x="66171" y="169438"/>
                    <a:pt x="73396" y="160148"/>
                  </a:cubicBezTo>
                  <a:cubicBezTo>
                    <a:pt x="73396" y="160148"/>
                    <a:pt x="158038" y="63119"/>
                    <a:pt x="158038" y="63119"/>
                  </a:cubicBezTo>
                  <a:lnTo>
                    <a:pt x="351063" y="229307"/>
                  </a:lnTo>
                  <a:lnTo>
                    <a:pt x="351063" y="229307"/>
                  </a:lnTo>
                  <a:lnTo>
                    <a:pt x="351063" y="229307"/>
                  </a:lnTo>
                  <a:cubicBezTo>
                    <a:pt x="356224" y="234468"/>
                    <a:pt x="358289" y="236532"/>
                    <a:pt x="362418" y="242725"/>
                  </a:cubicBezTo>
                  <a:lnTo>
                    <a:pt x="436738" y="157051"/>
                  </a:lnTo>
                  <a:lnTo>
                    <a:pt x="348999" y="13573"/>
                  </a:lnTo>
                  <a:close/>
                </a:path>
              </a:pathLst>
            </a:custGeom>
            <a:solidFill>
              <a:schemeClr val="bg1"/>
            </a:solidFill>
            <a:ln w="1031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</p:grpSp>
      <p:sp>
        <p:nvSpPr>
          <p:cNvPr id="48" name="Graphic 12" descr="Coins">
            <a:extLst>
              <a:ext uri="{FF2B5EF4-FFF2-40B4-BE49-F238E27FC236}">
                <a16:creationId xmlns:a16="http://schemas.microsoft.com/office/drawing/2014/main" id="{6BD21255-558E-4F0E-9E14-8A6C08DEEBD5}"/>
              </a:ext>
            </a:extLst>
          </p:cNvPr>
          <p:cNvSpPr/>
          <p:nvPr/>
        </p:nvSpPr>
        <p:spPr>
          <a:xfrm>
            <a:off x="4037444" y="3956706"/>
            <a:ext cx="799181" cy="684970"/>
          </a:xfrm>
          <a:custGeom>
            <a:avLst/>
            <a:gdLst>
              <a:gd name="connsiteX0" fmla="*/ 806164 w 867119"/>
              <a:gd name="connsiteY0" fmla="*/ 619332 h 743198"/>
              <a:gd name="connsiteX1" fmla="*/ 764875 w 867119"/>
              <a:gd name="connsiteY1" fmla="*/ 654427 h 743198"/>
              <a:gd name="connsiteX2" fmla="*/ 764875 w 867119"/>
              <a:gd name="connsiteY2" fmla="*/ 617267 h 743198"/>
              <a:gd name="connsiteX3" fmla="*/ 806164 w 867119"/>
              <a:gd name="connsiteY3" fmla="*/ 600752 h 743198"/>
              <a:gd name="connsiteX4" fmla="*/ 806164 w 867119"/>
              <a:gd name="connsiteY4" fmla="*/ 619332 h 743198"/>
              <a:gd name="connsiteX5" fmla="*/ 723586 w 867119"/>
              <a:gd name="connsiteY5" fmla="*/ 551205 h 743198"/>
              <a:gd name="connsiteX6" fmla="*/ 723586 w 867119"/>
              <a:gd name="connsiteY6" fmla="*/ 514045 h 743198"/>
              <a:gd name="connsiteX7" fmla="*/ 764875 w 867119"/>
              <a:gd name="connsiteY7" fmla="*/ 497530 h 743198"/>
              <a:gd name="connsiteX8" fmla="*/ 764875 w 867119"/>
              <a:gd name="connsiteY8" fmla="*/ 516110 h 743198"/>
              <a:gd name="connsiteX9" fmla="*/ 723586 w 867119"/>
              <a:gd name="connsiteY9" fmla="*/ 551205 h 743198"/>
              <a:gd name="connsiteX10" fmla="*/ 723586 w 867119"/>
              <a:gd name="connsiteY10" fmla="*/ 666814 h 743198"/>
              <a:gd name="connsiteX11" fmla="*/ 682297 w 867119"/>
              <a:gd name="connsiteY11" fmla="*/ 674040 h 743198"/>
              <a:gd name="connsiteX12" fmla="*/ 682297 w 867119"/>
              <a:gd name="connsiteY12" fmla="*/ 633783 h 743198"/>
              <a:gd name="connsiteX13" fmla="*/ 723586 w 867119"/>
              <a:gd name="connsiteY13" fmla="*/ 627590 h 743198"/>
              <a:gd name="connsiteX14" fmla="*/ 723586 w 867119"/>
              <a:gd name="connsiteY14" fmla="*/ 666814 h 743198"/>
              <a:gd name="connsiteX15" fmla="*/ 641009 w 867119"/>
              <a:gd name="connsiteY15" fmla="*/ 530561 h 743198"/>
              <a:gd name="connsiteX16" fmla="*/ 682297 w 867119"/>
              <a:gd name="connsiteY16" fmla="*/ 524368 h 743198"/>
              <a:gd name="connsiteX17" fmla="*/ 682297 w 867119"/>
              <a:gd name="connsiteY17" fmla="*/ 563592 h 743198"/>
              <a:gd name="connsiteX18" fmla="*/ 641009 w 867119"/>
              <a:gd name="connsiteY18" fmla="*/ 570818 h 743198"/>
              <a:gd name="connsiteX19" fmla="*/ 641009 w 867119"/>
              <a:gd name="connsiteY19" fmla="*/ 530561 h 743198"/>
              <a:gd name="connsiteX20" fmla="*/ 641009 w 867119"/>
              <a:gd name="connsiteY20" fmla="*/ 679201 h 743198"/>
              <a:gd name="connsiteX21" fmla="*/ 599720 w 867119"/>
              <a:gd name="connsiteY21" fmla="*/ 681265 h 743198"/>
              <a:gd name="connsiteX22" fmla="*/ 599720 w 867119"/>
              <a:gd name="connsiteY22" fmla="*/ 639976 h 743198"/>
              <a:gd name="connsiteX23" fmla="*/ 641009 w 867119"/>
              <a:gd name="connsiteY23" fmla="*/ 637912 h 743198"/>
              <a:gd name="connsiteX24" fmla="*/ 641009 w 867119"/>
              <a:gd name="connsiteY24" fmla="*/ 679201 h 743198"/>
              <a:gd name="connsiteX25" fmla="*/ 558431 w 867119"/>
              <a:gd name="connsiteY25" fmla="*/ 578043 h 743198"/>
              <a:gd name="connsiteX26" fmla="*/ 558431 w 867119"/>
              <a:gd name="connsiteY26" fmla="*/ 536754 h 743198"/>
              <a:gd name="connsiteX27" fmla="*/ 599720 w 867119"/>
              <a:gd name="connsiteY27" fmla="*/ 534690 h 743198"/>
              <a:gd name="connsiteX28" fmla="*/ 599720 w 867119"/>
              <a:gd name="connsiteY28" fmla="*/ 575979 h 743198"/>
              <a:gd name="connsiteX29" fmla="*/ 558431 w 867119"/>
              <a:gd name="connsiteY29" fmla="*/ 578043 h 743198"/>
              <a:gd name="connsiteX30" fmla="*/ 558431 w 867119"/>
              <a:gd name="connsiteY30" fmla="*/ 681265 h 743198"/>
              <a:gd name="connsiteX31" fmla="*/ 517142 w 867119"/>
              <a:gd name="connsiteY31" fmla="*/ 679201 h 743198"/>
              <a:gd name="connsiteX32" fmla="*/ 517142 w 867119"/>
              <a:gd name="connsiteY32" fmla="*/ 639976 h 743198"/>
              <a:gd name="connsiteX33" fmla="*/ 537787 w 867119"/>
              <a:gd name="connsiteY33" fmla="*/ 639976 h 743198"/>
              <a:gd name="connsiteX34" fmla="*/ 558431 w 867119"/>
              <a:gd name="connsiteY34" fmla="*/ 639976 h 743198"/>
              <a:gd name="connsiteX35" fmla="*/ 558431 w 867119"/>
              <a:gd name="connsiteY35" fmla="*/ 681265 h 743198"/>
              <a:gd name="connsiteX36" fmla="*/ 475853 w 867119"/>
              <a:gd name="connsiteY36" fmla="*/ 534690 h 743198"/>
              <a:gd name="connsiteX37" fmla="*/ 517142 w 867119"/>
              <a:gd name="connsiteY37" fmla="*/ 536754 h 743198"/>
              <a:gd name="connsiteX38" fmla="*/ 517142 w 867119"/>
              <a:gd name="connsiteY38" fmla="*/ 578043 h 743198"/>
              <a:gd name="connsiteX39" fmla="*/ 475853 w 867119"/>
              <a:gd name="connsiteY39" fmla="*/ 575979 h 743198"/>
              <a:gd name="connsiteX40" fmla="*/ 475853 w 867119"/>
              <a:gd name="connsiteY40" fmla="*/ 534690 h 743198"/>
              <a:gd name="connsiteX41" fmla="*/ 475853 w 867119"/>
              <a:gd name="connsiteY41" fmla="*/ 674040 h 743198"/>
              <a:gd name="connsiteX42" fmla="*/ 434565 w 867119"/>
              <a:gd name="connsiteY42" fmla="*/ 666814 h 743198"/>
              <a:gd name="connsiteX43" fmla="*/ 434565 w 867119"/>
              <a:gd name="connsiteY43" fmla="*/ 633783 h 743198"/>
              <a:gd name="connsiteX44" fmla="*/ 475853 w 867119"/>
              <a:gd name="connsiteY44" fmla="*/ 637912 h 743198"/>
              <a:gd name="connsiteX45" fmla="*/ 475853 w 867119"/>
              <a:gd name="connsiteY45" fmla="*/ 674040 h 743198"/>
              <a:gd name="connsiteX46" fmla="*/ 393276 w 867119"/>
              <a:gd name="connsiteY46" fmla="*/ 563592 h 743198"/>
              <a:gd name="connsiteX47" fmla="*/ 393276 w 867119"/>
              <a:gd name="connsiteY47" fmla="*/ 523335 h 743198"/>
              <a:gd name="connsiteX48" fmla="*/ 434565 w 867119"/>
              <a:gd name="connsiteY48" fmla="*/ 529529 h 743198"/>
              <a:gd name="connsiteX49" fmla="*/ 434565 w 867119"/>
              <a:gd name="connsiteY49" fmla="*/ 570818 h 743198"/>
              <a:gd name="connsiteX50" fmla="*/ 393276 w 867119"/>
              <a:gd name="connsiteY50" fmla="*/ 563592 h 743198"/>
              <a:gd name="connsiteX51" fmla="*/ 393276 w 867119"/>
              <a:gd name="connsiteY51" fmla="*/ 654427 h 743198"/>
              <a:gd name="connsiteX52" fmla="*/ 351987 w 867119"/>
              <a:gd name="connsiteY52" fmla="*/ 619332 h 743198"/>
              <a:gd name="connsiteX53" fmla="*/ 351987 w 867119"/>
              <a:gd name="connsiteY53" fmla="*/ 617267 h 743198"/>
              <a:gd name="connsiteX54" fmla="*/ 353019 w 867119"/>
              <a:gd name="connsiteY54" fmla="*/ 617267 h 743198"/>
              <a:gd name="connsiteX55" fmla="*/ 361277 w 867119"/>
              <a:gd name="connsiteY55" fmla="*/ 619332 h 743198"/>
              <a:gd name="connsiteX56" fmla="*/ 393276 w 867119"/>
              <a:gd name="connsiteY56" fmla="*/ 626557 h 743198"/>
              <a:gd name="connsiteX57" fmla="*/ 393276 w 867119"/>
              <a:gd name="connsiteY57" fmla="*/ 654427 h 743198"/>
              <a:gd name="connsiteX58" fmla="*/ 228121 w 867119"/>
              <a:gd name="connsiteY58" fmla="*/ 514045 h 743198"/>
              <a:gd name="connsiteX59" fmla="*/ 248765 w 867119"/>
              <a:gd name="connsiteY59" fmla="*/ 515078 h 743198"/>
              <a:gd name="connsiteX60" fmla="*/ 248765 w 867119"/>
              <a:gd name="connsiteY60" fmla="*/ 516110 h 743198"/>
              <a:gd name="connsiteX61" fmla="*/ 259087 w 867119"/>
              <a:gd name="connsiteY61" fmla="*/ 556367 h 743198"/>
              <a:gd name="connsiteX62" fmla="*/ 228121 w 867119"/>
              <a:gd name="connsiteY62" fmla="*/ 554302 h 743198"/>
              <a:gd name="connsiteX63" fmla="*/ 228121 w 867119"/>
              <a:gd name="connsiteY63" fmla="*/ 514045 h 743198"/>
              <a:gd name="connsiteX64" fmla="*/ 186832 w 867119"/>
              <a:gd name="connsiteY64" fmla="*/ 390179 h 743198"/>
              <a:gd name="connsiteX65" fmla="*/ 228121 w 867119"/>
              <a:gd name="connsiteY65" fmla="*/ 396372 h 743198"/>
              <a:gd name="connsiteX66" fmla="*/ 228121 w 867119"/>
              <a:gd name="connsiteY66" fmla="*/ 437661 h 743198"/>
              <a:gd name="connsiteX67" fmla="*/ 186832 w 867119"/>
              <a:gd name="connsiteY67" fmla="*/ 430436 h 743198"/>
              <a:gd name="connsiteX68" fmla="*/ 186832 w 867119"/>
              <a:gd name="connsiteY68" fmla="*/ 390179 h 743198"/>
              <a:gd name="connsiteX69" fmla="*/ 186832 w 867119"/>
              <a:gd name="connsiteY69" fmla="*/ 550173 h 743198"/>
              <a:gd name="connsiteX70" fmla="*/ 145543 w 867119"/>
              <a:gd name="connsiteY70" fmla="*/ 542948 h 743198"/>
              <a:gd name="connsiteX71" fmla="*/ 145543 w 867119"/>
              <a:gd name="connsiteY71" fmla="*/ 502691 h 743198"/>
              <a:gd name="connsiteX72" fmla="*/ 186832 w 867119"/>
              <a:gd name="connsiteY72" fmla="*/ 508884 h 743198"/>
              <a:gd name="connsiteX73" fmla="*/ 186832 w 867119"/>
              <a:gd name="connsiteY73" fmla="*/ 550173 h 743198"/>
              <a:gd name="connsiteX74" fmla="*/ 104254 w 867119"/>
              <a:gd name="connsiteY74" fmla="*/ 381921 h 743198"/>
              <a:gd name="connsiteX75" fmla="*/ 104254 w 867119"/>
              <a:gd name="connsiteY75" fmla="*/ 363341 h 743198"/>
              <a:gd name="connsiteX76" fmla="*/ 145543 w 867119"/>
              <a:gd name="connsiteY76" fmla="*/ 378825 h 743198"/>
              <a:gd name="connsiteX77" fmla="*/ 145543 w 867119"/>
              <a:gd name="connsiteY77" fmla="*/ 417017 h 743198"/>
              <a:gd name="connsiteX78" fmla="*/ 104254 w 867119"/>
              <a:gd name="connsiteY78" fmla="*/ 381921 h 743198"/>
              <a:gd name="connsiteX79" fmla="*/ 104254 w 867119"/>
              <a:gd name="connsiteY79" fmla="*/ 530561 h 743198"/>
              <a:gd name="connsiteX80" fmla="*/ 62965 w 867119"/>
              <a:gd name="connsiteY80" fmla="*/ 495466 h 743198"/>
              <a:gd name="connsiteX81" fmla="*/ 62965 w 867119"/>
              <a:gd name="connsiteY81" fmla="*/ 476886 h 743198"/>
              <a:gd name="connsiteX82" fmla="*/ 104254 w 867119"/>
              <a:gd name="connsiteY82" fmla="*/ 492369 h 743198"/>
              <a:gd name="connsiteX83" fmla="*/ 104254 w 867119"/>
              <a:gd name="connsiteY83" fmla="*/ 530561 h 743198"/>
              <a:gd name="connsiteX84" fmla="*/ 62965 w 867119"/>
              <a:gd name="connsiteY84" fmla="*/ 208508 h 743198"/>
              <a:gd name="connsiteX85" fmla="*/ 104254 w 867119"/>
              <a:gd name="connsiteY85" fmla="*/ 223992 h 743198"/>
              <a:gd name="connsiteX86" fmla="*/ 104254 w 867119"/>
              <a:gd name="connsiteY86" fmla="*/ 262184 h 743198"/>
              <a:gd name="connsiteX87" fmla="*/ 62965 w 867119"/>
              <a:gd name="connsiteY87" fmla="*/ 227088 h 743198"/>
              <a:gd name="connsiteX88" fmla="*/ 62965 w 867119"/>
              <a:gd name="connsiteY88" fmla="*/ 208508 h 743198"/>
              <a:gd name="connsiteX89" fmla="*/ 186832 w 867119"/>
              <a:gd name="connsiteY89" fmla="*/ 241539 h 743198"/>
              <a:gd name="connsiteX90" fmla="*/ 186832 w 867119"/>
              <a:gd name="connsiteY90" fmla="*/ 282828 h 743198"/>
              <a:gd name="connsiteX91" fmla="*/ 145543 w 867119"/>
              <a:gd name="connsiteY91" fmla="*/ 275603 h 743198"/>
              <a:gd name="connsiteX92" fmla="*/ 145543 w 867119"/>
              <a:gd name="connsiteY92" fmla="*/ 235346 h 743198"/>
              <a:gd name="connsiteX93" fmla="*/ 186832 w 867119"/>
              <a:gd name="connsiteY93" fmla="*/ 241539 h 743198"/>
              <a:gd name="connsiteX94" fmla="*/ 290054 w 867119"/>
              <a:gd name="connsiteY94" fmla="*/ 61933 h 743198"/>
              <a:gd name="connsiteX95" fmla="*/ 517142 w 867119"/>
              <a:gd name="connsiteY95" fmla="*/ 123866 h 743198"/>
              <a:gd name="connsiteX96" fmla="*/ 290054 w 867119"/>
              <a:gd name="connsiteY96" fmla="*/ 185800 h 743198"/>
              <a:gd name="connsiteX97" fmla="*/ 62965 w 867119"/>
              <a:gd name="connsiteY97" fmla="*/ 123866 h 743198"/>
              <a:gd name="connsiteX98" fmla="*/ 290054 w 867119"/>
              <a:gd name="connsiteY98" fmla="*/ 61933 h 743198"/>
              <a:gd name="connsiteX99" fmla="*/ 351987 w 867119"/>
              <a:gd name="connsiteY99" fmla="*/ 551205 h 743198"/>
              <a:gd name="connsiteX100" fmla="*/ 310698 w 867119"/>
              <a:gd name="connsiteY100" fmla="*/ 516110 h 743198"/>
              <a:gd name="connsiteX101" fmla="*/ 310698 w 867119"/>
              <a:gd name="connsiteY101" fmla="*/ 497530 h 743198"/>
              <a:gd name="connsiteX102" fmla="*/ 351987 w 867119"/>
              <a:gd name="connsiteY102" fmla="*/ 513013 h 743198"/>
              <a:gd name="connsiteX103" fmla="*/ 351987 w 867119"/>
              <a:gd name="connsiteY103" fmla="*/ 551205 h 743198"/>
              <a:gd name="connsiteX104" fmla="*/ 475853 w 867119"/>
              <a:gd name="connsiteY104" fmla="*/ 262184 h 743198"/>
              <a:gd name="connsiteX105" fmla="*/ 475853 w 867119"/>
              <a:gd name="connsiteY105" fmla="*/ 225024 h 743198"/>
              <a:gd name="connsiteX106" fmla="*/ 517142 w 867119"/>
              <a:gd name="connsiteY106" fmla="*/ 208508 h 743198"/>
              <a:gd name="connsiteX107" fmla="*/ 517142 w 867119"/>
              <a:gd name="connsiteY107" fmla="*/ 227088 h 743198"/>
              <a:gd name="connsiteX108" fmla="*/ 475853 w 867119"/>
              <a:gd name="connsiteY108" fmla="*/ 262184 h 743198"/>
              <a:gd name="connsiteX109" fmla="*/ 393276 w 867119"/>
              <a:gd name="connsiteY109" fmla="*/ 281796 h 743198"/>
              <a:gd name="connsiteX110" fmla="*/ 393276 w 867119"/>
              <a:gd name="connsiteY110" fmla="*/ 241539 h 743198"/>
              <a:gd name="connsiteX111" fmla="*/ 434565 w 867119"/>
              <a:gd name="connsiteY111" fmla="*/ 235346 h 743198"/>
              <a:gd name="connsiteX112" fmla="*/ 434565 w 867119"/>
              <a:gd name="connsiteY112" fmla="*/ 274570 h 743198"/>
              <a:gd name="connsiteX113" fmla="*/ 393276 w 867119"/>
              <a:gd name="connsiteY113" fmla="*/ 281796 h 743198"/>
              <a:gd name="connsiteX114" fmla="*/ 310698 w 867119"/>
              <a:gd name="connsiteY114" fmla="*/ 289022 h 743198"/>
              <a:gd name="connsiteX115" fmla="*/ 310698 w 867119"/>
              <a:gd name="connsiteY115" fmla="*/ 247733 h 743198"/>
              <a:gd name="connsiteX116" fmla="*/ 351987 w 867119"/>
              <a:gd name="connsiteY116" fmla="*/ 245668 h 743198"/>
              <a:gd name="connsiteX117" fmla="*/ 351987 w 867119"/>
              <a:gd name="connsiteY117" fmla="*/ 286957 h 743198"/>
              <a:gd name="connsiteX118" fmla="*/ 310698 w 867119"/>
              <a:gd name="connsiteY118" fmla="*/ 289022 h 743198"/>
              <a:gd name="connsiteX119" fmla="*/ 228121 w 867119"/>
              <a:gd name="connsiteY119" fmla="*/ 286957 h 743198"/>
              <a:gd name="connsiteX120" fmla="*/ 228121 w 867119"/>
              <a:gd name="connsiteY120" fmla="*/ 245668 h 743198"/>
              <a:gd name="connsiteX121" fmla="*/ 269409 w 867119"/>
              <a:gd name="connsiteY121" fmla="*/ 247733 h 743198"/>
              <a:gd name="connsiteX122" fmla="*/ 269409 w 867119"/>
              <a:gd name="connsiteY122" fmla="*/ 289022 h 743198"/>
              <a:gd name="connsiteX123" fmla="*/ 228121 w 867119"/>
              <a:gd name="connsiteY123" fmla="*/ 286957 h 743198"/>
              <a:gd name="connsiteX124" fmla="*/ 764875 w 867119"/>
              <a:gd name="connsiteY124" fmla="*/ 412888 h 743198"/>
              <a:gd name="connsiteX125" fmla="*/ 537787 w 867119"/>
              <a:gd name="connsiteY125" fmla="*/ 474821 h 743198"/>
              <a:gd name="connsiteX126" fmla="*/ 310698 w 867119"/>
              <a:gd name="connsiteY126" fmla="*/ 412888 h 743198"/>
              <a:gd name="connsiteX127" fmla="*/ 537787 w 867119"/>
              <a:gd name="connsiteY127" fmla="*/ 350955 h 743198"/>
              <a:gd name="connsiteX128" fmla="*/ 764875 w 867119"/>
              <a:gd name="connsiteY128" fmla="*/ 412888 h 743198"/>
              <a:gd name="connsiteX129" fmla="*/ 826808 w 867119"/>
              <a:gd name="connsiteY129" fmla="*/ 443855 h 743198"/>
              <a:gd name="connsiteX130" fmla="*/ 826808 w 867119"/>
              <a:gd name="connsiteY130" fmla="*/ 412888 h 743198"/>
              <a:gd name="connsiteX131" fmla="*/ 714296 w 867119"/>
              <a:gd name="connsiteY131" fmla="*/ 309666 h 743198"/>
              <a:gd name="connsiteX132" fmla="*/ 618300 w 867119"/>
              <a:gd name="connsiteY132" fmla="*/ 293150 h 743198"/>
              <a:gd name="connsiteX133" fmla="*/ 619332 w 867119"/>
              <a:gd name="connsiteY133" fmla="*/ 278699 h 743198"/>
              <a:gd name="connsiteX134" fmla="*/ 578043 w 867119"/>
              <a:gd name="connsiteY134" fmla="*/ 206444 h 743198"/>
              <a:gd name="connsiteX135" fmla="*/ 578043 w 867119"/>
              <a:gd name="connsiteY135" fmla="*/ 123866 h 743198"/>
              <a:gd name="connsiteX136" fmla="*/ 465531 w 867119"/>
              <a:gd name="connsiteY136" fmla="*/ 20644 h 743198"/>
              <a:gd name="connsiteX137" fmla="*/ 289022 w 867119"/>
              <a:gd name="connsiteY137" fmla="*/ 0 h 743198"/>
              <a:gd name="connsiteX138" fmla="*/ 0 w 867119"/>
              <a:gd name="connsiteY138" fmla="*/ 123866 h 743198"/>
              <a:gd name="connsiteX139" fmla="*/ 0 w 867119"/>
              <a:gd name="connsiteY139" fmla="*/ 227088 h 743198"/>
              <a:gd name="connsiteX140" fmla="*/ 41289 w 867119"/>
              <a:gd name="connsiteY140" fmla="*/ 299344 h 743198"/>
              <a:gd name="connsiteX141" fmla="*/ 41289 w 867119"/>
              <a:gd name="connsiteY141" fmla="*/ 318956 h 743198"/>
              <a:gd name="connsiteX142" fmla="*/ 0 w 867119"/>
              <a:gd name="connsiteY142" fmla="*/ 392244 h 743198"/>
              <a:gd name="connsiteX143" fmla="*/ 0 w 867119"/>
              <a:gd name="connsiteY143" fmla="*/ 495466 h 743198"/>
              <a:gd name="connsiteX144" fmla="*/ 112512 w 867119"/>
              <a:gd name="connsiteY144" fmla="*/ 598688 h 743198"/>
              <a:gd name="connsiteX145" fmla="*/ 289022 w 867119"/>
              <a:gd name="connsiteY145" fmla="*/ 619332 h 743198"/>
              <a:gd name="connsiteX146" fmla="*/ 401534 w 867119"/>
              <a:gd name="connsiteY146" fmla="*/ 722554 h 743198"/>
              <a:gd name="connsiteX147" fmla="*/ 578043 w 867119"/>
              <a:gd name="connsiteY147" fmla="*/ 743198 h 743198"/>
              <a:gd name="connsiteX148" fmla="*/ 867065 w 867119"/>
              <a:gd name="connsiteY148" fmla="*/ 619332 h 743198"/>
              <a:gd name="connsiteX149" fmla="*/ 867065 w 867119"/>
              <a:gd name="connsiteY149" fmla="*/ 516110 h 743198"/>
              <a:gd name="connsiteX150" fmla="*/ 826808 w 867119"/>
              <a:gd name="connsiteY150" fmla="*/ 443855 h 743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67119" h="743198">
                <a:moveTo>
                  <a:pt x="806164" y="619332"/>
                </a:moveTo>
                <a:cubicBezTo>
                  <a:pt x="806164" y="632751"/>
                  <a:pt x="790680" y="645137"/>
                  <a:pt x="764875" y="654427"/>
                </a:cubicBezTo>
                <a:lnTo>
                  <a:pt x="764875" y="617267"/>
                </a:lnTo>
                <a:cubicBezTo>
                  <a:pt x="779326" y="613139"/>
                  <a:pt x="793777" y="606945"/>
                  <a:pt x="806164" y="600752"/>
                </a:cubicBezTo>
                <a:lnTo>
                  <a:pt x="806164" y="619332"/>
                </a:lnTo>
                <a:close/>
                <a:moveTo>
                  <a:pt x="723586" y="551205"/>
                </a:moveTo>
                <a:lnTo>
                  <a:pt x="723586" y="514045"/>
                </a:lnTo>
                <a:cubicBezTo>
                  <a:pt x="738037" y="509917"/>
                  <a:pt x="752488" y="503723"/>
                  <a:pt x="764875" y="497530"/>
                </a:cubicBezTo>
                <a:lnTo>
                  <a:pt x="764875" y="516110"/>
                </a:lnTo>
                <a:cubicBezTo>
                  <a:pt x="764875" y="529529"/>
                  <a:pt x="749392" y="541915"/>
                  <a:pt x="723586" y="551205"/>
                </a:cubicBezTo>
                <a:close/>
                <a:moveTo>
                  <a:pt x="723586" y="666814"/>
                </a:moveTo>
                <a:cubicBezTo>
                  <a:pt x="711199" y="669911"/>
                  <a:pt x="696748" y="671975"/>
                  <a:pt x="682297" y="674040"/>
                </a:cubicBezTo>
                <a:lnTo>
                  <a:pt x="682297" y="633783"/>
                </a:lnTo>
                <a:cubicBezTo>
                  <a:pt x="695716" y="631719"/>
                  <a:pt x="710167" y="629654"/>
                  <a:pt x="723586" y="627590"/>
                </a:cubicBezTo>
                <a:lnTo>
                  <a:pt x="723586" y="666814"/>
                </a:lnTo>
                <a:close/>
                <a:moveTo>
                  <a:pt x="641009" y="530561"/>
                </a:moveTo>
                <a:cubicBezTo>
                  <a:pt x="654427" y="528497"/>
                  <a:pt x="668878" y="526432"/>
                  <a:pt x="682297" y="524368"/>
                </a:cubicBezTo>
                <a:lnTo>
                  <a:pt x="682297" y="563592"/>
                </a:lnTo>
                <a:cubicBezTo>
                  <a:pt x="669911" y="566689"/>
                  <a:pt x="655460" y="568753"/>
                  <a:pt x="641009" y="570818"/>
                </a:cubicBezTo>
                <a:lnTo>
                  <a:pt x="641009" y="530561"/>
                </a:lnTo>
                <a:close/>
                <a:moveTo>
                  <a:pt x="641009" y="679201"/>
                </a:moveTo>
                <a:cubicBezTo>
                  <a:pt x="627590" y="680233"/>
                  <a:pt x="614171" y="681265"/>
                  <a:pt x="599720" y="681265"/>
                </a:cubicBezTo>
                <a:lnTo>
                  <a:pt x="599720" y="639976"/>
                </a:lnTo>
                <a:cubicBezTo>
                  <a:pt x="612106" y="639976"/>
                  <a:pt x="626557" y="638944"/>
                  <a:pt x="641009" y="637912"/>
                </a:cubicBezTo>
                <a:lnTo>
                  <a:pt x="641009" y="679201"/>
                </a:lnTo>
                <a:close/>
                <a:moveTo>
                  <a:pt x="558431" y="578043"/>
                </a:moveTo>
                <a:lnTo>
                  <a:pt x="558431" y="536754"/>
                </a:lnTo>
                <a:cubicBezTo>
                  <a:pt x="570818" y="536754"/>
                  <a:pt x="585269" y="535722"/>
                  <a:pt x="599720" y="534690"/>
                </a:cubicBezTo>
                <a:lnTo>
                  <a:pt x="599720" y="575979"/>
                </a:lnTo>
                <a:cubicBezTo>
                  <a:pt x="586301" y="577011"/>
                  <a:pt x="572882" y="577011"/>
                  <a:pt x="558431" y="578043"/>
                </a:cubicBezTo>
                <a:close/>
                <a:moveTo>
                  <a:pt x="558431" y="681265"/>
                </a:moveTo>
                <a:cubicBezTo>
                  <a:pt x="543980" y="681265"/>
                  <a:pt x="530561" y="680233"/>
                  <a:pt x="517142" y="679201"/>
                </a:cubicBezTo>
                <a:lnTo>
                  <a:pt x="517142" y="639976"/>
                </a:lnTo>
                <a:cubicBezTo>
                  <a:pt x="524368" y="639976"/>
                  <a:pt x="530561" y="639976"/>
                  <a:pt x="537787" y="639976"/>
                </a:cubicBezTo>
                <a:cubicBezTo>
                  <a:pt x="543980" y="639976"/>
                  <a:pt x="551205" y="639976"/>
                  <a:pt x="558431" y="639976"/>
                </a:cubicBezTo>
                <a:lnTo>
                  <a:pt x="558431" y="681265"/>
                </a:lnTo>
                <a:close/>
                <a:moveTo>
                  <a:pt x="475853" y="534690"/>
                </a:moveTo>
                <a:cubicBezTo>
                  <a:pt x="489272" y="535722"/>
                  <a:pt x="502691" y="536754"/>
                  <a:pt x="517142" y="536754"/>
                </a:cubicBezTo>
                <a:lnTo>
                  <a:pt x="517142" y="578043"/>
                </a:lnTo>
                <a:cubicBezTo>
                  <a:pt x="502691" y="578043"/>
                  <a:pt x="489272" y="577011"/>
                  <a:pt x="475853" y="575979"/>
                </a:cubicBezTo>
                <a:lnTo>
                  <a:pt x="475853" y="534690"/>
                </a:lnTo>
                <a:close/>
                <a:moveTo>
                  <a:pt x="475853" y="674040"/>
                </a:moveTo>
                <a:cubicBezTo>
                  <a:pt x="461402" y="671975"/>
                  <a:pt x="446951" y="669911"/>
                  <a:pt x="434565" y="666814"/>
                </a:cubicBezTo>
                <a:lnTo>
                  <a:pt x="434565" y="633783"/>
                </a:lnTo>
                <a:cubicBezTo>
                  <a:pt x="447983" y="635847"/>
                  <a:pt x="461402" y="636880"/>
                  <a:pt x="475853" y="637912"/>
                </a:cubicBezTo>
                <a:lnTo>
                  <a:pt x="475853" y="674040"/>
                </a:lnTo>
                <a:close/>
                <a:moveTo>
                  <a:pt x="393276" y="563592"/>
                </a:moveTo>
                <a:lnTo>
                  <a:pt x="393276" y="523335"/>
                </a:lnTo>
                <a:cubicBezTo>
                  <a:pt x="406695" y="525400"/>
                  <a:pt x="420113" y="528497"/>
                  <a:pt x="434565" y="529529"/>
                </a:cubicBezTo>
                <a:lnTo>
                  <a:pt x="434565" y="570818"/>
                </a:lnTo>
                <a:cubicBezTo>
                  <a:pt x="420113" y="568753"/>
                  <a:pt x="405662" y="566689"/>
                  <a:pt x="393276" y="563592"/>
                </a:cubicBezTo>
                <a:close/>
                <a:moveTo>
                  <a:pt x="393276" y="654427"/>
                </a:moveTo>
                <a:cubicBezTo>
                  <a:pt x="367470" y="644105"/>
                  <a:pt x="351987" y="631719"/>
                  <a:pt x="351987" y="619332"/>
                </a:cubicBezTo>
                <a:lnTo>
                  <a:pt x="351987" y="617267"/>
                </a:lnTo>
                <a:cubicBezTo>
                  <a:pt x="351987" y="617267"/>
                  <a:pt x="351987" y="617267"/>
                  <a:pt x="353019" y="617267"/>
                </a:cubicBezTo>
                <a:cubicBezTo>
                  <a:pt x="356116" y="618300"/>
                  <a:pt x="358180" y="619332"/>
                  <a:pt x="361277" y="619332"/>
                </a:cubicBezTo>
                <a:cubicBezTo>
                  <a:pt x="371599" y="622429"/>
                  <a:pt x="381921" y="624493"/>
                  <a:pt x="393276" y="626557"/>
                </a:cubicBezTo>
                <a:lnTo>
                  <a:pt x="393276" y="654427"/>
                </a:lnTo>
                <a:close/>
                <a:moveTo>
                  <a:pt x="228121" y="514045"/>
                </a:moveTo>
                <a:cubicBezTo>
                  <a:pt x="235346" y="514045"/>
                  <a:pt x="241539" y="515078"/>
                  <a:pt x="248765" y="515078"/>
                </a:cubicBezTo>
                <a:lnTo>
                  <a:pt x="248765" y="516110"/>
                </a:lnTo>
                <a:cubicBezTo>
                  <a:pt x="248765" y="530561"/>
                  <a:pt x="251862" y="545012"/>
                  <a:pt x="259087" y="556367"/>
                </a:cubicBezTo>
                <a:cubicBezTo>
                  <a:pt x="248765" y="556367"/>
                  <a:pt x="238443" y="555334"/>
                  <a:pt x="228121" y="554302"/>
                </a:cubicBezTo>
                <a:lnTo>
                  <a:pt x="228121" y="514045"/>
                </a:lnTo>
                <a:close/>
                <a:moveTo>
                  <a:pt x="186832" y="390179"/>
                </a:moveTo>
                <a:cubicBezTo>
                  <a:pt x="200251" y="392244"/>
                  <a:pt x="213670" y="395340"/>
                  <a:pt x="228121" y="396372"/>
                </a:cubicBezTo>
                <a:lnTo>
                  <a:pt x="228121" y="437661"/>
                </a:lnTo>
                <a:cubicBezTo>
                  <a:pt x="213670" y="435597"/>
                  <a:pt x="199218" y="433532"/>
                  <a:pt x="186832" y="430436"/>
                </a:cubicBezTo>
                <a:lnTo>
                  <a:pt x="186832" y="390179"/>
                </a:lnTo>
                <a:close/>
                <a:moveTo>
                  <a:pt x="186832" y="550173"/>
                </a:moveTo>
                <a:cubicBezTo>
                  <a:pt x="172381" y="548109"/>
                  <a:pt x="157930" y="546044"/>
                  <a:pt x="145543" y="542948"/>
                </a:cubicBezTo>
                <a:lnTo>
                  <a:pt x="145543" y="502691"/>
                </a:lnTo>
                <a:cubicBezTo>
                  <a:pt x="158962" y="504756"/>
                  <a:pt x="172381" y="507852"/>
                  <a:pt x="186832" y="508884"/>
                </a:cubicBezTo>
                <a:lnTo>
                  <a:pt x="186832" y="550173"/>
                </a:lnTo>
                <a:close/>
                <a:moveTo>
                  <a:pt x="104254" y="381921"/>
                </a:moveTo>
                <a:lnTo>
                  <a:pt x="104254" y="363341"/>
                </a:lnTo>
                <a:cubicBezTo>
                  <a:pt x="116641" y="369535"/>
                  <a:pt x="130060" y="374696"/>
                  <a:pt x="145543" y="378825"/>
                </a:cubicBezTo>
                <a:lnTo>
                  <a:pt x="145543" y="417017"/>
                </a:lnTo>
                <a:cubicBezTo>
                  <a:pt x="119737" y="407727"/>
                  <a:pt x="104254" y="395340"/>
                  <a:pt x="104254" y="381921"/>
                </a:cubicBezTo>
                <a:close/>
                <a:moveTo>
                  <a:pt x="104254" y="530561"/>
                </a:moveTo>
                <a:cubicBezTo>
                  <a:pt x="78449" y="520239"/>
                  <a:pt x="62965" y="507852"/>
                  <a:pt x="62965" y="495466"/>
                </a:cubicBezTo>
                <a:lnTo>
                  <a:pt x="62965" y="476886"/>
                </a:lnTo>
                <a:cubicBezTo>
                  <a:pt x="75352" y="483079"/>
                  <a:pt x="88771" y="488240"/>
                  <a:pt x="104254" y="492369"/>
                </a:cubicBezTo>
                <a:lnTo>
                  <a:pt x="104254" y="530561"/>
                </a:lnTo>
                <a:close/>
                <a:moveTo>
                  <a:pt x="62965" y="208508"/>
                </a:moveTo>
                <a:cubicBezTo>
                  <a:pt x="75352" y="214702"/>
                  <a:pt x="88771" y="219863"/>
                  <a:pt x="104254" y="223992"/>
                </a:cubicBezTo>
                <a:lnTo>
                  <a:pt x="104254" y="262184"/>
                </a:lnTo>
                <a:cubicBezTo>
                  <a:pt x="78449" y="251862"/>
                  <a:pt x="62965" y="239475"/>
                  <a:pt x="62965" y="227088"/>
                </a:cubicBezTo>
                <a:lnTo>
                  <a:pt x="62965" y="208508"/>
                </a:lnTo>
                <a:close/>
                <a:moveTo>
                  <a:pt x="186832" y="241539"/>
                </a:moveTo>
                <a:lnTo>
                  <a:pt x="186832" y="282828"/>
                </a:lnTo>
                <a:cubicBezTo>
                  <a:pt x="172381" y="280764"/>
                  <a:pt x="157930" y="278699"/>
                  <a:pt x="145543" y="275603"/>
                </a:cubicBezTo>
                <a:lnTo>
                  <a:pt x="145543" y="235346"/>
                </a:lnTo>
                <a:cubicBezTo>
                  <a:pt x="158962" y="237411"/>
                  <a:pt x="172381" y="239475"/>
                  <a:pt x="186832" y="241539"/>
                </a:cubicBezTo>
                <a:close/>
                <a:moveTo>
                  <a:pt x="290054" y="61933"/>
                </a:moveTo>
                <a:cubicBezTo>
                  <a:pt x="415985" y="61933"/>
                  <a:pt x="517142" y="89803"/>
                  <a:pt x="517142" y="123866"/>
                </a:cubicBezTo>
                <a:cubicBezTo>
                  <a:pt x="517142" y="157930"/>
                  <a:pt x="415985" y="185800"/>
                  <a:pt x="290054" y="185800"/>
                </a:cubicBezTo>
                <a:cubicBezTo>
                  <a:pt x="164123" y="185800"/>
                  <a:pt x="62965" y="157930"/>
                  <a:pt x="62965" y="123866"/>
                </a:cubicBezTo>
                <a:cubicBezTo>
                  <a:pt x="62965" y="89803"/>
                  <a:pt x="164123" y="61933"/>
                  <a:pt x="290054" y="61933"/>
                </a:cubicBezTo>
                <a:close/>
                <a:moveTo>
                  <a:pt x="351987" y="551205"/>
                </a:moveTo>
                <a:cubicBezTo>
                  <a:pt x="326181" y="540883"/>
                  <a:pt x="310698" y="528497"/>
                  <a:pt x="310698" y="516110"/>
                </a:cubicBezTo>
                <a:lnTo>
                  <a:pt x="310698" y="497530"/>
                </a:lnTo>
                <a:cubicBezTo>
                  <a:pt x="323085" y="503723"/>
                  <a:pt x="336504" y="508884"/>
                  <a:pt x="351987" y="513013"/>
                </a:cubicBezTo>
                <a:lnTo>
                  <a:pt x="351987" y="551205"/>
                </a:lnTo>
                <a:close/>
                <a:moveTo>
                  <a:pt x="475853" y="262184"/>
                </a:moveTo>
                <a:lnTo>
                  <a:pt x="475853" y="225024"/>
                </a:lnTo>
                <a:cubicBezTo>
                  <a:pt x="490304" y="220895"/>
                  <a:pt x="504755" y="214702"/>
                  <a:pt x="517142" y="208508"/>
                </a:cubicBezTo>
                <a:lnTo>
                  <a:pt x="517142" y="227088"/>
                </a:lnTo>
                <a:cubicBezTo>
                  <a:pt x="517142" y="240507"/>
                  <a:pt x="501659" y="252894"/>
                  <a:pt x="475853" y="262184"/>
                </a:cubicBezTo>
                <a:close/>
                <a:moveTo>
                  <a:pt x="393276" y="281796"/>
                </a:moveTo>
                <a:lnTo>
                  <a:pt x="393276" y="241539"/>
                </a:lnTo>
                <a:cubicBezTo>
                  <a:pt x="406695" y="239475"/>
                  <a:pt x="421146" y="237411"/>
                  <a:pt x="434565" y="235346"/>
                </a:cubicBezTo>
                <a:lnTo>
                  <a:pt x="434565" y="274570"/>
                </a:lnTo>
                <a:cubicBezTo>
                  <a:pt x="422178" y="277667"/>
                  <a:pt x="407727" y="279732"/>
                  <a:pt x="393276" y="281796"/>
                </a:cubicBezTo>
                <a:close/>
                <a:moveTo>
                  <a:pt x="310698" y="289022"/>
                </a:moveTo>
                <a:lnTo>
                  <a:pt x="310698" y="247733"/>
                </a:lnTo>
                <a:cubicBezTo>
                  <a:pt x="323085" y="247733"/>
                  <a:pt x="337536" y="246701"/>
                  <a:pt x="351987" y="245668"/>
                </a:cubicBezTo>
                <a:lnTo>
                  <a:pt x="351987" y="286957"/>
                </a:lnTo>
                <a:cubicBezTo>
                  <a:pt x="338568" y="287989"/>
                  <a:pt x="325149" y="287989"/>
                  <a:pt x="310698" y="289022"/>
                </a:cubicBezTo>
                <a:close/>
                <a:moveTo>
                  <a:pt x="228121" y="286957"/>
                </a:moveTo>
                <a:lnTo>
                  <a:pt x="228121" y="245668"/>
                </a:lnTo>
                <a:cubicBezTo>
                  <a:pt x="241539" y="246701"/>
                  <a:pt x="254958" y="247733"/>
                  <a:pt x="269409" y="247733"/>
                </a:cubicBezTo>
                <a:lnTo>
                  <a:pt x="269409" y="289022"/>
                </a:lnTo>
                <a:cubicBezTo>
                  <a:pt x="254958" y="287989"/>
                  <a:pt x="241539" y="287989"/>
                  <a:pt x="228121" y="286957"/>
                </a:cubicBezTo>
                <a:close/>
                <a:moveTo>
                  <a:pt x="764875" y="412888"/>
                </a:moveTo>
                <a:cubicBezTo>
                  <a:pt x="764875" y="446951"/>
                  <a:pt x="663717" y="474821"/>
                  <a:pt x="537787" y="474821"/>
                </a:cubicBezTo>
                <a:cubicBezTo>
                  <a:pt x="411856" y="474821"/>
                  <a:pt x="310698" y="446951"/>
                  <a:pt x="310698" y="412888"/>
                </a:cubicBezTo>
                <a:cubicBezTo>
                  <a:pt x="310698" y="378825"/>
                  <a:pt x="411856" y="350955"/>
                  <a:pt x="537787" y="350955"/>
                </a:cubicBezTo>
                <a:cubicBezTo>
                  <a:pt x="663717" y="350955"/>
                  <a:pt x="764875" y="378825"/>
                  <a:pt x="764875" y="412888"/>
                </a:cubicBezTo>
                <a:close/>
                <a:moveTo>
                  <a:pt x="826808" y="443855"/>
                </a:moveTo>
                <a:lnTo>
                  <a:pt x="826808" y="412888"/>
                </a:lnTo>
                <a:cubicBezTo>
                  <a:pt x="826808" y="364374"/>
                  <a:pt x="788616" y="329278"/>
                  <a:pt x="714296" y="309666"/>
                </a:cubicBezTo>
                <a:cubicBezTo>
                  <a:pt x="686426" y="302440"/>
                  <a:pt x="654427" y="296247"/>
                  <a:pt x="618300" y="293150"/>
                </a:cubicBezTo>
                <a:cubicBezTo>
                  <a:pt x="619332" y="289022"/>
                  <a:pt x="619332" y="283860"/>
                  <a:pt x="619332" y="278699"/>
                </a:cubicBezTo>
                <a:cubicBezTo>
                  <a:pt x="619332" y="249797"/>
                  <a:pt x="605913" y="225024"/>
                  <a:pt x="578043" y="206444"/>
                </a:cubicBezTo>
                <a:lnTo>
                  <a:pt x="578043" y="123866"/>
                </a:lnTo>
                <a:cubicBezTo>
                  <a:pt x="578043" y="75352"/>
                  <a:pt x="539851" y="40257"/>
                  <a:pt x="465531" y="20644"/>
                </a:cubicBezTo>
                <a:cubicBezTo>
                  <a:pt x="417017" y="7226"/>
                  <a:pt x="355084" y="0"/>
                  <a:pt x="289022" y="0"/>
                </a:cubicBezTo>
                <a:cubicBezTo>
                  <a:pt x="202315" y="0"/>
                  <a:pt x="0" y="12387"/>
                  <a:pt x="0" y="123866"/>
                </a:cubicBezTo>
                <a:lnTo>
                  <a:pt x="0" y="227088"/>
                </a:lnTo>
                <a:cubicBezTo>
                  <a:pt x="0" y="255991"/>
                  <a:pt x="13419" y="280764"/>
                  <a:pt x="41289" y="299344"/>
                </a:cubicBezTo>
                <a:lnTo>
                  <a:pt x="41289" y="318956"/>
                </a:lnTo>
                <a:cubicBezTo>
                  <a:pt x="16516" y="336504"/>
                  <a:pt x="0" y="360245"/>
                  <a:pt x="0" y="392244"/>
                </a:cubicBezTo>
                <a:lnTo>
                  <a:pt x="0" y="495466"/>
                </a:lnTo>
                <a:cubicBezTo>
                  <a:pt x="0" y="543980"/>
                  <a:pt x="38192" y="579075"/>
                  <a:pt x="112512" y="598688"/>
                </a:cubicBezTo>
                <a:cubicBezTo>
                  <a:pt x="161026" y="612106"/>
                  <a:pt x="222959" y="619332"/>
                  <a:pt x="289022" y="619332"/>
                </a:cubicBezTo>
                <a:cubicBezTo>
                  <a:pt x="289022" y="667846"/>
                  <a:pt x="327214" y="702942"/>
                  <a:pt x="401534" y="722554"/>
                </a:cubicBezTo>
                <a:cubicBezTo>
                  <a:pt x="450048" y="735973"/>
                  <a:pt x="511981" y="743198"/>
                  <a:pt x="578043" y="743198"/>
                </a:cubicBezTo>
                <a:cubicBezTo>
                  <a:pt x="664750" y="743198"/>
                  <a:pt x="867065" y="730812"/>
                  <a:pt x="867065" y="619332"/>
                </a:cubicBezTo>
                <a:lnTo>
                  <a:pt x="867065" y="516110"/>
                </a:lnTo>
                <a:cubicBezTo>
                  <a:pt x="868097" y="487208"/>
                  <a:pt x="854678" y="462434"/>
                  <a:pt x="826808" y="443855"/>
                </a:cubicBezTo>
                <a:close/>
              </a:path>
            </a:pathLst>
          </a:custGeom>
          <a:solidFill>
            <a:schemeClr val="bg1"/>
          </a:solidFill>
          <a:ln w="1031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07277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311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Yin and Yang Variation – Slide Template</vt:lpstr>
      <vt:lpstr>Yin and Yang Variation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Yin and Yang Variation</dc:title>
  <dc:creator>PresentationGO.com</dc:creator>
  <dc:description>© Copyright PresentationGO.com</dc:description>
  <cp:lastModifiedBy>Christophe Barroche</cp:lastModifiedBy>
  <cp:revision>13</cp:revision>
  <dcterms:created xsi:type="dcterms:W3CDTF">2014-11-26T05:14:11Z</dcterms:created>
  <dcterms:modified xsi:type="dcterms:W3CDTF">2020-07-17T22:39:16Z</dcterms:modified>
  <cp:category>Graphics &amp; Metaphors</cp:category>
</cp:coreProperties>
</file>