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262B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88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04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/>
          <a:p>
            <a:r>
              <a:rPr lang="en-US"/>
              <a:t>YouTube PowerPoint Template Slide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4427062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124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Videos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5909498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2.6M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Views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7391935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33k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Subscribers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D67600C-B62E-4164-905E-AABF0003C440}"/>
              </a:ext>
            </a:extLst>
          </p:cNvPr>
          <p:cNvSpPr/>
          <p:nvPr/>
        </p:nvSpPr>
        <p:spPr>
          <a:xfrm>
            <a:off x="0" y="910299"/>
            <a:ext cx="4047838" cy="5189623"/>
          </a:xfrm>
          <a:custGeom>
            <a:avLst/>
            <a:gdLst>
              <a:gd name="connsiteX0" fmla="*/ 415103 w 4047838"/>
              <a:gd name="connsiteY0" fmla="*/ 0 h 5189623"/>
              <a:gd name="connsiteX1" fmla="*/ 3135599 w 4047838"/>
              <a:gd name="connsiteY1" fmla="*/ 101360 h 5189623"/>
              <a:gd name="connsiteX2" fmla="*/ 3640373 w 4047838"/>
              <a:gd name="connsiteY2" fmla="*/ 336514 h 5189623"/>
              <a:gd name="connsiteX3" fmla="*/ 3922152 w 4047838"/>
              <a:gd name="connsiteY3" fmla="*/ 835206 h 5189623"/>
              <a:gd name="connsiteX4" fmla="*/ 4009323 w 4047838"/>
              <a:gd name="connsiteY4" fmla="*/ 1433228 h 5189623"/>
              <a:gd name="connsiteX5" fmla="*/ 4043786 w 4047838"/>
              <a:gd name="connsiteY5" fmla="*/ 1986654 h 5189623"/>
              <a:gd name="connsiteX6" fmla="*/ 4047838 w 4047838"/>
              <a:gd name="connsiteY6" fmla="*/ 2594813 h 5189623"/>
              <a:gd name="connsiteX7" fmla="*/ 4043786 w 4047838"/>
              <a:gd name="connsiteY7" fmla="*/ 3202969 h 5189623"/>
              <a:gd name="connsiteX8" fmla="*/ 4009323 w 4047838"/>
              <a:gd name="connsiteY8" fmla="*/ 3756395 h 5189623"/>
              <a:gd name="connsiteX9" fmla="*/ 3918097 w 4047838"/>
              <a:gd name="connsiteY9" fmla="*/ 4354418 h 5189623"/>
              <a:gd name="connsiteX10" fmla="*/ 3638347 w 4047838"/>
              <a:gd name="connsiteY10" fmla="*/ 4853110 h 5189623"/>
              <a:gd name="connsiteX11" fmla="*/ 3135599 w 4047838"/>
              <a:gd name="connsiteY11" fmla="*/ 5088263 h 5189623"/>
              <a:gd name="connsiteX12" fmla="*/ 415103 w 4047838"/>
              <a:gd name="connsiteY12" fmla="*/ 5189623 h 5189623"/>
              <a:gd name="connsiteX13" fmla="*/ 0 w 4047838"/>
              <a:gd name="connsiteY13" fmla="*/ 5188132 h 5189623"/>
              <a:gd name="connsiteX14" fmla="*/ 0 w 4047838"/>
              <a:gd name="connsiteY14" fmla="*/ 3970223 h 5189623"/>
              <a:gd name="connsiteX15" fmla="*/ 1850357 w 4047838"/>
              <a:gd name="connsiteY15" fmla="*/ 2813748 h 5189623"/>
              <a:gd name="connsiteX16" fmla="*/ 1971991 w 4047838"/>
              <a:gd name="connsiteY16" fmla="*/ 2594813 h 5189623"/>
              <a:gd name="connsiteX17" fmla="*/ 1850357 w 4047838"/>
              <a:gd name="connsiteY17" fmla="*/ 2375875 h 5189623"/>
              <a:gd name="connsiteX18" fmla="*/ 0 w 4047838"/>
              <a:gd name="connsiteY18" fmla="*/ 1219404 h 5189623"/>
              <a:gd name="connsiteX19" fmla="*/ 0 w 4047838"/>
              <a:gd name="connsiteY19" fmla="*/ 1492 h 518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047838" h="5189623">
                <a:moveTo>
                  <a:pt x="415103" y="0"/>
                </a:moveTo>
                <a:cubicBezTo>
                  <a:pt x="1628716" y="0"/>
                  <a:pt x="2535550" y="33787"/>
                  <a:pt x="3135599" y="101360"/>
                </a:cubicBezTo>
                <a:cubicBezTo>
                  <a:pt x="3327509" y="122984"/>
                  <a:pt x="3495765" y="201367"/>
                  <a:pt x="3640373" y="336514"/>
                </a:cubicBezTo>
                <a:cubicBezTo>
                  <a:pt x="3784980" y="471660"/>
                  <a:pt x="3878905" y="637891"/>
                  <a:pt x="3922152" y="835206"/>
                </a:cubicBezTo>
                <a:cubicBezTo>
                  <a:pt x="3959994" y="1010897"/>
                  <a:pt x="3989049" y="1210238"/>
                  <a:pt x="4009323" y="1433228"/>
                </a:cubicBezTo>
                <a:cubicBezTo>
                  <a:pt x="4029594" y="1656219"/>
                  <a:pt x="4041080" y="1840694"/>
                  <a:pt x="4043786" y="1986654"/>
                </a:cubicBezTo>
                <a:cubicBezTo>
                  <a:pt x="4046489" y="2132610"/>
                  <a:pt x="4047838" y="2335330"/>
                  <a:pt x="4047838" y="2594813"/>
                </a:cubicBezTo>
                <a:cubicBezTo>
                  <a:pt x="4047838" y="2854293"/>
                  <a:pt x="4046489" y="3057013"/>
                  <a:pt x="4043786" y="3202969"/>
                </a:cubicBezTo>
                <a:cubicBezTo>
                  <a:pt x="4041080" y="3348929"/>
                  <a:pt x="4029594" y="3533405"/>
                  <a:pt x="4009323" y="3756395"/>
                </a:cubicBezTo>
                <a:cubicBezTo>
                  <a:pt x="3989049" y="3979389"/>
                  <a:pt x="3958641" y="4178730"/>
                  <a:pt x="3918097" y="4354418"/>
                </a:cubicBezTo>
                <a:cubicBezTo>
                  <a:pt x="3874853" y="4551733"/>
                  <a:pt x="3781601" y="4717964"/>
                  <a:pt x="3638347" y="4853110"/>
                </a:cubicBezTo>
                <a:cubicBezTo>
                  <a:pt x="3495089" y="4988256"/>
                  <a:pt x="3327509" y="5066640"/>
                  <a:pt x="3135599" y="5088263"/>
                </a:cubicBezTo>
                <a:cubicBezTo>
                  <a:pt x="2535550" y="5155837"/>
                  <a:pt x="1628716" y="5189623"/>
                  <a:pt x="415103" y="5189623"/>
                </a:cubicBezTo>
                <a:lnTo>
                  <a:pt x="0" y="5188132"/>
                </a:lnTo>
                <a:lnTo>
                  <a:pt x="0" y="3970223"/>
                </a:lnTo>
                <a:lnTo>
                  <a:pt x="1850357" y="2813748"/>
                </a:lnTo>
                <a:cubicBezTo>
                  <a:pt x="1931446" y="2767799"/>
                  <a:pt x="1971991" y="2694820"/>
                  <a:pt x="1971991" y="2594813"/>
                </a:cubicBezTo>
                <a:cubicBezTo>
                  <a:pt x="1971991" y="2494803"/>
                  <a:pt x="1931446" y="2421825"/>
                  <a:pt x="1850357" y="2375875"/>
                </a:cubicBezTo>
                <a:lnTo>
                  <a:pt x="0" y="1219404"/>
                </a:lnTo>
                <a:lnTo>
                  <a:pt x="0" y="149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E46286-8371-4119-92E9-648CAEB0969D}"/>
              </a:ext>
            </a:extLst>
          </p:cNvPr>
          <p:cNvSpPr/>
          <p:nvPr/>
        </p:nvSpPr>
        <p:spPr>
          <a:xfrm>
            <a:off x="4427062" y="2571560"/>
            <a:ext cx="43018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C0F22E-5CC4-4E24-BF6D-55AEF1B38416}"/>
              </a:ext>
            </a:extLst>
          </p:cNvPr>
          <p:cNvSpPr/>
          <p:nvPr/>
        </p:nvSpPr>
        <p:spPr>
          <a:xfrm>
            <a:off x="5248548" y="1910585"/>
            <a:ext cx="2658869" cy="584775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3200" b="1" cap="all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740222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/>
          <a:p>
            <a:r>
              <a:rPr lang="en-US"/>
              <a:t>YouTube PowerPoint Template Slide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4427062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124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Videos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5909498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2.6M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Views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7391935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33k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Subscribers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E0E385-6F9B-4502-A6B3-EECAABF3D47F}"/>
              </a:ext>
            </a:extLst>
          </p:cNvPr>
          <p:cNvSpPr/>
          <p:nvPr/>
        </p:nvSpPr>
        <p:spPr>
          <a:xfrm>
            <a:off x="4427062" y="2571560"/>
            <a:ext cx="43018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A57727-DAB7-44AA-A25B-42A90ACE769B}"/>
              </a:ext>
            </a:extLst>
          </p:cNvPr>
          <p:cNvSpPr/>
          <p:nvPr/>
        </p:nvSpPr>
        <p:spPr>
          <a:xfrm>
            <a:off x="5248548" y="1910585"/>
            <a:ext cx="2658869" cy="584775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3200" b="1" cap="all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8BBBA34-8589-4531-AF68-66253DE15702}"/>
              </a:ext>
            </a:extLst>
          </p:cNvPr>
          <p:cNvSpPr/>
          <p:nvPr/>
        </p:nvSpPr>
        <p:spPr>
          <a:xfrm>
            <a:off x="0" y="910299"/>
            <a:ext cx="4047838" cy="5189623"/>
          </a:xfrm>
          <a:custGeom>
            <a:avLst/>
            <a:gdLst>
              <a:gd name="connsiteX0" fmla="*/ 415103 w 4047838"/>
              <a:gd name="connsiteY0" fmla="*/ 0 h 5189623"/>
              <a:gd name="connsiteX1" fmla="*/ 3135599 w 4047838"/>
              <a:gd name="connsiteY1" fmla="*/ 101360 h 5189623"/>
              <a:gd name="connsiteX2" fmla="*/ 3640373 w 4047838"/>
              <a:gd name="connsiteY2" fmla="*/ 336514 h 5189623"/>
              <a:gd name="connsiteX3" fmla="*/ 3922152 w 4047838"/>
              <a:gd name="connsiteY3" fmla="*/ 835206 h 5189623"/>
              <a:gd name="connsiteX4" fmla="*/ 4009323 w 4047838"/>
              <a:gd name="connsiteY4" fmla="*/ 1433228 h 5189623"/>
              <a:gd name="connsiteX5" fmla="*/ 4043786 w 4047838"/>
              <a:gd name="connsiteY5" fmla="*/ 1986654 h 5189623"/>
              <a:gd name="connsiteX6" fmla="*/ 4047838 w 4047838"/>
              <a:gd name="connsiteY6" fmla="*/ 2594813 h 5189623"/>
              <a:gd name="connsiteX7" fmla="*/ 4043786 w 4047838"/>
              <a:gd name="connsiteY7" fmla="*/ 3202969 h 5189623"/>
              <a:gd name="connsiteX8" fmla="*/ 4009323 w 4047838"/>
              <a:gd name="connsiteY8" fmla="*/ 3756395 h 5189623"/>
              <a:gd name="connsiteX9" fmla="*/ 3918097 w 4047838"/>
              <a:gd name="connsiteY9" fmla="*/ 4354418 h 5189623"/>
              <a:gd name="connsiteX10" fmla="*/ 3638347 w 4047838"/>
              <a:gd name="connsiteY10" fmla="*/ 4853110 h 5189623"/>
              <a:gd name="connsiteX11" fmla="*/ 3135599 w 4047838"/>
              <a:gd name="connsiteY11" fmla="*/ 5088263 h 5189623"/>
              <a:gd name="connsiteX12" fmla="*/ 415103 w 4047838"/>
              <a:gd name="connsiteY12" fmla="*/ 5189623 h 5189623"/>
              <a:gd name="connsiteX13" fmla="*/ 0 w 4047838"/>
              <a:gd name="connsiteY13" fmla="*/ 5188132 h 5189623"/>
              <a:gd name="connsiteX14" fmla="*/ 0 w 4047838"/>
              <a:gd name="connsiteY14" fmla="*/ 3970223 h 5189623"/>
              <a:gd name="connsiteX15" fmla="*/ 1850357 w 4047838"/>
              <a:gd name="connsiteY15" fmla="*/ 2813748 h 5189623"/>
              <a:gd name="connsiteX16" fmla="*/ 1971991 w 4047838"/>
              <a:gd name="connsiteY16" fmla="*/ 2594813 h 5189623"/>
              <a:gd name="connsiteX17" fmla="*/ 1850357 w 4047838"/>
              <a:gd name="connsiteY17" fmla="*/ 2375875 h 5189623"/>
              <a:gd name="connsiteX18" fmla="*/ 0 w 4047838"/>
              <a:gd name="connsiteY18" fmla="*/ 1219404 h 5189623"/>
              <a:gd name="connsiteX19" fmla="*/ 0 w 4047838"/>
              <a:gd name="connsiteY19" fmla="*/ 1492 h 518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047838" h="5189623">
                <a:moveTo>
                  <a:pt x="415103" y="0"/>
                </a:moveTo>
                <a:cubicBezTo>
                  <a:pt x="1628716" y="0"/>
                  <a:pt x="2535550" y="33787"/>
                  <a:pt x="3135599" y="101360"/>
                </a:cubicBezTo>
                <a:cubicBezTo>
                  <a:pt x="3327509" y="122984"/>
                  <a:pt x="3495765" y="201367"/>
                  <a:pt x="3640373" y="336514"/>
                </a:cubicBezTo>
                <a:cubicBezTo>
                  <a:pt x="3784980" y="471660"/>
                  <a:pt x="3878905" y="637891"/>
                  <a:pt x="3922152" y="835206"/>
                </a:cubicBezTo>
                <a:cubicBezTo>
                  <a:pt x="3959994" y="1010897"/>
                  <a:pt x="3989049" y="1210238"/>
                  <a:pt x="4009323" y="1433228"/>
                </a:cubicBezTo>
                <a:cubicBezTo>
                  <a:pt x="4029594" y="1656219"/>
                  <a:pt x="4041080" y="1840694"/>
                  <a:pt x="4043786" y="1986654"/>
                </a:cubicBezTo>
                <a:cubicBezTo>
                  <a:pt x="4046489" y="2132610"/>
                  <a:pt x="4047838" y="2335330"/>
                  <a:pt x="4047838" y="2594813"/>
                </a:cubicBezTo>
                <a:cubicBezTo>
                  <a:pt x="4047838" y="2854293"/>
                  <a:pt x="4046489" y="3057013"/>
                  <a:pt x="4043786" y="3202969"/>
                </a:cubicBezTo>
                <a:cubicBezTo>
                  <a:pt x="4041080" y="3348929"/>
                  <a:pt x="4029594" y="3533405"/>
                  <a:pt x="4009323" y="3756395"/>
                </a:cubicBezTo>
                <a:cubicBezTo>
                  <a:pt x="3989049" y="3979389"/>
                  <a:pt x="3958641" y="4178730"/>
                  <a:pt x="3918097" y="4354418"/>
                </a:cubicBezTo>
                <a:cubicBezTo>
                  <a:pt x="3874853" y="4551733"/>
                  <a:pt x="3781601" y="4717964"/>
                  <a:pt x="3638347" y="4853110"/>
                </a:cubicBezTo>
                <a:cubicBezTo>
                  <a:pt x="3495089" y="4988256"/>
                  <a:pt x="3327509" y="5066640"/>
                  <a:pt x="3135599" y="5088263"/>
                </a:cubicBezTo>
                <a:cubicBezTo>
                  <a:pt x="2535550" y="5155837"/>
                  <a:pt x="1628716" y="5189623"/>
                  <a:pt x="415103" y="5189623"/>
                </a:cubicBezTo>
                <a:lnTo>
                  <a:pt x="0" y="5188132"/>
                </a:lnTo>
                <a:lnTo>
                  <a:pt x="0" y="3970223"/>
                </a:lnTo>
                <a:lnTo>
                  <a:pt x="1850357" y="2813748"/>
                </a:lnTo>
                <a:cubicBezTo>
                  <a:pt x="1931446" y="2767799"/>
                  <a:pt x="1971991" y="2694820"/>
                  <a:pt x="1971991" y="2594813"/>
                </a:cubicBezTo>
                <a:cubicBezTo>
                  <a:pt x="1971991" y="2494803"/>
                  <a:pt x="1931446" y="2421825"/>
                  <a:pt x="1850357" y="2375875"/>
                </a:cubicBezTo>
                <a:lnTo>
                  <a:pt x="0" y="1219404"/>
                </a:lnTo>
                <a:lnTo>
                  <a:pt x="0" y="149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1645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10247</TotalTime>
  <Words>134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YouTube PowerPoint Template Slide</vt:lpstr>
      <vt:lpstr>YouTube PowerPoint Template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 PowerPoint Template Slide</dc:title>
  <dc:creator>PresentationGO.com</dc:creator>
  <dc:description>© Copyright PresentationGO.com</dc:description>
  <dcterms:created xsi:type="dcterms:W3CDTF">2014-11-26T05:14:11Z</dcterms:created>
  <dcterms:modified xsi:type="dcterms:W3CDTF">2018-06-26T19:12:55Z</dcterms:modified>
  <cp:category>Templates</cp:category>
</cp:coreProperties>
</file>