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768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">
            <a:extLst>
              <a:ext uri="{FF2B5EF4-FFF2-40B4-BE49-F238E27FC236}">
                <a16:creationId xmlns:a16="http://schemas.microsoft.com/office/drawing/2014/main" id="{F421AD92-7F3D-40A6-802E-20017A334906}"/>
              </a:ext>
            </a:extLst>
          </p:cNvPr>
          <p:cNvSpPr/>
          <p:nvPr/>
        </p:nvSpPr>
        <p:spPr>
          <a:xfrm>
            <a:off x="5056589" y="2802723"/>
            <a:ext cx="1454684" cy="648779"/>
          </a:xfrm>
          <a:custGeom>
            <a:avLst/>
            <a:gdLst>
              <a:gd name="connsiteX0" fmla="*/ 21600 w 21600"/>
              <a:gd name="connsiteY0" fmla="*/ 2483 h 21600"/>
              <a:gd name="connsiteX1" fmla="*/ 19677 w 21600"/>
              <a:gd name="connsiteY1" fmla="*/ 978 h 21600"/>
              <a:gd name="connsiteX2" fmla="*/ 17900 w 21600"/>
              <a:gd name="connsiteY2" fmla="*/ 0 h 21600"/>
              <a:gd name="connsiteX3" fmla="*/ 0 w 21600"/>
              <a:gd name="connsiteY3" fmla="*/ 18461 h 21600"/>
              <a:gd name="connsiteX4" fmla="*/ 4733 w 21600"/>
              <a:gd name="connsiteY4" fmla="*/ 21600 h 21600"/>
              <a:gd name="connsiteX5" fmla="*/ 21600 w 21600"/>
              <a:gd name="connsiteY5" fmla="*/ 2483 h 21600"/>
              <a:gd name="connsiteX0" fmla="*/ 21600 w 21600"/>
              <a:gd name="connsiteY0" fmla="*/ 2483 h 21600"/>
              <a:gd name="connsiteX1" fmla="*/ 20148 w 21600"/>
              <a:gd name="connsiteY1" fmla="*/ 132 h 21600"/>
              <a:gd name="connsiteX2" fmla="*/ 17900 w 21600"/>
              <a:gd name="connsiteY2" fmla="*/ 0 h 21600"/>
              <a:gd name="connsiteX3" fmla="*/ 0 w 21600"/>
              <a:gd name="connsiteY3" fmla="*/ 18461 h 21600"/>
              <a:gd name="connsiteX4" fmla="*/ 4733 w 21600"/>
              <a:gd name="connsiteY4" fmla="*/ 21600 h 21600"/>
              <a:gd name="connsiteX5" fmla="*/ 21600 w 21600"/>
              <a:gd name="connsiteY5" fmla="*/ 2483 h 21600"/>
              <a:gd name="connsiteX0" fmla="*/ 21600 w 21600"/>
              <a:gd name="connsiteY0" fmla="*/ 2483 h 21600"/>
              <a:gd name="connsiteX1" fmla="*/ 20148 w 21600"/>
              <a:gd name="connsiteY1" fmla="*/ 132 h 21600"/>
              <a:gd name="connsiteX2" fmla="*/ 17900 w 21600"/>
              <a:gd name="connsiteY2" fmla="*/ 0 h 21600"/>
              <a:gd name="connsiteX3" fmla="*/ 0 w 21600"/>
              <a:gd name="connsiteY3" fmla="*/ 18461 h 21600"/>
              <a:gd name="connsiteX4" fmla="*/ 2139 w 21600"/>
              <a:gd name="connsiteY4" fmla="*/ 19794 h 21600"/>
              <a:gd name="connsiteX5" fmla="*/ 4733 w 21600"/>
              <a:gd name="connsiteY5" fmla="*/ 21600 h 21600"/>
              <a:gd name="connsiteX6" fmla="*/ 21600 w 21600"/>
              <a:gd name="connsiteY6" fmla="*/ 2483 h 21600"/>
              <a:gd name="connsiteX0" fmla="*/ 21600 w 21600"/>
              <a:gd name="connsiteY0" fmla="*/ 2483 h 21600"/>
              <a:gd name="connsiteX1" fmla="*/ 20148 w 21600"/>
              <a:gd name="connsiteY1" fmla="*/ 132 h 21600"/>
              <a:gd name="connsiteX2" fmla="*/ 17900 w 21600"/>
              <a:gd name="connsiteY2" fmla="*/ 0 h 21600"/>
              <a:gd name="connsiteX3" fmla="*/ 0 w 21600"/>
              <a:gd name="connsiteY3" fmla="*/ 18461 h 21600"/>
              <a:gd name="connsiteX4" fmla="*/ 1479 w 21600"/>
              <a:gd name="connsiteY4" fmla="*/ 21274 h 21600"/>
              <a:gd name="connsiteX5" fmla="*/ 4733 w 21600"/>
              <a:gd name="connsiteY5" fmla="*/ 21600 h 21600"/>
              <a:gd name="connsiteX6" fmla="*/ 21600 w 21600"/>
              <a:gd name="connsiteY6" fmla="*/ 2483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00" h="21600" extrusionOk="0">
                <a:moveTo>
                  <a:pt x="21600" y="2483"/>
                </a:moveTo>
                <a:lnTo>
                  <a:pt x="20148" y="132"/>
                </a:lnTo>
                <a:lnTo>
                  <a:pt x="17900" y="0"/>
                </a:lnTo>
                <a:lnTo>
                  <a:pt x="0" y="18461"/>
                </a:lnTo>
                <a:lnTo>
                  <a:pt x="1479" y="21274"/>
                </a:lnTo>
                <a:lnTo>
                  <a:pt x="4733" y="21600"/>
                </a:lnTo>
                <a:lnTo>
                  <a:pt x="21600" y="2483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Z-Shaped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D51D976-9D2A-4596-ADE4-0BA1978B1628}"/>
              </a:ext>
            </a:extLst>
          </p:cNvPr>
          <p:cNvSpPr/>
          <p:nvPr/>
        </p:nvSpPr>
        <p:spPr>
          <a:xfrm>
            <a:off x="3755799" y="2394598"/>
            <a:ext cx="1976833" cy="1576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0" y="0"/>
                </a:moveTo>
                <a:lnTo>
                  <a:pt x="0" y="21600"/>
                </a:lnTo>
                <a:lnTo>
                  <a:pt x="2136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5548CBA2-0637-41FD-8DCC-9B0A81CD7B53}"/>
              </a:ext>
            </a:extLst>
          </p:cNvPr>
          <p:cNvSpPr/>
          <p:nvPr/>
        </p:nvSpPr>
        <p:spPr>
          <a:xfrm>
            <a:off x="1795457" y="2394598"/>
            <a:ext cx="1984164" cy="1576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39" y="0"/>
                </a:moveTo>
                <a:lnTo>
                  <a:pt x="0" y="21600"/>
                </a:lnTo>
                <a:lnTo>
                  <a:pt x="21361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639DC8D-C915-4D66-97BC-47D150EA5DD1}"/>
              </a:ext>
            </a:extLst>
          </p:cNvPr>
          <p:cNvSpPr/>
          <p:nvPr/>
        </p:nvSpPr>
        <p:spPr>
          <a:xfrm>
            <a:off x="0" y="2394598"/>
            <a:ext cx="1822940" cy="1576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339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169F9FB-7EB9-464C-9B0B-C005A9150E72}"/>
              </a:ext>
            </a:extLst>
          </p:cNvPr>
          <p:cNvSpPr/>
          <p:nvPr/>
        </p:nvSpPr>
        <p:spPr>
          <a:xfrm>
            <a:off x="5706280" y="2394598"/>
            <a:ext cx="1447360" cy="4827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98" y="8439"/>
                </a:moveTo>
                <a:cubicBezTo>
                  <a:pt x="21245" y="7620"/>
                  <a:pt x="21600" y="6171"/>
                  <a:pt x="21600" y="4597"/>
                </a:cubicBezTo>
                <a:lnTo>
                  <a:pt x="21600" y="4597"/>
                </a:lnTo>
                <a:cubicBezTo>
                  <a:pt x="21600" y="2078"/>
                  <a:pt x="20698" y="0"/>
                  <a:pt x="19604" y="0"/>
                </a:cubicBezTo>
                <a:lnTo>
                  <a:pt x="328" y="0"/>
                </a:lnTo>
                <a:lnTo>
                  <a:pt x="0" y="7053"/>
                </a:lnTo>
                <a:lnTo>
                  <a:pt x="13726" y="7053"/>
                </a:lnTo>
                <a:cubicBezTo>
                  <a:pt x="14491" y="7053"/>
                  <a:pt x="14765" y="9383"/>
                  <a:pt x="14108" y="10265"/>
                </a:cubicBezTo>
                <a:lnTo>
                  <a:pt x="8257" y="18325"/>
                </a:lnTo>
                <a:lnTo>
                  <a:pt x="11976" y="21600"/>
                </a:lnTo>
                <a:lnTo>
                  <a:pt x="20698" y="8439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D5F74350-2CC3-4B8E-9DE4-3C306E462291}"/>
              </a:ext>
            </a:extLst>
          </p:cNvPr>
          <p:cNvSpPr/>
          <p:nvPr/>
        </p:nvSpPr>
        <p:spPr>
          <a:xfrm>
            <a:off x="3664194" y="3356640"/>
            <a:ext cx="1713014" cy="7571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690"/>
                </a:moveTo>
                <a:lnTo>
                  <a:pt x="17580" y="0"/>
                </a:lnTo>
                <a:lnTo>
                  <a:pt x="0" y="18228"/>
                </a:lnTo>
                <a:lnTo>
                  <a:pt x="5036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6B3E8DDE-8429-4CC8-98EE-6F9CFFB20D22}"/>
              </a:ext>
            </a:extLst>
          </p:cNvPr>
          <p:cNvSpPr/>
          <p:nvPr/>
        </p:nvSpPr>
        <p:spPr>
          <a:xfrm>
            <a:off x="6540588" y="4762264"/>
            <a:ext cx="2603413" cy="398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471" y="0"/>
                </a:ln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A300D106-41A1-4E4A-B88E-408FD67B01EF}"/>
              </a:ext>
            </a:extLst>
          </p:cNvPr>
          <p:cNvSpPr/>
          <p:nvPr/>
        </p:nvSpPr>
        <p:spPr>
          <a:xfrm>
            <a:off x="3414844" y="4762264"/>
            <a:ext cx="3191519" cy="398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" y="0"/>
                </a:moveTo>
                <a:lnTo>
                  <a:pt x="0" y="21600"/>
                </a:lnTo>
                <a:lnTo>
                  <a:pt x="21216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6E0254D5-6C7C-484A-94D8-F7EBF36423B8}"/>
              </a:ext>
            </a:extLst>
          </p:cNvPr>
          <p:cNvSpPr/>
          <p:nvPr/>
        </p:nvSpPr>
        <p:spPr>
          <a:xfrm>
            <a:off x="1991167" y="3993591"/>
            <a:ext cx="2075768" cy="11680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97" y="14209"/>
                </a:moveTo>
                <a:cubicBezTo>
                  <a:pt x="11648" y="14209"/>
                  <a:pt x="11076" y="11633"/>
                  <a:pt x="12297" y="10540"/>
                </a:cubicBezTo>
                <a:lnTo>
                  <a:pt x="21600" y="2186"/>
                </a:lnTo>
                <a:lnTo>
                  <a:pt x="17444" y="0"/>
                </a:lnTo>
                <a:lnTo>
                  <a:pt x="1678" y="12856"/>
                </a:lnTo>
                <a:cubicBezTo>
                  <a:pt x="629" y="13715"/>
                  <a:pt x="0" y="15250"/>
                  <a:pt x="0" y="16890"/>
                </a:cubicBezTo>
                <a:cubicBezTo>
                  <a:pt x="0" y="19492"/>
                  <a:pt x="1544" y="21600"/>
                  <a:pt x="3451" y="21600"/>
                </a:cubicBezTo>
                <a:lnTo>
                  <a:pt x="14851" y="21600"/>
                </a:lnTo>
                <a:lnTo>
                  <a:pt x="18168" y="14235"/>
                </a:lnTo>
                <a:lnTo>
                  <a:pt x="13097" y="1423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98611AB-38E2-4CEB-A63F-8D74D35F7513}"/>
              </a:ext>
            </a:extLst>
          </p:cNvPr>
          <p:cNvCxnSpPr/>
          <p:nvPr/>
        </p:nvCxnSpPr>
        <p:spPr>
          <a:xfrm>
            <a:off x="1650876" y="1187674"/>
            <a:ext cx="0" cy="128573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7816003-D3D7-4B5C-BBBA-258FC03D40CE}"/>
              </a:ext>
            </a:extLst>
          </p:cNvPr>
          <p:cNvCxnSpPr/>
          <p:nvPr/>
        </p:nvCxnSpPr>
        <p:spPr>
          <a:xfrm>
            <a:off x="3624552" y="1187674"/>
            <a:ext cx="0" cy="128573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4FA58AFA-62FC-40A9-9B8B-EA13D370A331}"/>
              </a:ext>
            </a:extLst>
          </p:cNvPr>
          <p:cNvCxnSpPr/>
          <p:nvPr/>
        </p:nvCxnSpPr>
        <p:spPr>
          <a:xfrm>
            <a:off x="5581284" y="1187674"/>
            <a:ext cx="0" cy="128573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68D4C2A-A3F6-40C7-9653-3264A3651B08}"/>
              </a:ext>
            </a:extLst>
          </p:cNvPr>
          <p:cNvCxnSpPr/>
          <p:nvPr/>
        </p:nvCxnSpPr>
        <p:spPr>
          <a:xfrm>
            <a:off x="6732673" y="1187674"/>
            <a:ext cx="0" cy="128573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74C8CF36-AFC5-4C96-A4DB-88330D63B4E5}"/>
              </a:ext>
            </a:extLst>
          </p:cNvPr>
          <p:cNvCxnSpPr/>
          <p:nvPr/>
        </p:nvCxnSpPr>
        <p:spPr>
          <a:xfrm>
            <a:off x="4348743" y="2802723"/>
            <a:ext cx="0" cy="100584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C6943DFE-5F27-4030-A7C1-CCC1F0FDCF01}"/>
              </a:ext>
            </a:extLst>
          </p:cNvPr>
          <p:cNvCxnSpPr/>
          <p:nvPr/>
        </p:nvCxnSpPr>
        <p:spPr>
          <a:xfrm>
            <a:off x="2353620" y="3843285"/>
            <a:ext cx="0" cy="100584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Group 84">
            <a:extLst>
              <a:ext uri="{FF2B5EF4-FFF2-40B4-BE49-F238E27FC236}">
                <a16:creationId xmlns:a16="http://schemas.microsoft.com/office/drawing/2014/main" id="{6137CAD4-D49C-419D-90A9-B42889634063}"/>
              </a:ext>
            </a:extLst>
          </p:cNvPr>
          <p:cNvGrpSpPr/>
          <p:nvPr/>
        </p:nvGrpSpPr>
        <p:grpSpPr>
          <a:xfrm flipV="1">
            <a:off x="4807400" y="4913918"/>
            <a:ext cx="2334237" cy="1188720"/>
            <a:chOff x="4807400" y="4224044"/>
            <a:chExt cx="2334237" cy="689874"/>
          </a:xfrm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37F21E4A-B22F-4752-AFAD-F1512C5F12C6}"/>
                </a:ext>
              </a:extLst>
            </p:cNvPr>
            <p:cNvCxnSpPr/>
            <p:nvPr/>
          </p:nvCxnSpPr>
          <p:spPr>
            <a:xfrm>
              <a:off x="4807400" y="4224044"/>
              <a:ext cx="0" cy="68987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D3085589-55C7-49B8-97EE-C599506FBCAF}"/>
                </a:ext>
              </a:extLst>
            </p:cNvPr>
            <p:cNvCxnSpPr/>
            <p:nvPr/>
          </p:nvCxnSpPr>
          <p:spPr>
            <a:xfrm>
              <a:off x="7141637" y="4224044"/>
              <a:ext cx="0" cy="68987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4DE38AAF-7CF1-4E13-B61E-92A71C8D5F54}"/>
              </a:ext>
            </a:extLst>
          </p:cNvPr>
          <p:cNvCxnSpPr/>
          <p:nvPr/>
        </p:nvCxnSpPr>
        <p:spPr>
          <a:xfrm rot="10800000">
            <a:off x="5915075" y="3077744"/>
            <a:ext cx="0" cy="100584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>
            <a:extLst>
              <a:ext uri="{FF2B5EF4-FFF2-40B4-BE49-F238E27FC236}">
                <a16:creationId xmlns:a16="http://schemas.microsoft.com/office/drawing/2014/main" id="{870AD01D-5360-4693-B964-C727341401C8}"/>
              </a:ext>
            </a:extLst>
          </p:cNvPr>
          <p:cNvGrpSpPr/>
          <p:nvPr/>
        </p:nvGrpSpPr>
        <p:grpSpPr>
          <a:xfrm>
            <a:off x="200760" y="1143587"/>
            <a:ext cx="1349448" cy="1145534"/>
            <a:chOff x="255548" y="1526812"/>
            <a:chExt cx="2194560" cy="1145534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FA245FA3-CEAF-4F64-A043-C8EE8F8D0504}"/>
                </a:ext>
              </a:extLst>
            </p:cNvPr>
            <p:cNvSpPr txBox="1"/>
            <p:nvPr/>
          </p:nvSpPr>
          <p:spPr>
            <a:xfrm>
              <a:off x="255548" y="1526812"/>
              <a:ext cx="219456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BFD56B59-A523-46C7-8AD1-0F2577301DD6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D13D27E9-D8B0-459F-8BE4-01A93B775710}"/>
              </a:ext>
            </a:extLst>
          </p:cNvPr>
          <p:cNvGrpSpPr/>
          <p:nvPr/>
        </p:nvGrpSpPr>
        <p:grpSpPr>
          <a:xfrm>
            <a:off x="2174436" y="1143587"/>
            <a:ext cx="1349448" cy="1145534"/>
            <a:chOff x="255548" y="1526812"/>
            <a:chExt cx="2194560" cy="1145534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0EBBED5F-1511-4466-A537-244E80E31C58}"/>
                </a:ext>
              </a:extLst>
            </p:cNvPr>
            <p:cNvSpPr txBox="1"/>
            <p:nvPr/>
          </p:nvSpPr>
          <p:spPr>
            <a:xfrm>
              <a:off x="255548" y="1526812"/>
              <a:ext cx="219456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2227872E-AFE9-48F9-8387-D2A916EC1E3D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CDDFA5C6-2508-417E-A6E5-DB224BCF2704}"/>
              </a:ext>
            </a:extLst>
          </p:cNvPr>
          <p:cNvGrpSpPr/>
          <p:nvPr/>
        </p:nvGrpSpPr>
        <p:grpSpPr>
          <a:xfrm>
            <a:off x="4132676" y="1143587"/>
            <a:ext cx="1349448" cy="1145534"/>
            <a:chOff x="255548" y="1526812"/>
            <a:chExt cx="2194560" cy="1145534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7B3E8D8D-A7CF-4CA6-8F5D-CDCEA6A349E8}"/>
                </a:ext>
              </a:extLst>
            </p:cNvPr>
            <p:cNvSpPr txBox="1"/>
            <p:nvPr/>
          </p:nvSpPr>
          <p:spPr>
            <a:xfrm>
              <a:off x="255548" y="1526812"/>
              <a:ext cx="219456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70682ABA-336F-4356-82EC-B4F342685979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5936ED6-AF4F-4007-9A06-6719984DC0F5}"/>
              </a:ext>
            </a:extLst>
          </p:cNvPr>
          <p:cNvGrpSpPr/>
          <p:nvPr/>
        </p:nvGrpSpPr>
        <p:grpSpPr>
          <a:xfrm>
            <a:off x="6863292" y="1143587"/>
            <a:ext cx="1349448" cy="1145534"/>
            <a:chOff x="255548" y="1526812"/>
            <a:chExt cx="2194560" cy="1145534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DB4B375E-545B-4360-A85A-E7833A4C8979}"/>
                </a:ext>
              </a:extLst>
            </p:cNvPr>
            <p:cNvSpPr txBox="1"/>
            <p:nvPr/>
          </p:nvSpPr>
          <p:spPr>
            <a:xfrm>
              <a:off x="255548" y="1526812"/>
              <a:ext cx="219456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14CF202C-EEC2-4940-A021-2E799AE8FEF3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A97274ED-B3A1-41F7-BABD-96528B7B0582}"/>
              </a:ext>
            </a:extLst>
          </p:cNvPr>
          <p:cNvGrpSpPr/>
          <p:nvPr/>
        </p:nvGrpSpPr>
        <p:grpSpPr>
          <a:xfrm>
            <a:off x="4938918" y="5227703"/>
            <a:ext cx="1667445" cy="1022423"/>
            <a:chOff x="255548" y="1526812"/>
            <a:chExt cx="2194560" cy="102242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794F0CDF-00F9-45EA-87A6-D59D34BA15C1}"/>
                </a:ext>
              </a:extLst>
            </p:cNvPr>
            <p:cNvSpPr txBox="1"/>
            <p:nvPr/>
          </p:nvSpPr>
          <p:spPr>
            <a:xfrm>
              <a:off x="255548" y="1526812"/>
              <a:ext cx="219456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FA9AFAB-DD08-4C6D-BAE0-DCC1A5CB3ECB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A8C5A7AE-A6D4-499C-AB47-5522416DF7EA}"/>
              </a:ext>
            </a:extLst>
          </p:cNvPr>
          <p:cNvGrpSpPr/>
          <p:nvPr/>
        </p:nvGrpSpPr>
        <p:grpSpPr>
          <a:xfrm>
            <a:off x="7273156" y="5227703"/>
            <a:ext cx="1667445" cy="1022423"/>
            <a:chOff x="255548" y="1526812"/>
            <a:chExt cx="2194560" cy="102242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284EEEAE-740E-4950-9574-750B36210555}"/>
                </a:ext>
              </a:extLst>
            </p:cNvPr>
            <p:cNvSpPr txBox="1"/>
            <p:nvPr/>
          </p:nvSpPr>
          <p:spPr>
            <a:xfrm>
              <a:off x="255548" y="1526812"/>
              <a:ext cx="219456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93B8FEBB-48CF-4037-A05E-1F5C76DE60B9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BC718D21-BA5A-4FCC-B571-2FA3F64F3046}"/>
              </a:ext>
            </a:extLst>
          </p:cNvPr>
          <p:cNvGrpSpPr/>
          <p:nvPr/>
        </p:nvGrpSpPr>
        <p:grpSpPr>
          <a:xfrm>
            <a:off x="6029569" y="3247414"/>
            <a:ext cx="1667445" cy="1022423"/>
            <a:chOff x="255548" y="1526812"/>
            <a:chExt cx="2194560" cy="1022423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7C80F13-0D4A-49F3-AEC6-9B316A8B6340}"/>
                </a:ext>
              </a:extLst>
            </p:cNvPr>
            <p:cNvSpPr txBox="1"/>
            <p:nvPr/>
          </p:nvSpPr>
          <p:spPr>
            <a:xfrm>
              <a:off x="255548" y="1526812"/>
              <a:ext cx="219456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67467942-838A-4125-91DF-5162CF8DF254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350D62D7-3634-4B0B-9045-877CAE1284A7}"/>
              </a:ext>
            </a:extLst>
          </p:cNvPr>
          <p:cNvGrpSpPr/>
          <p:nvPr/>
        </p:nvGrpSpPr>
        <p:grpSpPr>
          <a:xfrm>
            <a:off x="2561539" y="2710795"/>
            <a:ext cx="1667445" cy="1022423"/>
            <a:chOff x="255548" y="1526812"/>
            <a:chExt cx="2194560" cy="1022423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F522C8CB-08F1-4C95-AFD8-39E776E68FC1}"/>
                </a:ext>
              </a:extLst>
            </p:cNvPr>
            <p:cNvSpPr txBox="1"/>
            <p:nvPr/>
          </p:nvSpPr>
          <p:spPr>
            <a:xfrm>
              <a:off x="255548" y="1526812"/>
              <a:ext cx="219456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BD8EF26D-E67D-4569-ABEC-A91E3631F41E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0DCFA737-E73E-4A89-BBE0-8FC34087223F}"/>
              </a:ext>
            </a:extLst>
          </p:cNvPr>
          <p:cNvGrpSpPr/>
          <p:nvPr/>
        </p:nvGrpSpPr>
        <p:grpSpPr>
          <a:xfrm>
            <a:off x="571681" y="3680333"/>
            <a:ext cx="1667445" cy="1022423"/>
            <a:chOff x="255548" y="1526812"/>
            <a:chExt cx="2194560" cy="1022423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8892629-93E7-4A29-8D22-208513988EBD}"/>
                </a:ext>
              </a:extLst>
            </p:cNvPr>
            <p:cNvSpPr txBox="1"/>
            <p:nvPr/>
          </p:nvSpPr>
          <p:spPr>
            <a:xfrm>
              <a:off x="255548" y="1526812"/>
              <a:ext cx="219456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A24C7FF3-11F2-4EA2-A17C-57B63E5BDE7B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">
            <a:extLst>
              <a:ext uri="{FF2B5EF4-FFF2-40B4-BE49-F238E27FC236}">
                <a16:creationId xmlns:a16="http://schemas.microsoft.com/office/drawing/2014/main" id="{F421AD92-7F3D-40A6-802E-20017A334906}"/>
              </a:ext>
            </a:extLst>
          </p:cNvPr>
          <p:cNvSpPr/>
          <p:nvPr/>
        </p:nvSpPr>
        <p:spPr>
          <a:xfrm>
            <a:off x="5056589" y="2802723"/>
            <a:ext cx="1454684" cy="648779"/>
          </a:xfrm>
          <a:custGeom>
            <a:avLst/>
            <a:gdLst>
              <a:gd name="connsiteX0" fmla="*/ 21600 w 21600"/>
              <a:gd name="connsiteY0" fmla="*/ 2483 h 21600"/>
              <a:gd name="connsiteX1" fmla="*/ 19677 w 21600"/>
              <a:gd name="connsiteY1" fmla="*/ 978 h 21600"/>
              <a:gd name="connsiteX2" fmla="*/ 17900 w 21600"/>
              <a:gd name="connsiteY2" fmla="*/ 0 h 21600"/>
              <a:gd name="connsiteX3" fmla="*/ 0 w 21600"/>
              <a:gd name="connsiteY3" fmla="*/ 18461 h 21600"/>
              <a:gd name="connsiteX4" fmla="*/ 4733 w 21600"/>
              <a:gd name="connsiteY4" fmla="*/ 21600 h 21600"/>
              <a:gd name="connsiteX5" fmla="*/ 21600 w 21600"/>
              <a:gd name="connsiteY5" fmla="*/ 2483 h 21600"/>
              <a:gd name="connsiteX0" fmla="*/ 21600 w 21600"/>
              <a:gd name="connsiteY0" fmla="*/ 2483 h 21600"/>
              <a:gd name="connsiteX1" fmla="*/ 20148 w 21600"/>
              <a:gd name="connsiteY1" fmla="*/ 132 h 21600"/>
              <a:gd name="connsiteX2" fmla="*/ 17900 w 21600"/>
              <a:gd name="connsiteY2" fmla="*/ 0 h 21600"/>
              <a:gd name="connsiteX3" fmla="*/ 0 w 21600"/>
              <a:gd name="connsiteY3" fmla="*/ 18461 h 21600"/>
              <a:gd name="connsiteX4" fmla="*/ 4733 w 21600"/>
              <a:gd name="connsiteY4" fmla="*/ 21600 h 21600"/>
              <a:gd name="connsiteX5" fmla="*/ 21600 w 21600"/>
              <a:gd name="connsiteY5" fmla="*/ 2483 h 21600"/>
              <a:gd name="connsiteX0" fmla="*/ 21600 w 21600"/>
              <a:gd name="connsiteY0" fmla="*/ 2483 h 21600"/>
              <a:gd name="connsiteX1" fmla="*/ 20148 w 21600"/>
              <a:gd name="connsiteY1" fmla="*/ 132 h 21600"/>
              <a:gd name="connsiteX2" fmla="*/ 17900 w 21600"/>
              <a:gd name="connsiteY2" fmla="*/ 0 h 21600"/>
              <a:gd name="connsiteX3" fmla="*/ 0 w 21600"/>
              <a:gd name="connsiteY3" fmla="*/ 18461 h 21600"/>
              <a:gd name="connsiteX4" fmla="*/ 2139 w 21600"/>
              <a:gd name="connsiteY4" fmla="*/ 19794 h 21600"/>
              <a:gd name="connsiteX5" fmla="*/ 4733 w 21600"/>
              <a:gd name="connsiteY5" fmla="*/ 21600 h 21600"/>
              <a:gd name="connsiteX6" fmla="*/ 21600 w 21600"/>
              <a:gd name="connsiteY6" fmla="*/ 2483 h 21600"/>
              <a:gd name="connsiteX0" fmla="*/ 21600 w 21600"/>
              <a:gd name="connsiteY0" fmla="*/ 2483 h 21600"/>
              <a:gd name="connsiteX1" fmla="*/ 20148 w 21600"/>
              <a:gd name="connsiteY1" fmla="*/ 132 h 21600"/>
              <a:gd name="connsiteX2" fmla="*/ 17900 w 21600"/>
              <a:gd name="connsiteY2" fmla="*/ 0 h 21600"/>
              <a:gd name="connsiteX3" fmla="*/ 0 w 21600"/>
              <a:gd name="connsiteY3" fmla="*/ 18461 h 21600"/>
              <a:gd name="connsiteX4" fmla="*/ 1479 w 21600"/>
              <a:gd name="connsiteY4" fmla="*/ 21274 h 21600"/>
              <a:gd name="connsiteX5" fmla="*/ 4733 w 21600"/>
              <a:gd name="connsiteY5" fmla="*/ 21600 h 21600"/>
              <a:gd name="connsiteX6" fmla="*/ 21600 w 21600"/>
              <a:gd name="connsiteY6" fmla="*/ 2483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00" h="21600" extrusionOk="0">
                <a:moveTo>
                  <a:pt x="21600" y="2483"/>
                </a:moveTo>
                <a:lnTo>
                  <a:pt x="20148" y="132"/>
                </a:lnTo>
                <a:lnTo>
                  <a:pt x="17900" y="0"/>
                </a:lnTo>
                <a:lnTo>
                  <a:pt x="0" y="18461"/>
                </a:lnTo>
                <a:lnTo>
                  <a:pt x="1479" y="21274"/>
                </a:lnTo>
                <a:lnTo>
                  <a:pt x="4733" y="21600"/>
                </a:lnTo>
                <a:lnTo>
                  <a:pt x="21600" y="2483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Z-Shaped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D51D976-9D2A-4596-ADE4-0BA1978B1628}"/>
              </a:ext>
            </a:extLst>
          </p:cNvPr>
          <p:cNvSpPr/>
          <p:nvPr/>
        </p:nvSpPr>
        <p:spPr>
          <a:xfrm>
            <a:off x="3755799" y="2394598"/>
            <a:ext cx="1976833" cy="1576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0" y="0"/>
                </a:moveTo>
                <a:lnTo>
                  <a:pt x="0" y="21600"/>
                </a:lnTo>
                <a:lnTo>
                  <a:pt x="2136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5548CBA2-0637-41FD-8DCC-9B0A81CD7B53}"/>
              </a:ext>
            </a:extLst>
          </p:cNvPr>
          <p:cNvSpPr/>
          <p:nvPr/>
        </p:nvSpPr>
        <p:spPr>
          <a:xfrm>
            <a:off x="1795457" y="2394598"/>
            <a:ext cx="1984164" cy="1576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39" y="0"/>
                </a:moveTo>
                <a:lnTo>
                  <a:pt x="0" y="21600"/>
                </a:lnTo>
                <a:lnTo>
                  <a:pt x="21361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639DC8D-C915-4D66-97BC-47D150EA5DD1}"/>
              </a:ext>
            </a:extLst>
          </p:cNvPr>
          <p:cNvSpPr/>
          <p:nvPr/>
        </p:nvSpPr>
        <p:spPr>
          <a:xfrm>
            <a:off x="0" y="2394598"/>
            <a:ext cx="1822940" cy="1576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339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169F9FB-7EB9-464C-9B0B-C005A9150E72}"/>
              </a:ext>
            </a:extLst>
          </p:cNvPr>
          <p:cNvSpPr/>
          <p:nvPr/>
        </p:nvSpPr>
        <p:spPr>
          <a:xfrm>
            <a:off x="5706280" y="2394598"/>
            <a:ext cx="1447360" cy="4827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98" y="8439"/>
                </a:moveTo>
                <a:cubicBezTo>
                  <a:pt x="21245" y="7620"/>
                  <a:pt x="21600" y="6171"/>
                  <a:pt x="21600" y="4597"/>
                </a:cubicBezTo>
                <a:lnTo>
                  <a:pt x="21600" y="4597"/>
                </a:lnTo>
                <a:cubicBezTo>
                  <a:pt x="21600" y="2078"/>
                  <a:pt x="20698" y="0"/>
                  <a:pt x="19604" y="0"/>
                </a:cubicBezTo>
                <a:lnTo>
                  <a:pt x="328" y="0"/>
                </a:lnTo>
                <a:lnTo>
                  <a:pt x="0" y="7053"/>
                </a:lnTo>
                <a:lnTo>
                  <a:pt x="13726" y="7053"/>
                </a:lnTo>
                <a:cubicBezTo>
                  <a:pt x="14491" y="7053"/>
                  <a:pt x="14765" y="9383"/>
                  <a:pt x="14108" y="10265"/>
                </a:cubicBezTo>
                <a:lnTo>
                  <a:pt x="8257" y="18325"/>
                </a:lnTo>
                <a:lnTo>
                  <a:pt x="11976" y="21600"/>
                </a:lnTo>
                <a:lnTo>
                  <a:pt x="20698" y="8439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D5F74350-2CC3-4B8E-9DE4-3C306E462291}"/>
              </a:ext>
            </a:extLst>
          </p:cNvPr>
          <p:cNvSpPr/>
          <p:nvPr/>
        </p:nvSpPr>
        <p:spPr>
          <a:xfrm>
            <a:off x="3664194" y="3356640"/>
            <a:ext cx="1713014" cy="7571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690"/>
                </a:moveTo>
                <a:lnTo>
                  <a:pt x="17580" y="0"/>
                </a:lnTo>
                <a:lnTo>
                  <a:pt x="0" y="18228"/>
                </a:lnTo>
                <a:lnTo>
                  <a:pt x="5036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6B3E8DDE-8429-4CC8-98EE-6F9CFFB20D22}"/>
              </a:ext>
            </a:extLst>
          </p:cNvPr>
          <p:cNvSpPr/>
          <p:nvPr/>
        </p:nvSpPr>
        <p:spPr>
          <a:xfrm>
            <a:off x="6540588" y="4762264"/>
            <a:ext cx="2603413" cy="398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471" y="0"/>
                </a:ln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A300D106-41A1-4E4A-B88E-408FD67B01EF}"/>
              </a:ext>
            </a:extLst>
          </p:cNvPr>
          <p:cNvSpPr/>
          <p:nvPr/>
        </p:nvSpPr>
        <p:spPr>
          <a:xfrm>
            <a:off x="3414844" y="4762264"/>
            <a:ext cx="3191519" cy="398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" y="0"/>
                </a:moveTo>
                <a:lnTo>
                  <a:pt x="0" y="21600"/>
                </a:lnTo>
                <a:lnTo>
                  <a:pt x="21216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6E0254D5-6C7C-484A-94D8-F7EBF36423B8}"/>
              </a:ext>
            </a:extLst>
          </p:cNvPr>
          <p:cNvSpPr/>
          <p:nvPr/>
        </p:nvSpPr>
        <p:spPr>
          <a:xfrm>
            <a:off x="1991167" y="3993591"/>
            <a:ext cx="2075768" cy="11680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97" y="14209"/>
                </a:moveTo>
                <a:cubicBezTo>
                  <a:pt x="11648" y="14209"/>
                  <a:pt x="11076" y="11633"/>
                  <a:pt x="12297" y="10540"/>
                </a:cubicBezTo>
                <a:lnTo>
                  <a:pt x="21600" y="2186"/>
                </a:lnTo>
                <a:lnTo>
                  <a:pt x="17444" y="0"/>
                </a:lnTo>
                <a:lnTo>
                  <a:pt x="1678" y="12856"/>
                </a:lnTo>
                <a:cubicBezTo>
                  <a:pt x="629" y="13715"/>
                  <a:pt x="0" y="15250"/>
                  <a:pt x="0" y="16890"/>
                </a:cubicBezTo>
                <a:cubicBezTo>
                  <a:pt x="0" y="19492"/>
                  <a:pt x="1544" y="21600"/>
                  <a:pt x="3451" y="21600"/>
                </a:cubicBezTo>
                <a:lnTo>
                  <a:pt x="14851" y="21600"/>
                </a:lnTo>
                <a:lnTo>
                  <a:pt x="18168" y="14235"/>
                </a:lnTo>
                <a:lnTo>
                  <a:pt x="13097" y="1423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98611AB-38E2-4CEB-A63F-8D74D35F7513}"/>
              </a:ext>
            </a:extLst>
          </p:cNvPr>
          <p:cNvCxnSpPr/>
          <p:nvPr/>
        </p:nvCxnSpPr>
        <p:spPr>
          <a:xfrm>
            <a:off x="1650876" y="1187674"/>
            <a:ext cx="0" cy="128573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7816003-D3D7-4B5C-BBBA-258FC03D40CE}"/>
              </a:ext>
            </a:extLst>
          </p:cNvPr>
          <p:cNvCxnSpPr/>
          <p:nvPr/>
        </p:nvCxnSpPr>
        <p:spPr>
          <a:xfrm>
            <a:off x="3624552" y="1187674"/>
            <a:ext cx="0" cy="128573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4FA58AFA-62FC-40A9-9B8B-EA13D370A331}"/>
              </a:ext>
            </a:extLst>
          </p:cNvPr>
          <p:cNvCxnSpPr/>
          <p:nvPr/>
        </p:nvCxnSpPr>
        <p:spPr>
          <a:xfrm>
            <a:off x="5581284" y="1187674"/>
            <a:ext cx="0" cy="128573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68D4C2A-A3F6-40C7-9653-3264A3651B08}"/>
              </a:ext>
            </a:extLst>
          </p:cNvPr>
          <p:cNvCxnSpPr/>
          <p:nvPr/>
        </p:nvCxnSpPr>
        <p:spPr>
          <a:xfrm>
            <a:off x="6732673" y="1187674"/>
            <a:ext cx="0" cy="128573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74C8CF36-AFC5-4C96-A4DB-88330D63B4E5}"/>
              </a:ext>
            </a:extLst>
          </p:cNvPr>
          <p:cNvCxnSpPr/>
          <p:nvPr/>
        </p:nvCxnSpPr>
        <p:spPr>
          <a:xfrm>
            <a:off x="4348743" y="2802723"/>
            <a:ext cx="0" cy="100584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C6943DFE-5F27-4030-A7C1-CCC1F0FDCF01}"/>
              </a:ext>
            </a:extLst>
          </p:cNvPr>
          <p:cNvCxnSpPr/>
          <p:nvPr/>
        </p:nvCxnSpPr>
        <p:spPr>
          <a:xfrm>
            <a:off x="2353620" y="3843285"/>
            <a:ext cx="0" cy="100584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Group 84">
            <a:extLst>
              <a:ext uri="{FF2B5EF4-FFF2-40B4-BE49-F238E27FC236}">
                <a16:creationId xmlns:a16="http://schemas.microsoft.com/office/drawing/2014/main" id="{6137CAD4-D49C-419D-90A9-B42889634063}"/>
              </a:ext>
            </a:extLst>
          </p:cNvPr>
          <p:cNvGrpSpPr/>
          <p:nvPr/>
        </p:nvGrpSpPr>
        <p:grpSpPr>
          <a:xfrm flipV="1">
            <a:off x="4807400" y="4913918"/>
            <a:ext cx="2334237" cy="1188720"/>
            <a:chOff x="4807400" y="4224044"/>
            <a:chExt cx="2334237" cy="689874"/>
          </a:xfrm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37F21E4A-B22F-4752-AFAD-F1512C5F12C6}"/>
                </a:ext>
              </a:extLst>
            </p:cNvPr>
            <p:cNvCxnSpPr/>
            <p:nvPr/>
          </p:nvCxnSpPr>
          <p:spPr>
            <a:xfrm>
              <a:off x="4807400" y="4224044"/>
              <a:ext cx="0" cy="68987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D3085589-55C7-49B8-97EE-C599506FBCAF}"/>
                </a:ext>
              </a:extLst>
            </p:cNvPr>
            <p:cNvCxnSpPr/>
            <p:nvPr/>
          </p:nvCxnSpPr>
          <p:spPr>
            <a:xfrm>
              <a:off x="7141637" y="4224044"/>
              <a:ext cx="0" cy="68987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4DE38AAF-7CF1-4E13-B61E-92A71C8D5F54}"/>
              </a:ext>
            </a:extLst>
          </p:cNvPr>
          <p:cNvCxnSpPr/>
          <p:nvPr/>
        </p:nvCxnSpPr>
        <p:spPr>
          <a:xfrm rot="10800000">
            <a:off x="5915075" y="3077744"/>
            <a:ext cx="0" cy="100584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>
            <a:extLst>
              <a:ext uri="{FF2B5EF4-FFF2-40B4-BE49-F238E27FC236}">
                <a16:creationId xmlns:a16="http://schemas.microsoft.com/office/drawing/2014/main" id="{870AD01D-5360-4693-B964-C727341401C8}"/>
              </a:ext>
            </a:extLst>
          </p:cNvPr>
          <p:cNvGrpSpPr/>
          <p:nvPr/>
        </p:nvGrpSpPr>
        <p:grpSpPr>
          <a:xfrm>
            <a:off x="200760" y="1143587"/>
            <a:ext cx="1349448" cy="1145534"/>
            <a:chOff x="255548" y="1526812"/>
            <a:chExt cx="2194560" cy="1145534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FA245FA3-CEAF-4F64-A043-C8EE8F8D0504}"/>
                </a:ext>
              </a:extLst>
            </p:cNvPr>
            <p:cNvSpPr txBox="1"/>
            <p:nvPr/>
          </p:nvSpPr>
          <p:spPr>
            <a:xfrm>
              <a:off x="255548" y="1526812"/>
              <a:ext cx="219456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BFD56B59-A523-46C7-8AD1-0F2577301DD6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D13D27E9-D8B0-459F-8BE4-01A93B775710}"/>
              </a:ext>
            </a:extLst>
          </p:cNvPr>
          <p:cNvGrpSpPr/>
          <p:nvPr/>
        </p:nvGrpSpPr>
        <p:grpSpPr>
          <a:xfrm>
            <a:off x="2174436" y="1143587"/>
            <a:ext cx="1349448" cy="1145534"/>
            <a:chOff x="255548" y="1526812"/>
            <a:chExt cx="2194560" cy="1145534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0EBBED5F-1511-4466-A537-244E80E31C58}"/>
                </a:ext>
              </a:extLst>
            </p:cNvPr>
            <p:cNvSpPr txBox="1"/>
            <p:nvPr/>
          </p:nvSpPr>
          <p:spPr>
            <a:xfrm>
              <a:off x="255548" y="1526812"/>
              <a:ext cx="219456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2227872E-AFE9-48F9-8387-D2A916EC1E3D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CDDFA5C6-2508-417E-A6E5-DB224BCF2704}"/>
              </a:ext>
            </a:extLst>
          </p:cNvPr>
          <p:cNvGrpSpPr/>
          <p:nvPr/>
        </p:nvGrpSpPr>
        <p:grpSpPr>
          <a:xfrm>
            <a:off x="4132676" y="1143587"/>
            <a:ext cx="1349448" cy="1145534"/>
            <a:chOff x="255548" y="1526812"/>
            <a:chExt cx="2194560" cy="1145534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7B3E8D8D-A7CF-4CA6-8F5D-CDCEA6A349E8}"/>
                </a:ext>
              </a:extLst>
            </p:cNvPr>
            <p:cNvSpPr txBox="1"/>
            <p:nvPr/>
          </p:nvSpPr>
          <p:spPr>
            <a:xfrm>
              <a:off x="255548" y="1526812"/>
              <a:ext cx="219456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70682ABA-336F-4356-82EC-B4F342685979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5936ED6-AF4F-4007-9A06-6719984DC0F5}"/>
              </a:ext>
            </a:extLst>
          </p:cNvPr>
          <p:cNvGrpSpPr/>
          <p:nvPr/>
        </p:nvGrpSpPr>
        <p:grpSpPr>
          <a:xfrm>
            <a:off x="6863292" y="1143587"/>
            <a:ext cx="1349448" cy="1145534"/>
            <a:chOff x="255548" y="1526812"/>
            <a:chExt cx="2194560" cy="1145534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DB4B375E-545B-4360-A85A-E7833A4C8979}"/>
                </a:ext>
              </a:extLst>
            </p:cNvPr>
            <p:cNvSpPr txBox="1"/>
            <p:nvPr/>
          </p:nvSpPr>
          <p:spPr>
            <a:xfrm>
              <a:off x="255548" y="1526812"/>
              <a:ext cx="219456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14CF202C-EEC2-4940-A021-2E799AE8FEF3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A97274ED-B3A1-41F7-BABD-96528B7B0582}"/>
              </a:ext>
            </a:extLst>
          </p:cNvPr>
          <p:cNvGrpSpPr/>
          <p:nvPr/>
        </p:nvGrpSpPr>
        <p:grpSpPr>
          <a:xfrm>
            <a:off x="4938918" y="5227703"/>
            <a:ext cx="1667445" cy="1022423"/>
            <a:chOff x="255548" y="1526812"/>
            <a:chExt cx="2194560" cy="102242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794F0CDF-00F9-45EA-87A6-D59D34BA15C1}"/>
                </a:ext>
              </a:extLst>
            </p:cNvPr>
            <p:cNvSpPr txBox="1"/>
            <p:nvPr/>
          </p:nvSpPr>
          <p:spPr>
            <a:xfrm>
              <a:off x="255548" y="1526812"/>
              <a:ext cx="219456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FA9AFAB-DD08-4C6D-BAE0-DCC1A5CB3ECB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A8C5A7AE-A6D4-499C-AB47-5522416DF7EA}"/>
              </a:ext>
            </a:extLst>
          </p:cNvPr>
          <p:cNvGrpSpPr/>
          <p:nvPr/>
        </p:nvGrpSpPr>
        <p:grpSpPr>
          <a:xfrm>
            <a:off x="7273156" y="5227703"/>
            <a:ext cx="1667445" cy="1022423"/>
            <a:chOff x="255548" y="1526812"/>
            <a:chExt cx="2194560" cy="102242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284EEEAE-740E-4950-9574-750B36210555}"/>
                </a:ext>
              </a:extLst>
            </p:cNvPr>
            <p:cNvSpPr txBox="1"/>
            <p:nvPr/>
          </p:nvSpPr>
          <p:spPr>
            <a:xfrm>
              <a:off x="255548" y="1526812"/>
              <a:ext cx="219456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93B8FEBB-48CF-4037-A05E-1F5C76DE60B9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BC718D21-BA5A-4FCC-B571-2FA3F64F3046}"/>
              </a:ext>
            </a:extLst>
          </p:cNvPr>
          <p:cNvGrpSpPr/>
          <p:nvPr/>
        </p:nvGrpSpPr>
        <p:grpSpPr>
          <a:xfrm>
            <a:off x="6029569" y="3247414"/>
            <a:ext cx="1667445" cy="1022423"/>
            <a:chOff x="255548" y="1526812"/>
            <a:chExt cx="2194560" cy="1022423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7C80F13-0D4A-49F3-AEC6-9B316A8B6340}"/>
                </a:ext>
              </a:extLst>
            </p:cNvPr>
            <p:cNvSpPr txBox="1"/>
            <p:nvPr/>
          </p:nvSpPr>
          <p:spPr>
            <a:xfrm>
              <a:off x="255548" y="1526812"/>
              <a:ext cx="219456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67467942-838A-4125-91DF-5162CF8DF254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350D62D7-3634-4B0B-9045-877CAE1284A7}"/>
              </a:ext>
            </a:extLst>
          </p:cNvPr>
          <p:cNvGrpSpPr/>
          <p:nvPr/>
        </p:nvGrpSpPr>
        <p:grpSpPr>
          <a:xfrm>
            <a:off x="2561539" y="2710795"/>
            <a:ext cx="1667445" cy="1022423"/>
            <a:chOff x="255548" y="1526812"/>
            <a:chExt cx="2194560" cy="1022423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F522C8CB-08F1-4C95-AFD8-39E776E68FC1}"/>
                </a:ext>
              </a:extLst>
            </p:cNvPr>
            <p:cNvSpPr txBox="1"/>
            <p:nvPr/>
          </p:nvSpPr>
          <p:spPr>
            <a:xfrm>
              <a:off x="255548" y="1526812"/>
              <a:ext cx="219456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BD8EF26D-E67D-4569-ABEC-A91E3631F41E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0DCFA737-E73E-4A89-BBE0-8FC34087223F}"/>
              </a:ext>
            </a:extLst>
          </p:cNvPr>
          <p:cNvGrpSpPr/>
          <p:nvPr/>
        </p:nvGrpSpPr>
        <p:grpSpPr>
          <a:xfrm>
            <a:off x="571681" y="3680333"/>
            <a:ext cx="1667445" cy="1022423"/>
            <a:chOff x="255548" y="1526812"/>
            <a:chExt cx="2194560" cy="1022423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8892629-93E7-4A29-8D22-208513988EBD}"/>
                </a:ext>
              </a:extLst>
            </p:cNvPr>
            <p:cNvSpPr txBox="1"/>
            <p:nvPr/>
          </p:nvSpPr>
          <p:spPr>
            <a:xfrm>
              <a:off x="255548" y="1526812"/>
              <a:ext cx="219456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A24C7FF3-11F2-4EA2-A17C-57B63E5BDE7B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6270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10294</TotalTime>
  <Words>739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Z-Shaped Process – Slide Template</vt:lpstr>
      <vt:lpstr>Z-Shaped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Z-Shaped Process</dc:title>
  <dc:creator>PresentationGO.com</dc:creator>
  <dc:description>© Copyright PresentationGO.com</dc:description>
  <dcterms:created xsi:type="dcterms:W3CDTF">2014-11-26T05:14:11Z</dcterms:created>
  <dcterms:modified xsi:type="dcterms:W3CDTF">2021-10-05T17:36:59Z</dcterms:modified>
  <cp:category>Charts &amp; Diagrams</cp:category>
</cp:coreProperties>
</file>