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4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421AD92-7F3D-40A6-802E-20017A334906}"/>
              </a:ext>
            </a:extLst>
          </p:cNvPr>
          <p:cNvSpPr/>
          <p:nvPr/>
        </p:nvSpPr>
        <p:spPr>
          <a:xfrm>
            <a:off x="6742119" y="2590799"/>
            <a:ext cx="1939578" cy="868203"/>
          </a:xfrm>
          <a:custGeom>
            <a:avLst/>
            <a:gdLst>
              <a:gd name="connsiteX0" fmla="*/ 21600 w 21600"/>
              <a:gd name="connsiteY0" fmla="*/ 2483 h 21600"/>
              <a:gd name="connsiteX1" fmla="*/ 17900 w 21600"/>
              <a:gd name="connsiteY1" fmla="*/ 0 h 21600"/>
              <a:gd name="connsiteX2" fmla="*/ 0 w 21600"/>
              <a:gd name="connsiteY2" fmla="*/ 18461 h 21600"/>
              <a:gd name="connsiteX3" fmla="*/ 2281 w 21600"/>
              <a:gd name="connsiteY3" fmla="*/ 19582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17900 w 21600"/>
              <a:gd name="connsiteY1" fmla="*/ 0 h 21600"/>
              <a:gd name="connsiteX2" fmla="*/ 0 w 21600"/>
              <a:gd name="connsiteY2" fmla="*/ 18461 h 21600"/>
              <a:gd name="connsiteX3" fmla="*/ 1927 w 21600"/>
              <a:gd name="connsiteY3" fmla="*/ 21485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19465 w 21600"/>
              <a:gd name="connsiteY1" fmla="*/ 87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1927 w 21600"/>
              <a:gd name="connsiteY4" fmla="*/ 21485 h 21600"/>
              <a:gd name="connsiteX5" fmla="*/ 4733 w 21600"/>
              <a:gd name="connsiteY5" fmla="*/ 21600 h 21600"/>
              <a:gd name="connsiteX6" fmla="*/ 21600 w 21600"/>
              <a:gd name="connsiteY6" fmla="*/ 2483 h 21600"/>
              <a:gd name="connsiteX0" fmla="*/ 21600 w 21600"/>
              <a:gd name="connsiteY0" fmla="*/ 2562 h 21679"/>
              <a:gd name="connsiteX1" fmla="*/ 20314 w 21600"/>
              <a:gd name="connsiteY1" fmla="*/ 0 h 21679"/>
              <a:gd name="connsiteX2" fmla="*/ 17900 w 21600"/>
              <a:gd name="connsiteY2" fmla="*/ 79 h 21679"/>
              <a:gd name="connsiteX3" fmla="*/ 0 w 21600"/>
              <a:gd name="connsiteY3" fmla="*/ 18540 h 21679"/>
              <a:gd name="connsiteX4" fmla="*/ 1927 w 21600"/>
              <a:gd name="connsiteY4" fmla="*/ 21564 h 21679"/>
              <a:gd name="connsiteX5" fmla="*/ 4733 w 21600"/>
              <a:gd name="connsiteY5" fmla="*/ 21679 h 21679"/>
              <a:gd name="connsiteX6" fmla="*/ 21600 w 21600"/>
              <a:gd name="connsiteY6" fmla="*/ 2562 h 2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79" extrusionOk="0">
                <a:moveTo>
                  <a:pt x="21600" y="2562"/>
                </a:moveTo>
                <a:lnTo>
                  <a:pt x="20314" y="0"/>
                </a:lnTo>
                <a:lnTo>
                  <a:pt x="17900" y="79"/>
                </a:lnTo>
                <a:lnTo>
                  <a:pt x="0" y="18540"/>
                </a:lnTo>
                <a:lnTo>
                  <a:pt x="1927" y="21564"/>
                </a:lnTo>
                <a:lnTo>
                  <a:pt x="4733" y="21679"/>
                </a:lnTo>
                <a:lnTo>
                  <a:pt x="21600" y="25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Z-Shaped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51D976-9D2A-4596-ADE4-0BA1978B1628}"/>
              </a:ext>
            </a:extLst>
          </p:cNvPr>
          <p:cNvSpPr/>
          <p:nvPr/>
        </p:nvSpPr>
        <p:spPr>
          <a:xfrm>
            <a:off x="5007732" y="2049797"/>
            <a:ext cx="2635777" cy="210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0" y="0"/>
                </a:moveTo>
                <a:lnTo>
                  <a:pt x="0" y="21600"/>
                </a:lnTo>
                <a:lnTo>
                  <a:pt x="213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548CBA2-0637-41FD-8DCC-9B0A81CD7B53}"/>
              </a:ext>
            </a:extLst>
          </p:cNvPr>
          <p:cNvSpPr/>
          <p:nvPr/>
        </p:nvSpPr>
        <p:spPr>
          <a:xfrm>
            <a:off x="2393942" y="2049797"/>
            <a:ext cx="2645552" cy="210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9" y="0"/>
                </a:moveTo>
                <a:lnTo>
                  <a:pt x="0" y="21600"/>
                </a:lnTo>
                <a:lnTo>
                  <a:pt x="2136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639DC8D-C915-4D66-97BC-47D150EA5DD1}"/>
              </a:ext>
            </a:extLst>
          </p:cNvPr>
          <p:cNvSpPr/>
          <p:nvPr/>
        </p:nvSpPr>
        <p:spPr>
          <a:xfrm>
            <a:off x="0" y="2049797"/>
            <a:ext cx="2430586" cy="210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339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169F9FB-7EB9-464C-9B0B-C005A9150E72}"/>
              </a:ext>
            </a:extLst>
          </p:cNvPr>
          <p:cNvSpPr/>
          <p:nvPr/>
        </p:nvSpPr>
        <p:spPr>
          <a:xfrm>
            <a:off x="7608373" y="2049797"/>
            <a:ext cx="1929813" cy="6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98" y="8439"/>
                </a:moveTo>
                <a:cubicBezTo>
                  <a:pt x="21245" y="7620"/>
                  <a:pt x="21600" y="6171"/>
                  <a:pt x="21600" y="4597"/>
                </a:cubicBezTo>
                <a:lnTo>
                  <a:pt x="21600" y="4597"/>
                </a:lnTo>
                <a:cubicBezTo>
                  <a:pt x="21600" y="2078"/>
                  <a:pt x="20698" y="0"/>
                  <a:pt x="19604" y="0"/>
                </a:cubicBezTo>
                <a:lnTo>
                  <a:pt x="328" y="0"/>
                </a:lnTo>
                <a:lnTo>
                  <a:pt x="0" y="7053"/>
                </a:lnTo>
                <a:lnTo>
                  <a:pt x="13726" y="7053"/>
                </a:lnTo>
                <a:cubicBezTo>
                  <a:pt x="14491" y="7053"/>
                  <a:pt x="14765" y="9383"/>
                  <a:pt x="14108" y="10265"/>
                </a:cubicBezTo>
                <a:lnTo>
                  <a:pt x="8257" y="18325"/>
                </a:lnTo>
                <a:lnTo>
                  <a:pt x="11976" y="21600"/>
                </a:lnTo>
                <a:lnTo>
                  <a:pt x="20698" y="843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5F74350-2CC3-4B8E-9DE4-3C306E462291}"/>
              </a:ext>
            </a:extLst>
          </p:cNvPr>
          <p:cNvSpPr/>
          <p:nvPr/>
        </p:nvSpPr>
        <p:spPr>
          <a:xfrm>
            <a:off x="4885592" y="3332519"/>
            <a:ext cx="2284018" cy="1009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90"/>
                </a:moveTo>
                <a:lnTo>
                  <a:pt x="17580" y="0"/>
                </a:lnTo>
                <a:lnTo>
                  <a:pt x="0" y="18228"/>
                </a:lnTo>
                <a:lnTo>
                  <a:pt x="5036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B3E8DDE-8429-4CC8-98EE-6F9CFFB20D22}"/>
              </a:ext>
            </a:extLst>
          </p:cNvPr>
          <p:cNvSpPr/>
          <p:nvPr/>
        </p:nvSpPr>
        <p:spPr>
          <a:xfrm>
            <a:off x="8720783" y="5206684"/>
            <a:ext cx="3471217" cy="531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471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00D106-41A1-4E4A-B88E-408FD67B01EF}"/>
              </a:ext>
            </a:extLst>
          </p:cNvPr>
          <p:cNvSpPr/>
          <p:nvPr/>
        </p:nvSpPr>
        <p:spPr>
          <a:xfrm>
            <a:off x="4553125" y="5206684"/>
            <a:ext cx="4255358" cy="531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" y="0"/>
                </a:moveTo>
                <a:lnTo>
                  <a:pt x="0" y="21600"/>
                </a:lnTo>
                <a:lnTo>
                  <a:pt x="2121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0254D5-6C7C-484A-94D8-F7EBF36423B8}"/>
              </a:ext>
            </a:extLst>
          </p:cNvPr>
          <p:cNvSpPr/>
          <p:nvPr/>
        </p:nvSpPr>
        <p:spPr>
          <a:xfrm>
            <a:off x="2654890" y="4181788"/>
            <a:ext cx="2767690" cy="1557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97" y="14209"/>
                </a:moveTo>
                <a:cubicBezTo>
                  <a:pt x="11648" y="14209"/>
                  <a:pt x="11076" y="11633"/>
                  <a:pt x="12297" y="10540"/>
                </a:cubicBezTo>
                <a:lnTo>
                  <a:pt x="21600" y="2186"/>
                </a:lnTo>
                <a:lnTo>
                  <a:pt x="17444" y="0"/>
                </a:lnTo>
                <a:lnTo>
                  <a:pt x="1678" y="12856"/>
                </a:lnTo>
                <a:cubicBezTo>
                  <a:pt x="629" y="13715"/>
                  <a:pt x="0" y="15250"/>
                  <a:pt x="0" y="16890"/>
                </a:cubicBezTo>
                <a:cubicBezTo>
                  <a:pt x="0" y="19492"/>
                  <a:pt x="1544" y="21600"/>
                  <a:pt x="3451" y="21600"/>
                </a:cubicBezTo>
                <a:lnTo>
                  <a:pt x="14851" y="21600"/>
                </a:lnTo>
                <a:lnTo>
                  <a:pt x="18168" y="14235"/>
                </a:lnTo>
                <a:lnTo>
                  <a:pt x="13097" y="1423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65EBB6-5ADD-4CAE-85DB-B62FA66AD0F7}"/>
              </a:ext>
            </a:extLst>
          </p:cNvPr>
          <p:cNvGrpSpPr/>
          <p:nvPr/>
        </p:nvGrpSpPr>
        <p:grpSpPr>
          <a:xfrm>
            <a:off x="6509930" y="4357672"/>
            <a:ext cx="2206410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560FAF-36F9-4BF7-90A3-CD4D85707D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F14DEC-B92D-4DBE-9D19-AE777838AAF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218680-C215-4CC6-83C2-EA7FEDCA91AA}"/>
              </a:ext>
            </a:extLst>
          </p:cNvPr>
          <p:cNvGrpSpPr/>
          <p:nvPr/>
        </p:nvGrpSpPr>
        <p:grpSpPr>
          <a:xfrm>
            <a:off x="9655802" y="4357672"/>
            <a:ext cx="2206410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728BDCC-4893-4818-950D-D06725482E4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014BD7F-7862-4807-9D13-625D0154513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40268C-DADC-4133-980D-844354DE3802}"/>
              </a:ext>
            </a:extLst>
          </p:cNvPr>
          <p:cNvGrpSpPr/>
          <p:nvPr/>
        </p:nvGrpSpPr>
        <p:grpSpPr>
          <a:xfrm>
            <a:off x="856249" y="4216991"/>
            <a:ext cx="2206410" cy="828488"/>
            <a:chOff x="332936" y="2720099"/>
            <a:chExt cx="2975111" cy="8284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6C0D39-B602-4893-8158-E00D57B473F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910331-7EB7-4953-A0F6-AA506C2B71E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A3D8284-7F19-413C-BEE0-8B3ED6DA9DAB}"/>
              </a:ext>
            </a:extLst>
          </p:cNvPr>
          <p:cNvGrpSpPr/>
          <p:nvPr/>
        </p:nvGrpSpPr>
        <p:grpSpPr>
          <a:xfrm>
            <a:off x="3440058" y="2952402"/>
            <a:ext cx="2206410" cy="828488"/>
            <a:chOff x="332936" y="2720099"/>
            <a:chExt cx="2975111" cy="8284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64AEEE-77B4-4C44-ACCF-4DFC5975C91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53EF0-7B82-4F88-ADE6-7CC47895145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F6F517F-A918-4F72-9460-19E3E63990EC}"/>
              </a:ext>
            </a:extLst>
          </p:cNvPr>
          <p:cNvGrpSpPr/>
          <p:nvPr/>
        </p:nvGrpSpPr>
        <p:grpSpPr>
          <a:xfrm>
            <a:off x="59295" y="1157158"/>
            <a:ext cx="1904511" cy="828488"/>
            <a:chOff x="332936" y="2720099"/>
            <a:chExt cx="2975111" cy="82848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564056-9F53-4550-A0FC-E20744451AF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BA34D8-AF87-4EB8-B894-A253DB6DD2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DB5976D-F2A5-4B9E-9CDC-2CFC7223A43C}"/>
              </a:ext>
            </a:extLst>
          </p:cNvPr>
          <p:cNvGrpSpPr/>
          <p:nvPr/>
        </p:nvGrpSpPr>
        <p:grpSpPr>
          <a:xfrm>
            <a:off x="2567603" y="1157158"/>
            <a:ext cx="2206410" cy="828488"/>
            <a:chOff x="332936" y="2720099"/>
            <a:chExt cx="2975111" cy="82848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07D6574-F844-4943-A82E-3AEF49132C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2B78A8-496F-42DA-8B3F-FDABC56EAD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BBCA950-65A0-442D-9543-17963756F474}"/>
              </a:ext>
            </a:extLst>
          </p:cNvPr>
          <p:cNvGrpSpPr/>
          <p:nvPr/>
        </p:nvGrpSpPr>
        <p:grpSpPr>
          <a:xfrm>
            <a:off x="5176579" y="1157158"/>
            <a:ext cx="2206410" cy="828488"/>
            <a:chOff x="332936" y="2720099"/>
            <a:chExt cx="2975111" cy="82848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9B75751-BEA3-4E37-9912-C2DEA46FA30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80F9C4-C9D1-4D2F-BBB3-DD330724B4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FAF756F-6BDC-4B55-BB06-5788586B2299}"/>
              </a:ext>
            </a:extLst>
          </p:cNvPr>
          <p:cNvGrpSpPr/>
          <p:nvPr/>
        </p:nvGrpSpPr>
        <p:grpSpPr>
          <a:xfrm>
            <a:off x="9085848" y="1157158"/>
            <a:ext cx="2206410" cy="828488"/>
            <a:chOff x="332936" y="2720099"/>
            <a:chExt cx="2975111" cy="82848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B3E9F8-74F9-4D4C-934D-E78FC4D81A0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D958403-E2AC-4BC6-BD8C-056EA54649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1500431-D1C8-4D81-9C28-C3E8B2BF1074}"/>
              </a:ext>
            </a:extLst>
          </p:cNvPr>
          <p:cNvGrpSpPr/>
          <p:nvPr/>
        </p:nvGrpSpPr>
        <p:grpSpPr>
          <a:xfrm>
            <a:off x="8112725" y="3011247"/>
            <a:ext cx="2206410" cy="828488"/>
            <a:chOff x="332936" y="2720099"/>
            <a:chExt cx="2975111" cy="82848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5B01C7-990D-4034-9FAB-CF4DA0E81A2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541E4FF-E7A2-441A-A0AD-671AC6C7E17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98611AB-38E2-4CEB-A63F-8D74D35F7513}"/>
              </a:ext>
            </a:extLst>
          </p:cNvPr>
          <p:cNvCxnSpPr/>
          <p:nvPr/>
        </p:nvCxnSpPr>
        <p:spPr>
          <a:xfrm>
            <a:off x="2089536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7816003-D3D7-4B5C-BBBA-258FC03D40CE}"/>
              </a:ext>
            </a:extLst>
          </p:cNvPr>
          <p:cNvCxnSpPr/>
          <p:nvPr/>
        </p:nvCxnSpPr>
        <p:spPr>
          <a:xfrm>
            <a:off x="4832736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FA58AFA-62FC-40A9-9B8B-EA13D370A331}"/>
              </a:ext>
            </a:extLst>
          </p:cNvPr>
          <p:cNvCxnSpPr/>
          <p:nvPr/>
        </p:nvCxnSpPr>
        <p:spPr>
          <a:xfrm>
            <a:off x="7441712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68D4C2A-A3F6-40C7-9653-3264A3651B08}"/>
              </a:ext>
            </a:extLst>
          </p:cNvPr>
          <p:cNvCxnSpPr/>
          <p:nvPr/>
        </p:nvCxnSpPr>
        <p:spPr>
          <a:xfrm>
            <a:off x="8976897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4C8CF36-AFC5-4C96-A4DB-88330D63B4E5}"/>
              </a:ext>
            </a:extLst>
          </p:cNvPr>
          <p:cNvCxnSpPr/>
          <p:nvPr/>
        </p:nvCxnSpPr>
        <p:spPr>
          <a:xfrm>
            <a:off x="5705191" y="3013513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6943DFE-5F27-4030-A7C1-CCC1F0FDCF01}"/>
              </a:ext>
            </a:extLst>
          </p:cNvPr>
          <p:cNvCxnSpPr/>
          <p:nvPr/>
        </p:nvCxnSpPr>
        <p:spPr>
          <a:xfrm>
            <a:off x="3138160" y="4320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7F21E4A-B22F-4752-AFAD-F1512C5F12C6}"/>
              </a:ext>
            </a:extLst>
          </p:cNvPr>
          <p:cNvCxnSpPr/>
          <p:nvPr/>
        </p:nvCxnSpPr>
        <p:spPr>
          <a:xfrm>
            <a:off x="6409866" y="4489059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3085589-55C7-49B8-97EE-C599506FBCAF}"/>
              </a:ext>
            </a:extLst>
          </p:cNvPr>
          <p:cNvCxnSpPr/>
          <p:nvPr/>
        </p:nvCxnSpPr>
        <p:spPr>
          <a:xfrm>
            <a:off x="9522182" y="4489059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DE38AAF-7CF1-4E13-B61E-92A71C8D5F54}"/>
              </a:ext>
            </a:extLst>
          </p:cNvPr>
          <p:cNvCxnSpPr/>
          <p:nvPr/>
        </p:nvCxnSpPr>
        <p:spPr>
          <a:xfrm rot="10800000">
            <a:off x="8013765" y="2877811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">
            <a:extLst>
              <a:ext uri="{FF2B5EF4-FFF2-40B4-BE49-F238E27FC236}">
                <a16:creationId xmlns:a16="http://schemas.microsoft.com/office/drawing/2014/main" id="{C92C58F0-4BB0-4074-A18F-6F4907E4AB76}"/>
              </a:ext>
            </a:extLst>
          </p:cNvPr>
          <p:cNvSpPr/>
          <p:nvPr/>
        </p:nvSpPr>
        <p:spPr>
          <a:xfrm>
            <a:off x="6742119" y="2590799"/>
            <a:ext cx="1939578" cy="868203"/>
          </a:xfrm>
          <a:custGeom>
            <a:avLst/>
            <a:gdLst>
              <a:gd name="connsiteX0" fmla="*/ 21600 w 21600"/>
              <a:gd name="connsiteY0" fmla="*/ 2483 h 21600"/>
              <a:gd name="connsiteX1" fmla="*/ 17900 w 21600"/>
              <a:gd name="connsiteY1" fmla="*/ 0 h 21600"/>
              <a:gd name="connsiteX2" fmla="*/ 0 w 21600"/>
              <a:gd name="connsiteY2" fmla="*/ 18461 h 21600"/>
              <a:gd name="connsiteX3" fmla="*/ 2281 w 21600"/>
              <a:gd name="connsiteY3" fmla="*/ 19582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17900 w 21600"/>
              <a:gd name="connsiteY1" fmla="*/ 0 h 21600"/>
              <a:gd name="connsiteX2" fmla="*/ 0 w 21600"/>
              <a:gd name="connsiteY2" fmla="*/ 18461 h 21600"/>
              <a:gd name="connsiteX3" fmla="*/ 1927 w 21600"/>
              <a:gd name="connsiteY3" fmla="*/ 21485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19465 w 21600"/>
              <a:gd name="connsiteY1" fmla="*/ 87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1927 w 21600"/>
              <a:gd name="connsiteY4" fmla="*/ 21485 h 21600"/>
              <a:gd name="connsiteX5" fmla="*/ 4733 w 21600"/>
              <a:gd name="connsiteY5" fmla="*/ 21600 h 21600"/>
              <a:gd name="connsiteX6" fmla="*/ 21600 w 21600"/>
              <a:gd name="connsiteY6" fmla="*/ 2483 h 21600"/>
              <a:gd name="connsiteX0" fmla="*/ 21600 w 21600"/>
              <a:gd name="connsiteY0" fmla="*/ 2562 h 21679"/>
              <a:gd name="connsiteX1" fmla="*/ 20314 w 21600"/>
              <a:gd name="connsiteY1" fmla="*/ 0 h 21679"/>
              <a:gd name="connsiteX2" fmla="*/ 17900 w 21600"/>
              <a:gd name="connsiteY2" fmla="*/ 79 h 21679"/>
              <a:gd name="connsiteX3" fmla="*/ 0 w 21600"/>
              <a:gd name="connsiteY3" fmla="*/ 18540 h 21679"/>
              <a:gd name="connsiteX4" fmla="*/ 1927 w 21600"/>
              <a:gd name="connsiteY4" fmla="*/ 21564 h 21679"/>
              <a:gd name="connsiteX5" fmla="*/ 4733 w 21600"/>
              <a:gd name="connsiteY5" fmla="*/ 21679 h 21679"/>
              <a:gd name="connsiteX6" fmla="*/ 21600 w 21600"/>
              <a:gd name="connsiteY6" fmla="*/ 2562 h 2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79" extrusionOk="0">
                <a:moveTo>
                  <a:pt x="21600" y="2562"/>
                </a:moveTo>
                <a:lnTo>
                  <a:pt x="20314" y="0"/>
                </a:lnTo>
                <a:lnTo>
                  <a:pt x="17900" y="79"/>
                </a:lnTo>
                <a:lnTo>
                  <a:pt x="0" y="18540"/>
                </a:lnTo>
                <a:lnTo>
                  <a:pt x="1927" y="21564"/>
                </a:lnTo>
                <a:lnTo>
                  <a:pt x="4733" y="21679"/>
                </a:lnTo>
                <a:lnTo>
                  <a:pt x="21600" y="25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Z-Shaped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51D976-9D2A-4596-ADE4-0BA1978B1628}"/>
              </a:ext>
            </a:extLst>
          </p:cNvPr>
          <p:cNvSpPr/>
          <p:nvPr/>
        </p:nvSpPr>
        <p:spPr>
          <a:xfrm>
            <a:off x="5007732" y="2049797"/>
            <a:ext cx="2635777" cy="210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0" y="0"/>
                </a:moveTo>
                <a:lnTo>
                  <a:pt x="0" y="21600"/>
                </a:lnTo>
                <a:lnTo>
                  <a:pt x="213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548CBA2-0637-41FD-8DCC-9B0A81CD7B53}"/>
              </a:ext>
            </a:extLst>
          </p:cNvPr>
          <p:cNvSpPr/>
          <p:nvPr/>
        </p:nvSpPr>
        <p:spPr>
          <a:xfrm>
            <a:off x="2393942" y="2049797"/>
            <a:ext cx="2645552" cy="210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9" y="0"/>
                </a:moveTo>
                <a:lnTo>
                  <a:pt x="0" y="21600"/>
                </a:lnTo>
                <a:lnTo>
                  <a:pt x="2136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639DC8D-C915-4D66-97BC-47D150EA5DD1}"/>
              </a:ext>
            </a:extLst>
          </p:cNvPr>
          <p:cNvSpPr/>
          <p:nvPr/>
        </p:nvSpPr>
        <p:spPr>
          <a:xfrm>
            <a:off x="0" y="2049797"/>
            <a:ext cx="2430586" cy="210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339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169F9FB-7EB9-464C-9B0B-C005A9150E72}"/>
              </a:ext>
            </a:extLst>
          </p:cNvPr>
          <p:cNvSpPr/>
          <p:nvPr/>
        </p:nvSpPr>
        <p:spPr>
          <a:xfrm>
            <a:off x="7608373" y="2049797"/>
            <a:ext cx="1929813" cy="6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98" y="8439"/>
                </a:moveTo>
                <a:cubicBezTo>
                  <a:pt x="21245" y="7620"/>
                  <a:pt x="21600" y="6171"/>
                  <a:pt x="21600" y="4597"/>
                </a:cubicBezTo>
                <a:lnTo>
                  <a:pt x="21600" y="4597"/>
                </a:lnTo>
                <a:cubicBezTo>
                  <a:pt x="21600" y="2078"/>
                  <a:pt x="20698" y="0"/>
                  <a:pt x="19604" y="0"/>
                </a:cubicBezTo>
                <a:lnTo>
                  <a:pt x="328" y="0"/>
                </a:lnTo>
                <a:lnTo>
                  <a:pt x="0" y="7053"/>
                </a:lnTo>
                <a:lnTo>
                  <a:pt x="13726" y="7053"/>
                </a:lnTo>
                <a:cubicBezTo>
                  <a:pt x="14491" y="7053"/>
                  <a:pt x="14765" y="9383"/>
                  <a:pt x="14108" y="10265"/>
                </a:cubicBezTo>
                <a:lnTo>
                  <a:pt x="8257" y="18325"/>
                </a:lnTo>
                <a:lnTo>
                  <a:pt x="11976" y="21600"/>
                </a:lnTo>
                <a:lnTo>
                  <a:pt x="20698" y="843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5F74350-2CC3-4B8E-9DE4-3C306E462291}"/>
              </a:ext>
            </a:extLst>
          </p:cNvPr>
          <p:cNvSpPr/>
          <p:nvPr/>
        </p:nvSpPr>
        <p:spPr>
          <a:xfrm>
            <a:off x="4885592" y="3332519"/>
            <a:ext cx="2284018" cy="1009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90"/>
                </a:moveTo>
                <a:lnTo>
                  <a:pt x="17580" y="0"/>
                </a:lnTo>
                <a:lnTo>
                  <a:pt x="0" y="18228"/>
                </a:lnTo>
                <a:lnTo>
                  <a:pt x="5036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B3E8DDE-8429-4CC8-98EE-6F9CFFB20D22}"/>
              </a:ext>
            </a:extLst>
          </p:cNvPr>
          <p:cNvSpPr/>
          <p:nvPr/>
        </p:nvSpPr>
        <p:spPr>
          <a:xfrm>
            <a:off x="8720783" y="5206684"/>
            <a:ext cx="3471217" cy="531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471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00D106-41A1-4E4A-B88E-408FD67B01EF}"/>
              </a:ext>
            </a:extLst>
          </p:cNvPr>
          <p:cNvSpPr/>
          <p:nvPr/>
        </p:nvSpPr>
        <p:spPr>
          <a:xfrm>
            <a:off x="4553125" y="5206684"/>
            <a:ext cx="4255358" cy="531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" y="0"/>
                </a:moveTo>
                <a:lnTo>
                  <a:pt x="0" y="21600"/>
                </a:lnTo>
                <a:lnTo>
                  <a:pt x="2121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0254D5-6C7C-484A-94D8-F7EBF36423B8}"/>
              </a:ext>
            </a:extLst>
          </p:cNvPr>
          <p:cNvSpPr/>
          <p:nvPr/>
        </p:nvSpPr>
        <p:spPr>
          <a:xfrm>
            <a:off x="2654890" y="4181788"/>
            <a:ext cx="2767690" cy="1557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97" y="14209"/>
                </a:moveTo>
                <a:cubicBezTo>
                  <a:pt x="11648" y="14209"/>
                  <a:pt x="11076" y="11633"/>
                  <a:pt x="12297" y="10540"/>
                </a:cubicBezTo>
                <a:lnTo>
                  <a:pt x="21600" y="2186"/>
                </a:lnTo>
                <a:lnTo>
                  <a:pt x="17444" y="0"/>
                </a:lnTo>
                <a:lnTo>
                  <a:pt x="1678" y="12856"/>
                </a:lnTo>
                <a:cubicBezTo>
                  <a:pt x="629" y="13715"/>
                  <a:pt x="0" y="15250"/>
                  <a:pt x="0" y="16890"/>
                </a:cubicBezTo>
                <a:cubicBezTo>
                  <a:pt x="0" y="19492"/>
                  <a:pt x="1544" y="21600"/>
                  <a:pt x="3451" y="21600"/>
                </a:cubicBezTo>
                <a:lnTo>
                  <a:pt x="14851" y="21600"/>
                </a:lnTo>
                <a:lnTo>
                  <a:pt x="18168" y="14235"/>
                </a:lnTo>
                <a:lnTo>
                  <a:pt x="13097" y="1423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65EBB6-5ADD-4CAE-85DB-B62FA66AD0F7}"/>
              </a:ext>
            </a:extLst>
          </p:cNvPr>
          <p:cNvGrpSpPr/>
          <p:nvPr/>
        </p:nvGrpSpPr>
        <p:grpSpPr>
          <a:xfrm>
            <a:off x="6509930" y="4357672"/>
            <a:ext cx="2206410" cy="828488"/>
            <a:chOff x="332936" y="2720099"/>
            <a:chExt cx="2975111" cy="8284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560FAF-36F9-4BF7-90A3-CD4D85707D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F14DEC-B92D-4DBE-9D19-AE777838AAF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218680-C215-4CC6-83C2-EA7FEDCA91AA}"/>
              </a:ext>
            </a:extLst>
          </p:cNvPr>
          <p:cNvGrpSpPr/>
          <p:nvPr/>
        </p:nvGrpSpPr>
        <p:grpSpPr>
          <a:xfrm>
            <a:off x="9655802" y="4357672"/>
            <a:ext cx="2206410" cy="828488"/>
            <a:chOff x="332936" y="2720099"/>
            <a:chExt cx="2975111" cy="82848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728BDCC-4893-4818-950D-D06725482E4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014BD7F-7862-4807-9D13-625D0154513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40268C-DADC-4133-980D-844354DE3802}"/>
              </a:ext>
            </a:extLst>
          </p:cNvPr>
          <p:cNvGrpSpPr/>
          <p:nvPr/>
        </p:nvGrpSpPr>
        <p:grpSpPr>
          <a:xfrm>
            <a:off x="856249" y="4216991"/>
            <a:ext cx="2206410" cy="828488"/>
            <a:chOff x="332936" y="2720099"/>
            <a:chExt cx="2975111" cy="8284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6C0D39-B602-4893-8158-E00D57B473F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910331-7EB7-4953-A0F6-AA506C2B71E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A3D8284-7F19-413C-BEE0-8B3ED6DA9DAB}"/>
              </a:ext>
            </a:extLst>
          </p:cNvPr>
          <p:cNvGrpSpPr/>
          <p:nvPr/>
        </p:nvGrpSpPr>
        <p:grpSpPr>
          <a:xfrm>
            <a:off x="3440058" y="2952402"/>
            <a:ext cx="2206410" cy="828488"/>
            <a:chOff x="332936" y="2720099"/>
            <a:chExt cx="2975111" cy="8284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64AEEE-77B4-4C44-ACCF-4DFC5975C91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53EF0-7B82-4F88-ADE6-7CC47895145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F6F517F-A918-4F72-9460-19E3E63990EC}"/>
              </a:ext>
            </a:extLst>
          </p:cNvPr>
          <p:cNvGrpSpPr/>
          <p:nvPr/>
        </p:nvGrpSpPr>
        <p:grpSpPr>
          <a:xfrm>
            <a:off x="59295" y="1157158"/>
            <a:ext cx="1904511" cy="828488"/>
            <a:chOff x="332936" y="2720099"/>
            <a:chExt cx="2975111" cy="82848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564056-9F53-4550-A0FC-E20744451AF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BA34D8-AF87-4EB8-B894-A253DB6DD2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DB5976D-F2A5-4B9E-9CDC-2CFC7223A43C}"/>
              </a:ext>
            </a:extLst>
          </p:cNvPr>
          <p:cNvGrpSpPr/>
          <p:nvPr/>
        </p:nvGrpSpPr>
        <p:grpSpPr>
          <a:xfrm>
            <a:off x="2567603" y="1157158"/>
            <a:ext cx="2206410" cy="828488"/>
            <a:chOff x="332936" y="2720099"/>
            <a:chExt cx="2975111" cy="82848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07D6574-F844-4943-A82E-3AEF49132C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2B78A8-496F-42DA-8B3F-FDABC56EAD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BBCA950-65A0-442D-9543-17963756F474}"/>
              </a:ext>
            </a:extLst>
          </p:cNvPr>
          <p:cNvGrpSpPr/>
          <p:nvPr/>
        </p:nvGrpSpPr>
        <p:grpSpPr>
          <a:xfrm>
            <a:off x="5176579" y="1157158"/>
            <a:ext cx="2206410" cy="828488"/>
            <a:chOff x="332936" y="2720099"/>
            <a:chExt cx="2975111" cy="82848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9B75751-BEA3-4E37-9912-C2DEA46FA30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80F9C4-C9D1-4D2F-BBB3-DD330724B4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FAF756F-6BDC-4B55-BB06-5788586B2299}"/>
              </a:ext>
            </a:extLst>
          </p:cNvPr>
          <p:cNvGrpSpPr/>
          <p:nvPr/>
        </p:nvGrpSpPr>
        <p:grpSpPr>
          <a:xfrm>
            <a:off x="9085848" y="1157158"/>
            <a:ext cx="2206410" cy="828488"/>
            <a:chOff x="332936" y="2720099"/>
            <a:chExt cx="2975111" cy="82848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B3E9F8-74F9-4D4C-934D-E78FC4D81A0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D958403-E2AC-4BC6-BD8C-056EA54649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1500431-D1C8-4D81-9C28-C3E8B2BF1074}"/>
              </a:ext>
            </a:extLst>
          </p:cNvPr>
          <p:cNvGrpSpPr/>
          <p:nvPr/>
        </p:nvGrpSpPr>
        <p:grpSpPr>
          <a:xfrm>
            <a:off x="8112725" y="3011247"/>
            <a:ext cx="2206410" cy="828488"/>
            <a:chOff x="332936" y="2720099"/>
            <a:chExt cx="2975111" cy="82848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5B01C7-990D-4034-9FAB-CF4DA0E81A2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541E4FF-E7A2-441A-A0AD-671AC6C7E17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75E4FC-8FFB-458C-BDA7-68D17EF98C22}"/>
              </a:ext>
            </a:extLst>
          </p:cNvPr>
          <p:cNvCxnSpPr/>
          <p:nvPr/>
        </p:nvCxnSpPr>
        <p:spPr>
          <a:xfrm>
            <a:off x="2089536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D8C7BD4-769A-4BBD-B76F-3D82705FE962}"/>
              </a:ext>
            </a:extLst>
          </p:cNvPr>
          <p:cNvCxnSpPr/>
          <p:nvPr/>
        </p:nvCxnSpPr>
        <p:spPr>
          <a:xfrm>
            <a:off x="4832736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AD0FAB1-CFDC-49FD-A9E3-076A29B09CD5}"/>
              </a:ext>
            </a:extLst>
          </p:cNvPr>
          <p:cNvCxnSpPr/>
          <p:nvPr/>
        </p:nvCxnSpPr>
        <p:spPr>
          <a:xfrm>
            <a:off x="7441712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CC2FFA9-04AD-4F0E-A038-F17F62ADF32F}"/>
              </a:ext>
            </a:extLst>
          </p:cNvPr>
          <p:cNvCxnSpPr/>
          <p:nvPr/>
        </p:nvCxnSpPr>
        <p:spPr>
          <a:xfrm>
            <a:off x="8976897" y="1235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4C9ECD3-0BE6-4BAA-8D1E-81A7747B102D}"/>
              </a:ext>
            </a:extLst>
          </p:cNvPr>
          <p:cNvCxnSpPr/>
          <p:nvPr/>
        </p:nvCxnSpPr>
        <p:spPr>
          <a:xfrm>
            <a:off x="5705191" y="3013513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F85A3DC-9C03-473F-871B-31D39BCD9454}"/>
              </a:ext>
            </a:extLst>
          </p:cNvPr>
          <p:cNvCxnSpPr/>
          <p:nvPr/>
        </p:nvCxnSpPr>
        <p:spPr>
          <a:xfrm>
            <a:off x="3138160" y="4320046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B0C6022-299A-4283-A7AB-B05F32818002}"/>
              </a:ext>
            </a:extLst>
          </p:cNvPr>
          <p:cNvCxnSpPr/>
          <p:nvPr/>
        </p:nvCxnSpPr>
        <p:spPr>
          <a:xfrm>
            <a:off x="6409866" y="4489059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DF89EC4-49CB-4A68-801E-2BA6ED9C5752}"/>
              </a:ext>
            </a:extLst>
          </p:cNvPr>
          <p:cNvCxnSpPr/>
          <p:nvPr/>
        </p:nvCxnSpPr>
        <p:spPr>
          <a:xfrm>
            <a:off x="9522182" y="4489059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AD3CD03-0309-4B86-AFE4-E618B5528EB3}"/>
              </a:ext>
            </a:extLst>
          </p:cNvPr>
          <p:cNvCxnSpPr/>
          <p:nvPr/>
        </p:nvCxnSpPr>
        <p:spPr>
          <a:xfrm rot="10800000">
            <a:off x="8013765" y="2877811"/>
            <a:ext cx="0" cy="9198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3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8902</TotalTime>
  <Words>349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Z-Shaped Process – Slide Template</vt:lpstr>
      <vt:lpstr>Z-Shaped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Z-Shaped Process</dc:title>
  <dc:creator>PresentationGO.com</dc:creator>
  <dc:description>© Copyright PresentationGO.com</dc:description>
  <dcterms:created xsi:type="dcterms:W3CDTF">2014-11-26T05:14:11Z</dcterms:created>
  <dcterms:modified xsi:type="dcterms:W3CDTF">2021-10-05T18:10:33Z</dcterms:modified>
  <cp:category>Charts &amp; Diagrams</cp:category>
</cp:coreProperties>
</file>