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65" r:id="rId4"/>
    <p:sldId id="368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1F33"/>
    <a:srgbClr val="008C58"/>
    <a:srgbClr val="002033"/>
    <a:srgbClr val="2B323B"/>
    <a:srgbClr val="00B09B"/>
    <a:srgbClr val="F0EEEF"/>
    <a:srgbClr val="0D95BC"/>
    <a:srgbClr val="DF361F"/>
    <a:srgbClr val="6C2B43"/>
    <a:srgbClr val="7B005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74" autoAdjust="0"/>
    <p:restoredTop sz="96316" autoAdjust="0"/>
  </p:normalViewPr>
  <p:slideViewPr>
    <p:cSldViewPr snapToGrid="0" showGuides="1">
      <p:cViewPr varScale="1">
        <p:scale>
          <a:sx n="149" d="100"/>
          <a:sy n="149" d="100"/>
        </p:scale>
        <p:origin x="2118" y="1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4/24/2024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Free Templates &amp; Infographics for PowerPoint and Google Slides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9795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Free Templates &amp; Infographics for PowerPoint and Google Slides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4900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Free Templates &amp; Infographics for PowerPoint and Google Slides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solidFill>
          <a:srgbClr val="0020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D84C250-509E-908D-C81A-39BFF14A5B92}"/>
              </a:ext>
            </a:extLst>
          </p:cNvPr>
          <p:cNvSpPr txBox="1"/>
          <p:nvPr userDrawn="1"/>
        </p:nvSpPr>
        <p:spPr>
          <a:xfrm>
            <a:off x="555570" y="550033"/>
            <a:ext cx="20654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>
                    <a:alpha val="40157"/>
                  </a:schemeClr>
                </a:solidFill>
                <a:latin typeface="+mj-lt"/>
              </a:rPr>
              <a:t>Designed</a:t>
            </a:r>
            <a:r>
              <a:rPr lang="en-US" dirty="0">
                <a:solidFill>
                  <a:schemeClr val="bg1">
                    <a:alpha val="40157"/>
                  </a:schemeClr>
                </a:solidFill>
              </a:rPr>
              <a:t> with      by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B874505A-5DDC-14EE-67AD-4B03CA56FD5E}"/>
              </a:ext>
            </a:extLst>
          </p:cNvPr>
          <p:cNvGrpSpPr/>
          <p:nvPr userDrawn="1"/>
        </p:nvGrpSpPr>
        <p:grpSpPr>
          <a:xfrm>
            <a:off x="645887" y="1021854"/>
            <a:ext cx="5325710" cy="549583"/>
            <a:chOff x="757647" y="1021854"/>
            <a:chExt cx="5325710" cy="549583"/>
          </a:xfrm>
        </p:grpSpPr>
        <p:sp>
          <p:nvSpPr>
            <p:cNvPr id="7" name="Shape">
              <a:extLst>
                <a:ext uri="{FF2B5EF4-FFF2-40B4-BE49-F238E27FC236}">
                  <a16:creationId xmlns:a16="http://schemas.microsoft.com/office/drawing/2014/main" id="{C09501F8-710E-4D07-191D-A96E38245920}"/>
                </a:ext>
              </a:extLst>
            </p:cNvPr>
            <p:cNvSpPr/>
            <p:nvPr userDrawn="1"/>
          </p:nvSpPr>
          <p:spPr>
            <a:xfrm>
              <a:off x="757647" y="1022945"/>
              <a:ext cx="4193833" cy="5484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662"/>
                  </a:moveTo>
                  <a:lnTo>
                    <a:pt x="882" y="2662"/>
                  </a:lnTo>
                  <a:cubicBezTo>
                    <a:pt x="1028" y="2662"/>
                    <a:pt x="1163" y="2791"/>
                    <a:pt x="1280" y="3049"/>
                  </a:cubicBezTo>
                  <a:cubicBezTo>
                    <a:pt x="1398" y="3307"/>
                    <a:pt x="1500" y="3693"/>
                    <a:pt x="1584" y="4165"/>
                  </a:cubicBezTo>
                  <a:cubicBezTo>
                    <a:pt x="1668" y="4638"/>
                    <a:pt x="1730" y="5239"/>
                    <a:pt x="1775" y="5969"/>
                  </a:cubicBezTo>
                  <a:cubicBezTo>
                    <a:pt x="1820" y="6656"/>
                    <a:pt x="1842" y="7472"/>
                    <a:pt x="1842" y="8374"/>
                  </a:cubicBezTo>
                  <a:cubicBezTo>
                    <a:pt x="1842" y="9447"/>
                    <a:pt x="1814" y="10392"/>
                    <a:pt x="1763" y="11165"/>
                  </a:cubicBezTo>
                  <a:cubicBezTo>
                    <a:pt x="1707" y="11938"/>
                    <a:pt x="1634" y="12625"/>
                    <a:pt x="1544" y="13140"/>
                  </a:cubicBezTo>
                  <a:cubicBezTo>
                    <a:pt x="1455" y="13656"/>
                    <a:pt x="1348" y="14042"/>
                    <a:pt x="1224" y="14300"/>
                  </a:cubicBezTo>
                  <a:cubicBezTo>
                    <a:pt x="1101" y="14557"/>
                    <a:pt x="972" y="14686"/>
                    <a:pt x="837" y="14686"/>
                  </a:cubicBezTo>
                  <a:lnTo>
                    <a:pt x="590" y="14686"/>
                  </a:lnTo>
                  <a:lnTo>
                    <a:pt x="590" y="21299"/>
                  </a:lnTo>
                  <a:lnTo>
                    <a:pt x="0" y="21299"/>
                  </a:lnTo>
                  <a:lnTo>
                    <a:pt x="0" y="2662"/>
                  </a:lnTo>
                  <a:close/>
                  <a:moveTo>
                    <a:pt x="584" y="11251"/>
                  </a:moveTo>
                  <a:lnTo>
                    <a:pt x="798" y="11251"/>
                  </a:lnTo>
                  <a:cubicBezTo>
                    <a:pt x="854" y="11251"/>
                    <a:pt x="910" y="11208"/>
                    <a:pt x="966" y="11122"/>
                  </a:cubicBezTo>
                  <a:cubicBezTo>
                    <a:pt x="1022" y="11036"/>
                    <a:pt x="1067" y="10864"/>
                    <a:pt x="1106" y="10650"/>
                  </a:cubicBezTo>
                  <a:cubicBezTo>
                    <a:pt x="1146" y="10435"/>
                    <a:pt x="1179" y="10177"/>
                    <a:pt x="1202" y="9834"/>
                  </a:cubicBezTo>
                  <a:cubicBezTo>
                    <a:pt x="1224" y="9490"/>
                    <a:pt x="1241" y="9104"/>
                    <a:pt x="1241" y="8588"/>
                  </a:cubicBezTo>
                  <a:cubicBezTo>
                    <a:pt x="1241" y="7730"/>
                    <a:pt x="1202" y="7085"/>
                    <a:pt x="1129" y="6656"/>
                  </a:cubicBezTo>
                  <a:cubicBezTo>
                    <a:pt x="1050" y="6227"/>
                    <a:pt x="955" y="6012"/>
                    <a:pt x="826" y="6012"/>
                  </a:cubicBezTo>
                  <a:lnTo>
                    <a:pt x="590" y="6012"/>
                  </a:lnTo>
                  <a:lnTo>
                    <a:pt x="590" y="11251"/>
                  </a:lnTo>
                  <a:close/>
                  <a:moveTo>
                    <a:pt x="2179" y="21256"/>
                  </a:moveTo>
                  <a:lnTo>
                    <a:pt x="2179" y="7085"/>
                  </a:lnTo>
                  <a:lnTo>
                    <a:pt x="2628" y="7085"/>
                  </a:lnTo>
                  <a:lnTo>
                    <a:pt x="2685" y="9576"/>
                  </a:lnTo>
                  <a:cubicBezTo>
                    <a:pt x="2707" y="9233"/>
                    <a:pt x="2735" y="8889"/>
                    <a:pt x="2769" y="8546"/>
                  </a:cubicBezTo>
                  <a:cubicBezTo>
                    <a:pt x="2802" y="8202"/>
                    <a:pt x="2842" y="7901"/>
                    <a:pt x="2887" y="7644"/>
                  </a:cubicBezTo>
                  <a:cubicBezTo>
                    <a:pt x="2932" y="7386"/>
                    <a:pt x="2988" y="7171"/>
                    <a:pt x="3044" y="7043"/>
                  </a:cubicBezTo>
                  <a:cubicBezTo>
                    <a:pt x="3106" y="6871"/>
                    <a:pt x="3173" y="6828"/>
                    <a:pt x="3246" y="6828"/>
                  </a:cubicBezTo>
                  <a:cubicBezTo>
                    <a:pt x="3302" y="6828"/>
                    <a:pt x="3353" y="6871"/>
                    <a:pt x="3403" y="7000"/>
                  </a:cubicBezTo>
                  <a:cubicBezTo>
                    <a:pt x="3448" y="7128"/>
                    <a:pt x="3488" y="7214"/>
                    <a:pt x="3516" y="7386"/>
                  </a:cubicBezTo>
                  <a:lnTo>
                    <a:pt x="3426" y="10779"/>
                  </a:lnTo>
                  <a:cubicBezTo>
                    <a:pt x="3398" y="10650"/>
                    <a:pt x="3364" y="10564"/>
                    <a:pt x="3319" y="10435"/>
                  </a:cubicBezTo>
                  <a:cubicBezTo>
                    <a:pt x="3274" y="10349"/>
                    <a:pt x="3224" y="10306"/>
                    <a:pt x="3156" y="10306"/>
                  </a:cubicBezTo>
                  <a:cubicBezTo>
                    <a:pt x="3038" y="10306"/>
                    <a:pt x="2937" y="10607"/>
                    <a:pt x="2859" y="11208"/>
                  </a:cubicBezTo>
                  <a:cubicBezTo>
                    <a:pt x="2780" y="11809"/>
                    <a:pt x="2741" y="12840"/>
                    <a:pt x="2741" y="14257"/>
                  </a:cubicBezTo>
                  <a:lnTo>
                    <a:pt x="2741" y="21342"/>
                  </a:lnTo>
                  <a:lnTo>
                    <a:pt x="2179" y="21342"/>
                  </a:lnTo>
                  <a:close/>
                  <a:moveTo>
                    <a:pt x="5279" y="15416"/>
                  </a:moveTo>
                  <a:lnTo>
                    <a:pt x="4083" y="15416"/>
                  </a:lnTo>
                  <a:lnTo>
                    <a:pt x="4083" y="15545"/>
                  </a:lnTo>
                  <a:cubicBezTo>
                    <a:pt x="4083" y="16533"/>
                    <a:pt x="4134" y="17263"/>
                    <a:pt x="4235" y="17692"/>
                  </a:cubicBezTo>
                  <a:cubicBezTo>
                    <a:pt x="4336" y="18165"/>
                    <a:pt x="4459" y="18379"/>
                    <a:pt x="4611" y="18379"/>
                  </a:cubicBezTo>
                  <a:cubicBezTo>
                    <a:pt x="4718" y="18379"/>
                    <a:pt x="4807" y="18293"/>
                    <a:pt x="4886" y="18165"/>
                  </a:cubicBezTo>
                  <a:cubicBezTo>
                    <a:pt x="4965" y="17993"/>
                    <a:pt x="5032" y="17821"/>
                    <a:pt x="5088" y="17606"/>
                  </a:cubicBezTo>
                  <a:lnTo>
                    <a:pt x="5195" y="20612"/>
                  </a:lnTo>
                  <a:cubicBezTo>
                    <a:pt x="5128" y="20870"/>
                    <a:pt x="5038" y="21085"/>
                    <a:pt x="4931" y="21299"/>
                  </a:cubicBezTo>
                  <a:cubicBezTo>
                    <a:pt x="4824" y="21514"/>
                    <a:pt x="4695" y="21600"/>
                    <a:pt x="4538" y="21600"/>
                  </a:cubicBezTo>
                  <a:cubicBezTo>
                    <a:pt x="4398" y="21600"/>
                    <a:pt x="4268" y="21471"/>
                    <a:pt x="4145" y="21171"/>
                  </a:cubicBezTo>
                  <a:cubicBezTo>
                    <a:pt x="4021" y="20870"/>
                    <a:pt x="3909" y="20441"/>
                    <a:pt x="3819" y="19839"/>
                  </a:cubicBezTo>
                  <a:cubicBezTo>
                    <a:pt x="3724" y="19238"/>
                    <a:pt x="3651" y="18508"/>
                    <a:pt x="3594" y="17606"/>
                  </a:cubicBezTo>
                  <a:cubicBezTo>
                    <a:pt x="3538" y="16705"/>
                    <a:pt x="3510" y="15631"/>
                    <a:pt x="3510" y="14343"/>
                  </a:cubicBezTo>
                  <a:cubicBezTo>
                    <a:pt x="3510" y="13226"/>
                    <a:pt x="3533" y="12196"/>
                    <a:pt x="3578" y="11251"/>
                  </a:cubicBezTo>
                  <a:cubicBezTo>
                    <a:pt x="3622" y="10306"/>
                    <a:pt x="3684" y="9533"/>
                    <a:pt x="3768" y="8846"/>
                  </a:cubicBezTo>
                  <a:cubicBezTo>
                    <a:pt x="3853" y="8159"/>
                    <a:pt x="3948" y="7644"/>
                    <a:pt x="4066" y="7300"/>
                  </a:cubicBezTo>
                  <a:cubicBezTo>
                    <a:pt x="4178" y="6957"/>
                    <a:pt x="4308" y="6742"/>
                    <a:pt x="4448" y="6742"/>
                  </a:cubicBezTo>
                  <a:cubicBezTo>
                    <a:pt x="4701" y="6742"/>
                    <a:pt x="4903" y="7343"/>
                    <a:pt x="5060" y="8503"/>
                  </a:cubicBezTo>
                  <a:cubicBezTo>
                    <a:pt x="5212" y="9662"/>
                    <a:pt x="5290" y="11380"/>
                    <a:pt x="5290" y="13527"/>
                  </a:cubicBezTo>
                  <a:lnTo>
                    <a:pt x="5290" y="15416"/>
                  </a:lnTo>
                  <a:close/>
                  <a:moveTo>
                    <a:pt x="4695" y="12453"/>
                  </a:moveTo>
                  <a:cubicBezTo>
                    <a:pt x="4695" y="12110"/>
                    <a:pt x="4690" y="11809"/>
                    <a:pt x="4678" y="11466"/>
                  </a:cubicBezTo>
                  <a:cubicBezTo>
                    <a:pt x="4667" y="11165"/>
                    <a:pt x="4650" y="10864"/>
                    <a:pt x="4628" y="10607"/>
                  </a:cubicBezTo>
                  <a:cubicBezTo>
                    <a:pt x="4605" y="10349"/>
                    <a:pt x="4577" y="10177"/>
                    <a:pt x="4544" y="10006"/>
                  </a:cubicBezTo>
                  <a:cubicBezTo>
                    <a:pt x="4510" y="9877"/>
                    <a:pt x="4465" y="9791"/>
                    <a:pt x="4420" y="9791"/>
                  </a:cubicBezTo>
                  <a:cubicBezTo>
                    <a:pt x="4330" y="9791"/>
                    <a:pt x="4257" y="10049"/>
                    <a:pt x="4195" y="10521"/>
                  </a:cubicBezTo>
                  <a:cubicBezTo>
                    <a:pt x="4134" y="10993"/>
                    <a:pt x="4100" y="11637"/>
                    <a:pt x="4089" y="12496"/>
                  </a:cubicBezTo>
                  <a:lnTo>
                    <a:pt x="4695" y="12453"/>
                  </a:lnTo>
                  <a:close/>
                  <a:moveTo>
                    <a:pt x="6773" y="10693"/>
                  </a:moveTo>
                  <a:cubicBezTo>
                    <a:pt x="6706" y="10435"/>
                    <a:pt x="6633" y="10220"/>
                    <a:pt x="6554" y="10091"/>
                  </a:cubicBezTo>
                  <a:cubicBezTo>
                    <a:pt x="6476" y="9963"/>
                    <a:pt x="6402" y="9877"/>
                    <a:pt x="6329" y="9877"/>
                  </a:cubicBezTo>
                  <a:cubicBezTo>
                    <a:pt x="6262" y="9877"/>
                    <a:pt x="6206" y="9963"/>
                    <a:pt x="6167" y="10134"/>
                  </a:cubicBezTo>
                  <a:cubicBezTo>
                    <a:pt x="6127" y="10306"/>
                    <a:pt x="6105" y="10564"/>
                    <a:pt x="6105" y="10864"/>
                  </a:cubicBezTo>
                  <a:cubicBezTo>
                    <a:pt x="6105" y="11208"/>
                    <a:pt x="6127" y="11466"/>
                    <a:pt x="6167" y="11723"/>
                  </a:cubicBezTo>
                  <a:cubicBezTo>
                    <a:pt x="6206" y="11938"/>
                    <a:pt x="6285" y="12196"/>
                    <a:pt x="6402" y="12453"/>
                  </a:cubicBezTo>
                  <a:lnTo>
                    <a:pt x="6520" y="12711"/>
                  </a:lnTo>
                  <a:cubicBezTo>
                    <a:pt x="6672" y="13054"/>
                    <a:pt x="6790" y="13570"/>
                    <a:pt x="6869" y="14257"/>
                  </a:cubicBezTo>
                  <a:cubicBezTo>
                    <a:pt x="6947" y="14944"/>
                    <a:pt x="6987" y="15803"/>
                    <a:pt x="6987" y="16876"/>
                  </a:cubicBezTo>
                  <a:cubicBezTo>
                    <a:pt x="6987" y="17563"/>
                    <a:pt x="6970" y="18208"/>
                    <a:pt x="6930" y="18809"/>
                  </a:cubicBezTo>
                  <a:cubicBezTo>
                    <a:pt x="6891" y="19410"/>
                    <a:pt x="6835" y="19882"/>
                    <a:pt x="6768" y="20312"/>
                  </a:cubicBezTo>
                  <a:cubicBezTo>
                    <a:pt x="6695" y="20741"/>
                    <a:pt x="6610" y="21042"/>
                    <a:pt x="6515" y="21256"/>
                  </a:cubicBezTo>
                  <a:cubicBezTo>
                    <a:pt x="6414" y="21471"/>
                    <a:pt x="6307" y="21600"/>
                    <a:pt x="6183" y="21600"/>
                  </a:cubicBezTo>
                  <a:cubicBezTo>
                    <a:pt x="6054" y="21600"/>
                    <a:pt x="5936" y="21514"/>
                    <a:pt x="5835" y="21342"/>
                  </a:cubicBezTo>
                  <a:cubicBezTo>
                    <a:pt x="5734" y="21171"/>
                    <a:pt x="5639" y="20913"/>
                    <a:pt x="5554" y="20569"/>
                  </a:cubicBezTo>
                  <a:lnTo>
                    <a:pt x="5678" y="17435"/>
                  </a:lnTo>
                  <a:cubicBezTo>
                    <a:pt x="5751" y="17735"/>
                    <a:pt x="5830" y="17950"/>
                    <a:pt x="5914" y="18165"/>
                  </a:cubicBezTo>
                  <a:cubicBezTo>
                    <a:pt x="5993" y="18336"/>
                    <a:pt x="6077" y="18465"/>
                    <a:pt x="6161" y="18465"/>
                  </a:cubicBezTo>
                  <a:cubicBezTo>
                    <a:pt x="6256" y="18465"/>
                    <a:pt x="6329" y="18336"/>
                    <a:pt x="6369" y="18122"/>
                  </a:cubicBezTo>
                  <a:cubicBezTo>
                    <a:pt x="6408" y="17907"/>
                    <a:pt x="6431" y="17649"/>
                    <a:pt x="6431" y="17349"/>
                  </a:cubicBezTo>
                  <a:cubicBezTo>
                    <a:pt x="6431" y="17177"/>
                    <a:pt x="6425" y="17005"/>
                    <a:pt x="6419" y="16876"/>
                  </a:cubicBezTo>
                  <a:cubicBezTo>
                    <a:pt x="6408" y="16748"/>
                    <a:pt x="6397" y="16619"/>
                    <a:pt x="6369" y="16490"/>
                  </a:cubicBezTo>
                  <a:cubicBezTo>
                    <a:pt x="6346" y="16361"/>
                    <a:pt x="6313" y="16275"/>
                    <a:pt x="6268" y="16146"/>
                  </a:cubicBezTo>
                  <a:cubicBezTo>
                    <a:pt x="6223" y="16017"/>
                    <a:pt x="6172" y="15889"/>
                    <a:pt x="6105" y="15760"/>
                  </a:cubicBezTo>
                  <a:lnTo>
                    <a:pt x="5987" y="15502"/>
                  </a:lnTo>
                  <a:cubicBezTo>
                    <a:pt x="5835" y="15116"/>
                    <a:pt x="5723" y="14600"/>
                    <a:pt x="5656" y="13956"/>
                  </a:cubicBezTo>
                  <a:cubicBezTo>
                    <a:pt x="5588" y="13312"/>
                    <a:pt x="5549" y="12410"/>
                    <a:pt x="5549" y="11294"/>
                  </a:cubicBezTo>
                  <a:cubicBezTo>
                    <a:pt x="5549" y="10650"/>
                    <a:pt x="5566" y="10049"/>
                    <a:pt x="5599" y="9490"/>
                  </a:cubicBezTo>
                  <a:cubicBezTo>
                    <a:pt x="5633" y="8932"/>
                    <a:pt x="5684" y="8460"/>
                    <a:pt x="5745" y="8073"/>
                  </a:cubicBezTo>
                  <a:cubicBezTo>
                    <a:pt x="5807" y="7687"/>
                    <a:pt x="5886" y="7343"/>
                    <a:pt x="5976" y="7128"/>
                  </a:cubicBezTo>
                  <a:cubicBezTo>
                    <a:pt x="6066" y="6914"/>
                    <a:pt x="6172" y="6785"/>
                    <a:pt x="6290" y="6785"/>
                  </a:cubicBezTo>
                  <a:cubicBezTo>
                    <a:pt x="6408" y="6785"/>
                    <a:pt x="6520" y="6871"/>
                    <a:pt x="6622" y="7043"/>
                  </a:cubicBezTo>
                  <a:cubicBezTo>
                    <a:pt x="6723" y="7214"/>
                    <a:pt x="6812" y="7429"/>
                    <a:pt x="6897" y="7730"/>
                  </a:cubicBezTo>
                  <a:lnTo>
                    <a:pt x="6773" y="10693"/>
                  </a:lnTo>
                  <a:close/>
                  <a:moveTo>
                    <a:pt x="8992" y="15416"/>
                  </a:moveTo>
                  <a:lnTo>
                    <a:pt x="7795" y="15416"/>
                  </a:lnTo>
                  <a:lnTo>
                    <a:pt x="7795" y="15545"/>
                  </a:lnTo>
                  <a:cubicBezTo>
                    <a:pt x="7795" y="16533"/>
                    <a:pt x="7846" y="17263"/>
                    <a:pt x="7947" y="17692"/>
                  </a:cubicBezTo>
                  <a:cubicBezTo>
                    <a:pt x="8048" y="18165"/>
                    <a:pt x="8172" y="18379"/>
                    <a:pt x="8323" y="18379"/>
                  </a:cubicBezTo>
                  <a:cubicBezTo>
                    <a:pt x="8430" y="18379"/>
                    <a:pt x="8520" y="18293"/>
                    <a:pt x="8598" y="18165"/>
                  </a:cubicBezTo>
                  <a:cubicBezTo>
                    <a:pt x="8677" y="17993"/>
                    <a:pt x="8744" y="17821"/>
                    <a:pt x="8801" y="17606"/>
                  </a:cubicBezTo>
                  <a:lnTo>
                    <a:pt x="8907" y="20612"/>
                  </a:lnTo>
                  <a:cubicBezTo>
                    <a:pt x="8840" y="20870"/>
                    <a:pt x="8750" y="21085"/>
                    <a:pt x="8643" y="21299"/>
                  </a:cubicBezTo>
                  <a:cubicBezTo>
                    <a:pt x="8537" y="21514"/>
                    <a:pt x="8407" y="21600"/>
                    <a:pt x="8250" y="21600"/>
                  </a:cubicBezTo>
                  <a:cubicBezTo>
                    <a:pt x="8110" y="21600"/>
                    <a:pt x="7981" y="21471"/>
                    <a:pt x="7857" y="21171"/>
                  </a:cubicBezTo>
                  <a:cubicBezTo>
                    <a:pt x="7734" y="20870"/>
                    <a:pt x="7621" y="20441"/>
                    <a:pt x="7531" y="19839"/>
                  </a:cubicBezTo>
                  <a:cubicBezTo>
                    <a:pt x="7436" y="19238"/>
                    <a:pt x="7363" y="18508"/>
                    <a:pt x="7307" y="17606"/>
                  </a:cubicBezTo>
                  <a:cubicBezTo>
                    <a:pt x="7251" y="16705"/>
                    <a:pt x="7222" y="15631"/>
                    <a:pt x="7222" y="14343"/>
                  </a:cubicBezTo>
                  <a:cubicBezTo>
                    <a:pt x="7222" y="13226"/>
                    <a:pt x="7245" y="12196"/>
                    <a:pt x="7290" y="11251"/>
                  </a:cubicBezTo>
                  <a:cubicBezTo>
                    <a:pt x="7335" y="10306"/>
                    <a:pt x="7397" y="9533"/>
                    <a:pt x="7481" y="8846"/>
                  </a:cubicBezTo>
                  <a:cubicBezTo>
                    <a:pt x="7565" y="8159"/>
                    <a:pt x="7661" y="7644"/>
                    <a:pt x="7778" y="7300"/>
                  </a:cubicBezTo>
                  <a:cubicBezTo>
                    <a:pt x="7891" y="6957"/>
                    <a:pt x="8020" y="6742"/>
                    <a:pt x="8160" y="6742"/>
                  </a:cubicBezTo>
                  <a:cubicBezTo>
                    <a:pt x="8413" y="6742"/>
                    <a:pt x="8615" y="7343"/>
                    <a:pt x="8773" y="8503"/>
                  </a:cubicBezTo>
                  <a:cubicBezTo>
                    <a:pt x="8924" y="9662"/>
                    <a:pt x="9003" y="11380"/>
                    <a:pt x="9003" y="13527"/>
                  </a:cubicBezTo>
                  <a:lnTo>
                    <a:pt x="9003" y="15416"/>
                  </a:lnTo>
                  <a:close/>
                  <a:moveTo>
                    <a:pt x="8413" y="12453"/>
                  </a:moveTo>
                  <a:cubicBezTo>
                    <a:pt x="8413" y="12110"/>
                    <a:pt x="8407" y="11809"/>
                    <a:pt x="8396" y="11466"/>
                  </a:cubicBezTo>
                  <a:cubicBezTo>
                    <a:pt x="8385" y="11165"/>
                    <a:pt x="8368" y="10864"/>
                    <a:pt x="8346" y="10607"/>
                  </a:cubicBezTo>
                  <a:cubicBezTo>
                    <a:pt x="8323" y="10349"/>
                    <a:pt x="8295" y="10177"/>
                    <a:pt x="8261" y="10006"/>
                  </a:cubicBezTo>
                  <a:cubicBezTo>
                    <a:pt x="8228" y="9834"/>
                    <a:pt x="8183" y="9791"/>
                    <a:pt x="8138" y="9791"/>
                  </a:cubicBezTo>
                  <a:cubicBezTo>
                    <a:pt x="8048" y="9791"/>
                    <a:pt x="7975" y="10049"/>
                    <a:pt x="7913" y="10521"/>
                  </a:cubicBezTo>
                  <a:cubicBezTo>
                    <a:pt x="7851" y="10993"/>
                    <a:pt x="7818" y="11637"/>
                    <a:pt x="7807" y="12496"/>
                  </a:cubicBezTo>
                  <a:lnTo>
                    <a:pt x="8413" y="12453"/>
                  </a:lnTo>
                  <a:close/>
                  <a:moveTo>
                    <a:pt x="9913" y="21256"/>
                  </a:moveTo>
                  <a:lnTo>
                    <a:pt x="9340" y="21256"/>
                  </a:lnTo>
                  <a:lnTo>
                    <a:pt x="9340" y="7085"/>
                  </a:lnTo>
                  <a:lnTo>
                    <a:pt x="9783" y="7085"/>
                  </a:lnTo>
                  <a:lnTo>
                    <a:pt x="9851" y="8846"/>
                  </a:lnTo>
                  <a:cubicBezTo>
                    <a:pt x="9935" y="8202"/>
                    <a:pt x="10025" y="7687"/>
                    <a:pt x="10126" y="7300"/>
                  </a:cubicBezTo>
                  <a:cubicBezTo>
                    <a:pt x="10227" y="6914"/>
                    <a:pt x="10339" y="6742"/>
                    <a:pt x="10463" y="6742"/>
                  </a:cubicBezTo>
                  <a:cubicBezTo>
                    <a:pt x="10671" y="6742"/>
                    <a:pt x="10828" y="7171"/>
                    <a:pt x="10940" y="8030"/>
                  </a:cubicBezTo>
                  <a:cubicBezTo>
                    <a:pt x="11053" y="8889"/>
                    <a:pt x="11109" y="10177"/>
                    <a:pt x="11109" y="11852"/>
                  </a:cubicBezTo>
                  <a:lnTo>
                    <a:pt x="11109" y="21214"/>
                  </a:lnTo>
                  <a:lnTo>
                    <a:pt x="10536" y="21214"/>
                  </a:lnTo>
                  <a:lnTo>
                    <a:pt x="10536" y="12281"/>
                  </a:lnTo>
                  <a:cubicBezTo>
                    <a:pt x="10536" y="11594"/>
                    <a:pt x="10514" y="11036"/>
                    <a:pt x="10474" y="10650"/>
                  </a:cubicBezTo>
                  <a:cubicBezTo>
                    <a:pt x="10429" y="10263"/>
                    <a:pt x="10368" y="10048"/>
                    <a:pt x="10289" y="10048"/>
                  </a:cubicBezTo>
                  <a:cubicBezTo>
                    <a:pt x="10227" y="10048"/>
                    <a:pt x="10160" y="10177"/>
                    <a:pt x="10092" y="10478"/>
                  </a:cubicBezTo>
                  <a:cubicBezTo>
                    <a:pt x="10025" y="10736"/>
                    <a:pt x="9963" y="11122"/>
                    <a:pt x="9913" y="11551"/>
                  </a:cubicBezTo>
                  <a:lnTo>
                    <a:pt x="9913" y="21256"/>
                  </a:lnTo>
                  <a:close/>
                  <a:moveTo>
                    <a:pt x="12687" y="10220"/>
                  </a:moveTo>
                  <a:lnTo>
                    <a:pt x="12215" y="10220"/>
                  </a:lnTo>
                  <a:lnTo>
                    <a:pt x="12215" y="16189"/>
                  </a:lnTo>
                  <a:cubicBezTo>
                    <a:pt x="12215" y="16833"/>
                    <a:pt x="12232" y="17306"/>
                    <a:pt x="12271" y="17563"/>
                  </a:cubicBezTo>
                  <a:cubicBezTo>
                    <a:pt x="12311" y="17821"/>
                    <a:pt x="12361" y="17950"/>
                    <a:pt x="12429" y="17950"/>
                  </a:cubicBezTo>
                  <a:cubicBezTo>
                    <a:pt x="12479" y="17950"/>
                    <a:pt x="12530" y="17907"/>
                    <a:pt x="12580" y="17821"/>
                  </a:cubicBezTo>
                  <a:cubicBezTo>
                    <a:pt x="12631" y="17735"/>
                    <a:pt x="12670" y="17649"/>
                    <a:pt x="12698" y="17478"/>
                  </a:cubicBezTo>
                  <a:lnTo>
                    <a:pt x="12783" y="20441"/>
                  </a:lnTo>
                  <a:cubicBezTo>
                    <a:pt x="12738" y="20612"/>
                    <a:pt x="12670" y="20784"/>
                    <a:pt x="12586" y="20956"/>
                  </a:cubicBezTo>
                  <a:cubicBezTo>
                    <a:pt x="12496" y="21128"/>
                    <a:pt x="12401" y="21213"/>
                    <a:pt x="12305" y="21213"/>
                  </a:cubicBezTo>
                  <a:cubicBezTo>
                    <a:pt x="12064" y="21213"/>
                    <a:pt x="11895" y="20870"/>
                    <a:pt x="11800" y="20140"/>
                  </a:cubicBezTo>
                  <a:cubicBezTo>
                    <a:pt x="11699" y="19453"/>
                    <a:pt x="11654" y="18379"/>
                    <a:pt x="11654" y="16919"/>
                  </a:cubicBezTo>
                  <a:lnTo>
                    <a:pt x="11654" y="10220"/>
                  </a:lnTo>
                  <a:lnTo>
                    <a:pt x="11362" y="10220"/>
                  </a:lnTo>
                  <a:lnTo>
                    <a:pt x="11362" y="7085"/>
                  </a:lnTo>
                  <a:lnTo>
                    <a:pt x="11654" y="7085"/>
                  </a:lnTo>
                  <a:lnTo>
                    <a:pt x="11654" y="2791"/>
                  </a:lnTo>
                  <a:lnTo>
                    <a:pt x="12221" y="2791"/>
                  </a:lnTo>
                  <a:lnTo>
                    <a:pt x="12221" y="7085"/>
                  </a:lnTo>
                  <a:lnTo>
                    <a:pt x="12693" y="7085"/>
                  </a:lnTo>
                  <a:lnTo>
                    <a:pt x="12693" y="10220"/>
                  </a:lnTo>
                  <a:close/>
                  <a:moveTo>
                    <a:pt x="13069" y="8331"/>
                  </a:moveTo>
                  <a:cubicBezTo>
                    <a:pt x="13176" y="7858"/>
                    <a:pt x="13294" y="7472"/>
                    <a:pt x="13428" y="7214"/>
                  </a:cubicBezTo>
                  <a:cubicBezTo>
                    <a:pt x="13563" y="6914"/>
                    <a:pt x="13698" y="6785"/>
                    <a:pt x="13833" y="6785"/>
                  </a:cubicBezTo>
                  <a:cubicBezTo>
                    <a:pt x="14063" y="6785"/>
                    <a:pt x="14243" y="7214"/>
                    <a:pt x="14383" y="8073"/>
                  </a:cubicBezTo>
                  <a:cubicBezTo>
                    <a:pt x="14524" y="8932"/>
                    <a:pt x="14591" y="10263"/>
                    <a:pt x="14591" y="12110"/>
                  </a:cubicBezTo>
                  <a:lnTo>
                    <a:pt x="14591" y="21299"/>
                  </a:lnTo>
                  <a:lnTo>
                    <a:pt x="14153" y="21299"/>
                  </a:lnTo>
                  <a:lnTo>
                    <a:pt x="14102" y="19882"/>
                  </a:lnTo>
                  <a:lnTo>
                    <a:pt x="14085" y="19882"/>
                  </a:lnTo>
                  <a:cubicBezTo>
                    <a:pt x="14035" y="20398"/>
                    <a:pt x="13962" y="20827"/>
                    <a:pt x="13872" y="21128"/>
                  </a:cubicBezTo>
                  <a:cubicBezTo>
                    <a:pt x="13782" y="21471"/>
                    <a:pt x="13676" y="21600"/>
                    <a:pt x="13552" y="21600"/>
                  </a:cubicBezTo>
                  <a:cubicBezTo>
                    <a:pt x="13445" y="21600"/>
                    <a:pt x="13355" y="21471"/>
                    <a:pt x="13277" y="21256"/>
                  </a:cubicBezTo>
                  <a:cubicBezTo>
                    <a:pt x="13198" y="21042"/>
                    <a:pt x="13131" y="20698"/>
                    <a:pt x="13080" y="20312"/>
                  </a:cubicBezTo>
                  <a:cubicBezTo>
                    <a:pt x="13030" y="19925"/>
                    <a:pt x="12990" y="19453"/>
                    <a:pt x="12962" y="18895"/>
                  </a:cubicBezTo>
                  <a:cubicBezTo>
                    <a:pt x="12934" y="18336"/>
                    <a:pt x="12923" y="17778"/>
                    <a:pt x="12923" y="17177"/>
                  </a:cubicBezTo>
                  <a:cubicBezTo>
                    <a:pt x="12923" y="16361"/>
                    <a:pt x="12945" y="15631"/>
                    <a:pt x="12996" y="15073"/>
                  </a:cubicBezTo>
                  <a:cubicBezTo>
                    <a:pt x="13041" y="14472"/>
                    <a:pt x="13108" y="13999"/>
                    <a:pt x="13187" y="13613"/>
                  </a:cubicBezTo>
                  <a:cubicBezTo>
                    <a:pt x="13266" y="13226"/>
                    <a:pt x="13361" y="12969"/>
                    <a:pt x="13473" y="12797"/>
                  </a:cubicBezTo>
                  <a:cubicBezTo>
                    <a:pt x="13580" y="12625"/>
                    <a:pt x="13698" y="12539"/>
                    <a:pt x="13822" y="12539"/>
                  </a:cubicBezTo>
                  <a:lnTo>
                    <a:pt x="14012" y="12539"/>
                  </a:lnTo>
                  <a:lnTo>
                    <a:pt x="14012" y="11766"/>
                  </a:lnTo>
                  <a:cubicBezTo>
                    <a:pt x="14012" y="11251"/>
                    <a:pt x="13990" y="10821"/>
                    <a:pt x="13939" y="10564"/>
                  </a:cubicBezTo>
                  <a:cubicBezTo>
                    <a:pt x="13889" y="10263"/>
                    <a:pt x="13822" y="10134"/>
                    <a:pt x="13732" y="10134"/>
                  </a:cubicBezTo>
                  <a:cubicBezTo>
                    <a:pt x="13653" y="10134"/>
                    <a:pt x="13580" y="10220"/>
                    <a:pt x="13501" y="10392"/>
                  </a:cubicBezTo>
                  <a:cubicBezTo>
                    <a:pt x="13428" y="10564"/>
                    <a:pt x="13344" y="10864"/>
                    <a:pt x="13254" y="11251"/>
                  </a:cubicBezTo>
                  <a:lnTo>
                    <a:pt x="13069" y="8331"/>
                  </a:lnTo>
                  <a:close/>
                  <a:moveTo>
                    <a:pt x="14024" y="15116"/>
                  </a:moveTo>
                  <a:lnTo>
                    <a:pt x="13895" y="15159"/>
                  </a:lnTo>
                  <a:cubicBezTo>
                    <a:pt x="13822" y="15159"/>
                    <a:pt x="13760" y="15245"/>
                    <a:pt x="13715" y="15330"/>
                  </a:cubicBezTo>
                  <a:cubicBezTo>
                    <a:pt x="13664" y="15416"/>
                    <a:pt x="13625" y="15545"/>
                    <a:pt x="13597" y="15717"/>
                  </a:cubicBezTo>
                  <a:cubicBezTo>
                    <a:pt x="13569" y="15846"/>
                    <a:pt x="13546" y="16060"/>
                    <a:pt x="13535" y="16232"/>
                  </a:cubicBezTo>
                  <a:cubicBezTo>
                    <a:pt x="13524" y="16447"/>
                    <a:pt x="13518" y="16662"/>
                    <a:pt x="13518" y="16876"/>
                  </a:cubicBezTo>
                  <a:cubicBezTo>
                    <a:pt x="13518" y="17478"/>
                    <a:pt x="13541" y="17907"/>
                    <a:pt x="13591" y="18122"/>
                  </a:cubicBezTo>
                  <a:cubicBezTo>
                    <a:pt x="13636" y="18336"/>
                    <a:pt x="13692" y="18465"/>
                    <a:pt x="13754" y="18465"/>
                  </a:cubicBezTo>
                  <a:cubicBezTo>
                    <a:pt x="13816" y="18465"/>
                    <a:pt x="13872" y="18336"/>
                    <a:pt x="13923" y="18036"/>
                  </a:cubicBezTo>
                  <a:cubicBezTo>
                    <a:pt x="13973" y="17778"/>
                    <a:pt x="14007" y="17478"/>
                    <a:pt x="14029" y="17134"/>
                  </a:cubicBezTo>
                  <a:lnTo>
                    <a:pt x="14029" y="15116"/>
                  </a:lnTo>
                  <a:close/>
                  <a:moveTo>
                    <a:pt x="16192" y="10220"/>
                  </a:moveTo>
                  <a:lnTo>
                    <a:pt x="15720" y="10220"/>
                  </a:lnTo>
                  <a:lnTo>
                    <a:pt x="15720" y="16189"/>
                  </a:lnTo>
                  <a:cubicBezTo>
                    <a:pt x="15720" y="16833"/>
                    <a:pt x="15737" y="17306"/>
                    <a:pt x="15776" y="17563"/>
                  </a:cubicBezTo>
                  <a:cubicBezTo>
                    <a:pt x="15815" y="17821"/>
                    <a:pt x="15866" y="17950"/>
                    <a:pt x="15933" y="17950"/>
                  </a:cubicBezTo>
                  <a:cubicBezTo>
                    <a:pt x="15984" y="17950"/>
                    <a:pt x="16034" y="17907"/>
                    <a:pt x="16085" y="17821"/>
                  </a:cubicBezTo>
                  <a:cubicBezTo>
                    <a:pt x="16135" y="17735"/>
                    <a:pt x="16175" y="17649"/>
                    <a:pt x="16203" y="17478"/>
                  </a:cubicBezTo>
                  <a:lnTo>
                    <a:pt x="16287" y="20441"/>
                  </a:lnTo>
                  <a:cubicBezTo>
                    <a:pt x="16242" y="20612"/>
                    <a:pt x="16175" y="20784"/>
                    <a:pt x="16090" y="20956"/>
                  </a:cubicBezTo>
                  <a:cubicBezTo>
                    <a:pt x="16001" y="21128"/>
                    <a:pt x="15905" y="21213"/>
                    <a:pt x="15810" y="21213"/>
                  </a:cubicBezTo>
                  <a:cubicBezTo>
                    <a:pt x="15568" y="21213"/>
                    <a:pt x="15400" y="20870"/>
                    <a:pt x="15304" y="20140"/>
                  </a:cubicBezTo>
                  <a:cubicBezTo>
                    <a:pt x="15203" y="19453"/>
                    <a:pt x="15158" y="18379"/>
                    <a:pt x="15158" y="16919"/>
                  </a:cubicBezTo>
                  <a:lnTo>
                    <a:pt x="15158" y="10220"/>
                  </a:lnTo>
                  <a:lnTo>
                    <a:pt x="14866" y="10220"/>
                  </a:lnTo>
                  <a:lnTo>
                    <a:pt x="14866" y="7085"/>
                  </a:lnTo>
                  <a:lnTo>
                    <a:pt x="15158" y="7085"/>
                  </a:lnTo>
                  <a:lnTo>
                    <a:pt x="15158" y="2791"/>
                  </a:lnTo>
                  <a:lnTo>
                    <a:pt x="15725" y="2791"/>
                  </a:lnTo>
                  <a:lnTo>
                    <a:pt x="15725" y="7085"/>
                  </a:lnTo>
                  <a:lnTo>
                    <a:pt x="16197" y="7085"/>
                  </a:lnTo>
                  <a:lnTo>
                    <a:pt x="16197" y="10220"/>
                  </a:lnTo>
                  <a:close/>
                  <a:moveTo>
                    <a:pt x="16871" y="4294"/>
                  </a:moveTo>
                  <a:cubicBezTo>
                    <a:pt x="16776" y="4294"/>
                    <a:pt x="16697" y="4080"/>
                    <a:pt x="16646" y="3650"/>
                  </a:cubicBezTo>
                  <a:cubicBezTo>
                    <a:pt x="16596" y="3221"/>
                    <a:pt x="16568" y="2705"/>
                    <a:pt x="16568" y="2147"/>
                  </a:cubicBezTo>
                  <a:cubicBezTo>
                    <a:pt x="16568" y="1546"/>
                    <a:pt x="16596" y="1031"/>
                    <a:pt x="16646" y="644"/>
                  </a:cubicBezTo>
                  <a:cubicBezTo>
                    <a:pt x="16697" y="215"/>
                    <a:pt x="16776" y="0"/>
                    <a:pt x="16866" y="0"/>
                  </a:cubicBezTo>
                  <a:cubicBezTo>
                    <a:pt x="16961" y="0"/>
                    <a:pt x="17034" y="215"/>
                    <a:pt x="17085" y="601"/>
                  </a:cubicBezTo>
                  <a:cubicBezTo>
                    <a:pt x="17135" y="1031"/>
                    <a:pt x="17163" y="1546"/>
                    <a:pt x="17163" y="2147"/>
                  </a:cubicBezTo>
                  <a:cubicBezTo>
                    <a:pt x="17163" y="2748"/>
                    <a:pt x="17135" y="3264"/>
                    <a:pt x="17085" y="3693"/>
                  </a:cubicBezTo>
                  <a:cubicBezTo>
                    <a:pt x="17045" y="4122"/>
                    <a:pt x="16972" y="4294"/>
                    <a:pt x="16871" y="4294"/>
                  </a:cubicBezTo>
                  <a:close/>
                  <a:moveTo>
                    <a:pt x="16585" y="21256"/>
                  </a:moveTo>
                  <a:lnTo>
                    <a:pt x="16585" y="7085"/>
                  </a:lnTo>
                  <a:lnTo>
                    <a:pt x="17158" y="7085"/>
                  </a:lnTo>
                  <a:lnTo>
                    <a:pt x="17158" y="21256"/>
                  </a:lnTo>
                  <a:lnTo>
                    <a:pt x="16585" y="21256"/>
                  </a:lnTo>
                  <a:close/>
                  <a:moveTo>
                    <a:pt x="19477" y="14085"/>
                  </a:moveTo>
                  <a:cubicBezTo>
                    <a:pt x="19477" y="15245"/>
                    <a:pt x="19455" y="16275"/>
                    <a:pt x="19404" y="17220"/>
                  </a:cubicBezTo>
                  <a:cubicBezTo>
                    <a:pt x="19354" y="18165"/>
                    <a:pt x="19286" y="18938"/>
                    <a:pt x="19196" y="19582"/>
                  </a:cubicBezTo>
                  <a:cubicBezTo>
                    <a:pt x="19106" y="20226"/>
                    <a:pt x="19005" y="20741"/>
                    <a:pt x="18887" y="21085"/>
                  </a:cubicBezTo>
                  <a:cubicBezTo>
                    <a:pt x="18769" y="21428"/>
                    <a:pt x="18640" y="21600"/>
                    <a:pt x="18505" y="21600"/>
                  </a:cubicBezTo>
                  <a:cubicBezTo>
                    <a:pt x="18371" y="21600"/>
                    <a:pt x="18241" y="21428"/>
                    <a:pt x="18124" y="21128"/>
                  </a:cubicBezTo>
                  <a:cubicBezTo>
                    <a:pt x="18006" y="20784"/>
                    <a:pt x="17905" y="20355"/>
                    <a:pt x="17820" y="19711"/>
                  </a:cubicBezTo>
                  <a:cubicBezTo>
                    <a:pt x="17736" y="19109"/>
                    <a:pt x="17669" y="18336"/>
                    <a:pt x="17618" y="17435"/>
                  </a:cubicBezTo>
                  <a:cubicBezTo>
                    <a:pt x="17568" y="16533"/>
                    <a:pt x="17545" y="15502"/>
                    <a:pt x="17545" y="14386"/>
                  </a:cubicBezTo>
                  <a:cubicBezTo>
                    <a:pt x="17545" y="13183"/>
                    <a:pt x="17568" y="12110"/>
                    <a:pt x="17618" y="11165"/>
                  </a:cubicBezTo>
                  <a:cubicBezTo>
                    <a:pt x="17669" y="10220"/>
                    <a:pt x="17736" y="9404"/>
                    <a:pt x="17826" y="8760"/>
                  </a:cubicBezTo>
                  <a:cubicBezTo>
                    <a:pt x="17916" y="8116"/>
                    <a:pt x="18017" y="7601"/>
                    <a:pt x="18135" y="7257"/>
                  </a:cubicBezTo>
                  <a:cubicBezTo>
                    <a:pt x="18253" y="6914"/>
                    <a:pt x="18382" y="6742"/>
                    <a:pt x="18517" y="6742"/>
                  </a:cubicBezTo>
                  <a:cubicBezTo>
                    <a:pt x="18651" y="6742"/>
                    <a:pt x="18781" y="6914"/>
                    <a:pt x="18899" y="7214"/>
                  </a:cubicBezTo>
                  <a:cubicBezTo>
                    <a:pt x="19017" y="7515"/>
                    <a:pt x="19118" y="7987"/>
                    <a:pt x="19202" y="8631"/>
                  </a:cubicBezTo>
                  <a:cubicBezTo>
                    <a:pt x="19286" y="9233"/>
                    <a:pt x="19354" y="10006"/>
                    <a:pt x="19404" y="10907"/>
                  </a:cubicBezTo>
                  <a:cubicBezTo>
                    <a:pt x="19455" y="11809"/>
                    <a:pt x="19477" y="12883"/>
                    <a:pt x="19477" y="14085"/>
                  </a:cubicBezTo>
                  <a:close/>
                  <a:moveTo>
                    <a:pt x="18893" y="14214"/>
                  </a:moveTo>
                  <a:cubicBezTo>
                    <a:pt x="18893" y="13441"/>
                    <a:pt x="18882" y="12797"/>
                    <a:pt x="18865" y="12239"/>
                  </a:cubicBezTo>
                  <a:cubicBezTo>
                    <a:pt x="18842" y="11680"/>
                    <a:pt x="18814" y="11251"/>
                    <a:pt x="18781" y="10907"/>
                  </a:cubicBezTo>
                  <a:cubicBezTo>
                    <a:pt x="18747" y="10564"/>
                    <a:pt x="18702" y="10306"/>
                    <a:pt x="18657" y="10134"/>
                  </a:cubicBezTo>
                  <a:cubicBezTo>
                    <a:pt x="18612" y="9963"/>
                    <a:pt x="18562" y="9920"/>
                    <a:pt x="18517" y="9920"/>
                  </a:cubicBezTo>
                  <a:cubicBezTo>
                    <a:pt x="18466" y="9920"/>
                    <a:pt x="18421" y="10006"/>
                    <a:pt x="18376" y="10134"/>
                  </a:cubicBezTo>
                  <a:cubicBezTo>
                    <a:pt x="18331" y="10263"/>
                    <a:pt x="18292" y="10521"/>
                    <a:pt x="18258" y="10821"/>
                  </a:cubicBezTo>
                  <a:cubicBezTo>
                    <a:pt x="18225" y="11165"/>
                    <a:pt x="18197" y="11594"/>
                    <a:pt x="18174" y="12153"/>
                  </a:cubicBezTo>
                  <a:cubicBezTo>
                    <a:pt x="18152" y="12711"/>
                    <a:pt x="18146" y="13355"/>
                    <a:pt x="18146" y="14214"/>
                  </a:cubicBezTo>
                  <a:cubicBezTo>
                    <a:pt x="18146" y="15631"/>
                    <a:pt x="18185" y="16705"/>
                    <a:pt x="18264" y="17349"/>
                  </a:cubicBezTo>
                  <a:cubicBezTo>
                    <a:pt x="18343" y="18036"/>
                    <a:pt x="18432" y="18336"/>
                    <a:pt x="18528" y="18336"/>
                  </a:cubicBezTo>
                  <a:cubicBezTo>
                    <a:pt x="18578" y="18336"/>
                    <a:pt x="18623" y="18250"/>
                    <a:pt x="18668" y="18122"/>
                  </a:cubicBezTo>
                  <a:cubicBezTo>
                    <a:pt x="18713" y="17993"/>
                    <a:pt x="18753" y="17735"/>
                    <a:pt x="18786" y="17435"/>
                  </a:cubicBezTo>
                  <a:cubicBezTo>
                    <a:pt x="18820" y="17091"/>
                    <a:pt x="18848" y="16662"/>
                    <a:pt x="18871" y="16146"/>
                  </a:cubicBezTo>
                  <a:cubicBezTo>
                    <a:pt x="18882" y="15631"/>
                    <a:pt x="18893" y="14987"/>
                    <a:pt x="18893" y="14214"/>
                  </a:cubicBezTo>
                  <a:close/>
                  <a:moveTo>
                    <a:pt x="20404" y="21256"/>
                  </a:moveTo>
                  <a:lnTo>
                    <a:pt x="19831" y="21256"/>
                  </a:lnTo>
                  <a:lnTo>
                    <a:pt x="19831" y="7085"/>
                  </a:lnTo>
                  <a:lnTo>
                    <a:pt x="20275" y="7085"/>
                  </a:lnTo>
                  <a:lnTo>
                    <a:pt x="20342" y="8846"/>
                  </a:lnTo>
                  <a:cubicBezTo>
                    <a:pt x="20426" y="8202"/>
                    <a:pt x="20516" y="7687"/>
                    <a:pt x="20617" y="7300"/>
                  </a:cubicBezTo>
                  <a:cubicBezTo>
                    <a:pt x="20718" y="6914"/>
                    <a:pt x="20831" y="6742"/>
                    <a:pt x="20954" y="6742"/>
                  </a:cubicBezTo>
                  <a:cubicBezTo>
                    <a:pt x="21162" y="6742"/>
                    <a:pt x="21319" y="7171"/>
                    <a:pt x="21432" y="8030"/>
                  </a:cubicBezTo>
                  <a:cubicBezTo>
                    <a:pt x="21544" y="8889"/>
                    <a:pt x="21600" y="10177"/>
                    <a:pt x="21600" y="11852"/>
                  </a:cubicBezTo>
                  <a:lnTo>
                    <a:pt x="21600" y="21214"/>
                  </a:lnTo>
                  <a:lnTo>
                    <a:pt x="21027" y="21214"/>
                  </a:lnTo>
                  <a:lnTo>
                    <a:pt x="21027" y="12281"/>
                  </a:lnTo>
                  <a:cubicBezTo>
                    <a:pt x="21027" y="11594"/>
                    <a:pt x="21005" y="11036"/>
                    <a:pt x="20965" y="10650"/>
                  </a:cubicBezTo>
                  <a:cubicBezTo>
                    <a:pt x="20920" y="10263"/>
                    <a:pt x="20859" y="10048"/>
                    <a:pt x="20780" y="10048"/>
                  </a:cubicBezTo>
                  <a:cubicBezTo>
                    <a:pt x="20718" y="10048"/>
                    <a:pt x="20651" y="10177"/>
                    <a:pt x="20583" y="10478"/>
                  </a:cubicBezTo>
                  <a:cubicBezTo>
                    <a:pt x="20516" y="10736"/>
                    <a:pt x="20454" y="11122"/>
                    <a:pt x="20404" y="11551"/>
                  </a:cubicBezTo>
                  <a:lnTo>
                    <a:pt x="20404" y="21256"/>
                  </a:ln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0" name="Shape">
              <a:extLst>
                <a:ext uri="{FF2B5EF4-FFF2-40B4-BE49-F238E27FC236}">
                  <a16:creationId xmlns:a16="http://schemas.microsoft.com/office/drawing/2014/main" id="{F62170EA-1B34-6248-05C7-D3213905297A}"/>
                </a:ext>
              </a:extLst>
            </p:cNvPr>
            <p:cNvSpPr/>
            <p:nvPr userDrawn="1"/>
          </p:nvSpPr>
          <p:spPr>
            <a:xfrm>
              <a:off x="5032172" y="1021854"/>
              <a:ext cx="1051185" cy="5495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5954" y="0"/>
                  </a:moveTo>
                  <a:cubicBezTo>
                    <a:pt x="13287" y="0"/>
                    <a:pt x="11002" y="3514"/>
                    <a:pt x="10441" y="8443"/>
                  </a:cubicBezTo>
                  <a:cubicBezTo>
                    <a:pt x="9052" y="8229"/>
                    <a:pt x="6050" y="7757"/>
                    <a:pt x="5198" y="7671"/>
                  </a:cubicBezTo>
                  <a:cubicBezTo>
                    <a:pt x="5154" y="7671"/>
                    <a:pt x="5109" y="7671"/>
                    <a:pt x="5041" y="7671"/>
                  </a:cubicBezTo>
                  <a:cubicBezTo>
                    <a:pt x="4638" y="7671"/>
                    <a:pt x="4280" y="7886"/>
                    <a:pt x="4033" y="8357"/>
                  </a:cubicBezTo>
                  <a:cubicBezTo>
                    <a:pt x="3563" y="9214"/>
                    <a:pt x="3563" y="10457"/>
                    <a:pt x="3563" y="10843"/>
                  </a:cubicBezTo>
                  <a:cubicBezTo>
                    <a:pt x="3563" y="11271"/>
                    <a:pt x="3563" y="12514"/>
                    <a:pt x="4033" y="13329"/>
                  </a:cubicBezTo>
                  <a:cubicBezTo>
                    <a:pt x="4280" y="13800"/>
                    <a:pt x="4638" y="14014"/>
                    <a:pt x="5041" y="14014"/>
                  </a:cubicBezTo>
                  <a:cubicBezTo>
                    <a:pt x="5086" y="14014"/>
                    <a:pt x="5131" y="14014"/>
                    <a:pt x="5198" y="14014"/>
                  </a:cubicBezTo>
                  <a:cubicBezTo>
                    <a:pt x="5803" y="13929"/>
                    <a:pt x="7417" y="13714"/>
                    <a:pt x="8313" y="13543"/>
                  </a:cubicBezTo>
                  <a:lnTo>
                    <a:pt x="9657" y="13329"/>
                  </a:lnTo>
                  <a:cubicBezTo>
                    <a:pt x="9971" y="13286"/>
                    <a:pt x="10262" y="13243"/>
                    <a:pt x="10464" y="13200"/>
                  </a:cubicBezTo>
                  <a:cubicBezTo>
                    <a:pt x="11046" y="18043"/>
                    <a:pt x="13332" y="21557"/>
                    <a:pt x="15954" y="21557"/>
                  </a:cubicBezTo>
                  <a:cubicBezTo>
                    <a:pt x="19068" y="21557"/>
                    <a:pt x="21600" y="16714"/>
                    <a:pt x="21600" y="10757"/>
                  </a:cubicBezTo>
                  <a:cubicBezTo>
                    <a:pt x="21600" y="4843"/>
                    <a:pt x="19068" y="0"/>
                    <a:pt x="15954" y="0"/>
                  </a:cubicBezTo>
                  <a:close/>
                  <a:moveTo>
                    <a:pt x="15954" y="17229"/>
                  </a:moveTo>
                  <a:cubicBezTo>
                    <a:pt x="14094" y="17229"/>
                    <a:pt x="12593" y="14357"/>
                    <a:pt x="12593" y="10800"/>
                  </a:cubicBezTo>
                  <a:cubicBezTo>
                    <a:pt x="12593" y="7243"/>
                    <a:pt x="14094" y="4371"/>
                    <a:pt x="15954" y="4371"/>
                  </a:cubicBezTo>
                  <a:cubicBezTo>
                    <a:pt x="17813" y="4371"/>
                    <a:pt x="19315" y="7243"/>
                    <a:pt x="19315" y="10800"/>
                  </a:cubicBezTo>
                  <a:cubicBezTo>
                    <a:pt x="19315" y="14357"/>
                    <a:pt x="17813" y="17229"/>
                    <a:pt x="15954" y="17229"/>
                  </a:cubicBezTo>
                  <a:close/>
                  <a:moveTo>
                    <a:pt x="9007" y="15514"/>
                  </a:moveTo>
                  <a:lnTo>
                    <a:pt x="9007" y="20014"/>
                  </a:lnTo>
                  <a:cubicBezTo>
                    <a:pt x="8627" y="20443"/>
                    <a:pt x="8134" y="20786"/>
                    <a:pt x="7506" y="21129"/>
                  </a:cubicBezTo>
                  <a:cubicBezTo>
                    <a:pt x="6879" y="21429"/>
                    <a:pt x="6207" y="21600"/>
                    <a:pt x="5467" y="21600"/>
                  </a:cubicBezTo>
                  <a:cubicBezTo>
                    <a:pt x="4324" y="21600"/>
                    <a:pt x="3339" y="21171"/>
                    <a:pt x="2532" y="20271"/>
                  </a:cubicBezTo>
                  <a:cubicBezTo>
                    <a:pt x="1725" y="19371"/>
                    <a:pt x="1098" y="18129"/>
                    <a:pt x="650" y="16500"/>
                  </a:cubicBezTo>
                  <a:cubicBezTo>
                    <a:pt x="224" y="14871"/>
                    <a:pt x="0" y="12986"/>
                    <a:pt x="0" y="10800"/>
                  </a:cubicBezTo>
                  <a:cubicBezTo>
                    <a:pt x="0" y="8657"/>
                    <a:pt x="246" y="6729"/>
                    <a:pt x="717" y="5143"/>
                  </a:cubicBezTo>
                  <a:cubicBezTo>
                    <a:pt x="1210" y="3514"/>
                    <a:pt x="1860" y="2271"/>
                    <a:pt x="2711" y="1371"/>
                  </a:cubicBezTo>
                  <a:cubicBezTo>
                    <a:pt x="3563" y="471"/>
                    <a:pt x="4549" y="43"/>
                    <a:pt x="5646" y="43"/>
                  </a:cubicBezTo>
                  <a:cubicBezTo>
                    <a:pt x="6229" y="43"/>
                    <a:pt x="6767" y="171"/>
                    <a:pt x="7282" y="386"/>
                  </a:cubicBezTo>
                  <a:cubicBezTo>
                    <a:pt x="7798" y="600"/>
                    <a:pt x="8246" y="900"/>
                    <a:pt x="8627" y="1243"/>
                  </a:cubicBezTo>
                  <a:lnTo>
                    <a:pt x="8402" y="4843"/>
                  </a:lnTo>
                  <a:cubicBezTo>
                    <a:pt x="8022" y="4500"/>
                    <a:pt x="7596" y="4200"/>
                    <a:pt x="7125" y="3986"/>
                  </a:cubicBezTo>
                  <a:cubicBezTo>
                    <a:pt x="6655" y="3771"/>
                    <a:pt x="6162" y="3643"/>
                    <a:pt x="5624" y="3643"/>
                  </a:cubicBezTo>
                  <a:cubicBezTo>
                    <a:pt x="4817" y="3643"/>
                    <a:pt x="4168" y="3943"/>
                    <a:pt x="3630" y="4586"/>
                  </a:cubicBezTo>
                  <a:cubicBezTo>
                    <a:pt x="3115" y="5186"/>
                    <a:pt x="2734" y="6043"/>
                    <a:pt x="2487" y="7114"/>
                  </a:cubicBezTo>
                  <a:cubicBezTo>
                    <a:pt x="2241" y="8186"/>
                    <a:pt x="2106" y="9386"/>
                    <a:pt x="2106" y="10714"/>
                  </a:cubicBezTo>
                  <a:cubicBezTo>
                    <a:pt x="2106" y="12129"/>
                    <a:pt x="2241" y="13371"/>
                    <a:pt x="2487" y="14443"/>
                  </a:cubicBezTo>
                  <a:cubicBezTo>
                    <a:pt x="2734" y="15514"/>
                    <a:pt x="3115" y="16371"/>
                    <a:pt x="3607" y="17014"/>
                  </a:cubicBezTo>
                  <a:cubicBezTo>
                    <a:pt x="4100" y="17614"/>
                    <a:pt x="4728" y="17957"/>
                    <a:pt x="5490" y="17957"/>
                  </a:cubicBezTo>
                  <a:cubicBezTo>
                    <a:pt x="5714" y="17957"/>
                    <a:pt x="5960" y="17914"/>
                    <a:pt x="6207" y="17871"/>
                  </a:cubicBezTo>
                  <a:cubicBezTo>
                    <a:pt x="6453" y="17829"/>
                    <a:pt x="6722" y="17743"/>
                    <a:pt x="6968" y="17614"/>
                  </a:cubicBezTo>
                  <a:lnTo>
                    <a:pt x="6968" y="15814"/>
                  </a:lnTo>
                  <a:cubicBezTo>
                    <a:pt x="7439" y="15729"/>
                    <a:pt x="7887" y="15686"/>
                    <a:pt x="8246" y="15643"/>
                  </a:cubicBezTo>
                  <a:lnTo>
                    <a:pt x="9007" y="15514"/>
                  </a:lnTo>
                  <a:close/>
                </a:path>
              </a:pathLst>
            </a:custGeom>
            <a:solidFill>
              <a:srgbClr val="008C58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dirty="0"/>
            </a:p>
          </p:txBody>
        </p:sp>
      </p:grpSp>
      <p:sp>
        <p:nvSpPr>
          <p:cNvPr id="11" name="Shape">
            <a:extLst>
              <a:ext uri="{FF2B5EF4-FFF2-40B4-BE49-F238E27FC236}">
                <a16:creationId xmlns:a16="http://schemas.microsoft.com/office/drawing/2014/main" id="{E4034BC6-C2D3-C11D-D4EC-D91B6051416F}"/>
              </a:ext>
            </a:extLst>
          </p:cNvPr>
          <p:cNvSpPr/>
          <p:nvPr userDrawn="1"/>
        </p:nvSpPr>
        <p:spPr>
          <a:xfrm>
            <a:off x="1994193" y="640199"/>
            <a:ext cx="226449" cy="19522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767" h="20569" extrusionOk="0">
                <a:moveTo>
                  <a:pt x="1276" y="2502"/>
                </a:moveTo>
                <a:cubicBezTo>
                  <a:pt x="3176" y="-371"/>
                  <a:pt x="6676" y="-945"/>
                  <a:pt x="8976" y="1698"/>
                </a:cubicBezTo>
                <a:cubicBezTo>
                  <a:pt x="9476" y="2272"/>
                  <a:pt x="9876" y="2961"/>
                  <a:pt x="10376" y="3651"/>
                </a:cubicBezTo>
                <a:cubicBezTo>
                  <a:pt x="10876" y="2961"/>
                  <a:pt x="11276" y="2272"/>
                  <a:pt x="11776" y="1698"/>
                </a:cubicBezTo>
                <a:cubicBezTo>
                  <a:pt x="14076" y="-945"/>
                  <a:pt x="17676" y="-371"/>
                  <a:pt x="19476" y="2502"/>
                </a:cubicBezTo>
                <a:cubicBezTo>
                  <a:pt x="21176" y="5144"/>
                  <a:pt x="21076" y="7902"/>
                  <a:pt x="19876" y="10659"/>
                </a:cubicBezTo>
                <a:cubicBezTo>
                  <a:pt x="18676" y="13302"/>
                  <a:pt x="16976" y="15485"/>
                  <a:pt x="14976" y="17323"/>
                </a:cubicBezTo>
                <a:cubicBezTo>
                  <a:pt x="13876" y="18357"/>
                  <a:pt x="12376" y="19391"/>
                  <a:pt x="11076" y="20310"/>
                </a:cubicBezTo>
                <a:cubicBezTo>
                  <a:pt x="10676" y="20655"/>
                  <a:pt x="10176" y="20655"/>
                  <a:pt x="9776" y="20310"/>
                </a:cubicBezTo>
                <a:cubicBezTo>
                  <a:pt x="8476" y="19391"/>
                  <a:pt x="6976" y="18357"/>
                  <a:pt x="5876" y="17323"/>
                </a:cubicBezTo>
                <a:cubicBezTo>
                  <a:pt x="3876" y="15485"/>
                  <a:pt x="2176" y="13417"/>
                  <a:pt x="976" y="10659"/>
                </a:cubicBezTo>
                <a:cubicBezTo>
                  <a:pt x="-324" y="7902"/>
                  <a:pt x="-424" y="5144"/>
                  <a:pt x="1276" y="2502"/>
                </a:cubicBezTo>
                <a:close/>
              </a:path>
            </a:pathLst>
          </a:custGeom>
          <a:solidFill>
            <a:srgbClr val="008C58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2" name="Shape">
            <a:extLst>
              <a:ext uri="{FF2B5EF4-FFF2-40B4-BE49-F238E27FC236}">
                <a16:creationId xmlns:a16="http://schemas.microsoft.com/office/drawing/2014/main" id="{F726ADB9-4B12-25E5-D0CB-F7BD29E51D7D}"/>
              </a:ext>
            </a:extLst>
          </p:cNvPr>
          <p:cNvSpPr/>
          <p:nvPr userDrawn="1"/>
        </p:nvSpPr>
        <p:spPr>
          <a:xfrm>
            <a:off x="4876102" y="3616960"/>
            <a:ext cx="4267898" cy="260084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585" y="0"/>
                </a:moveTo>
                <a:cubicBezTo>
                  <a:pt x="19673" y="0"/>
                  <a:pt x="20698" y="434"/>
                  <a:pt x="21600" y="1199"/>
                </a:cubicBezTo>
                <a:lnTo>
                  <a:pt x="21600" y="6677"/>
                </a:lnTo>
                <a:cubicBezTo>
                  <a:pt x="20879" y="5261"/>
                  <a:pt x="19796" y="4352"/>
                  <a:pt x="18585" y="4352"/>
                </a:cubicBezTo>
                <a:cubicBezTo>
                  <a:pt x="16418" y="4352"/>
                  <a:pt x="14658" y="7240"/>
                  <a:pt x="14658" y="10796"/>
                </a:cubicBezTo>
                <a:cubicBezTo>
                  <a:pt x="14658" y="14344"/>
                  <a:pt x="16418" y="17240"/>
                  <a:pt x="18585" y="17240"/>
                </a:cubicBezTo>
                <a:cubicBezTo>
                  <a:pt x="19796" y="17240"/>
                  <a:pt x="20879" y="16339"/>
                  <a:pt x="21600" y="14915"/>
                </a:cubicBezTo>
                <a:lnTo>
                  <a:pt x="21600" y="20393"/>
                </a:lnTo>
                <a:cubicBezTo>
                  <a:pt x="20698" y="21158"/>
                  <a:pt x="19668" y="21592"/>
                  <a:pt x="18585" y="21592"/>
                </a:cubicBezTo>
                <a:cubicBezTo>
                  <a:pt x="15511" y="21592"/>
                  <a:pt x="12864" y="18109"/>
                  <a:pt x="12178" y="13250"/>
                </a:cubicBezTo>
                <a:cubicBezTo>
                  <a:pt x="11932" y="13282"/>
                  <a:pt x="11609" y="13322"/>
                  <a:pt x="11236" y="13370"/>
                </a:cubicBezTo>
                <a:lnTo>
                  <a:pt x="9677" y="13571"/>
                </a:lnTo>
                <a:cubicBezTo>
                  <a:pt x="8628" y="13708"/>
                  <a:pt x="6760" y="13949"/>
                  <a:pt x="6050" y="14030"/>
                </a:cubicBezTo>
                <a:cubicBezTo>
                  <a:pt x="5991" y="14038"/>
                  <a:pt x="5932" y="14038"/>
                  <a:pt x="5873" y="14038"/>
                </a:cubicBezTo>
                <a:cubicBezTo>
                  <a:pt x="5393" y="14038"/>
                  <a:pt x="4996" y="13805"/>
                  <a:pt x="4697" y="13346"/>
                </a:cubicBezTo>
                <a:cubicBezTo>
                  <a:pt x="4152" y="12509"/>
                  <a:pt x="4152" y="11263"/>
                  <a:pt x="4152" y="10852"/>
                </a:cubicBezTo>
                <a:cubicBezTo>
                  <a:pt x="4152" y="10442"/>
                  <a:pt x="4152" y="9195"/>
                  <a:pt x="4697" y="8350"/>
                </a:cubicBezTo>
                <a:cubicBezTo>
                  <a:pt x="4996" y="7892"/>
                  <a:pt x="5393" y="7659"/>
                  <a:pt x="5873" y="7659"/>
                </a:cubicBezTo>
                <a:cubicBezTo>
                  <a:pt x="5927" y="7659"/>
                  <a:pt x="5986" y="7659"/>
                  <a:pt x="6045" y="7667"/>
                </a:cubicBezTo>
                <a:cubicBezTo>
                  <a:pt x="7045" y="7779"/>
                  <a:pt x="10550" y="8238"/>
                  <a:pt x="12158" y="8447"/>
                </a:cubicBezTo>
                <a:cubicBezTo>
                  <a:pt x="12825" y="3532"/>
                  <a:pt x="15477" y="0"/>
                  <a:pt x="18585" y="0"/>
                </a:cubicBezTo>
                <a:close/>
                <a:moveTo>
                  <a:pt x="2937" y="20257"/>
                </a:moveTo>
                <a:cubicBezTo>
                  <a:pt x="3888" y="21149"/>
                  <a:pt x="5030" y="21600"/>
                  <a:pt x="6368" y="21600"/>
                </a:cubicBezTo>
                <a:cubicBezTo>
                  <a:pt x="7236" y="21600"/>
                  <a:pt x="8030" y="21447"/>
                  <a:pt x="8756" y="21133"/>
                </a:cubicBezTo>
                <a:cubicBezTo>
                  <a:pt x="9481" y="20820"/>
                  <a:pt x="10065" y="20458"/>
                  <a:pt x="10501" y="20031"/>
                </a:cubicBezTo>
                <a:lnTo>
                  <a:pt x="10501" y="15542"/>
                </a:lnTo>
                <a:lnTo>
                  <a:pt x="9672" y="15647"/>
                </a:lnTo>
                <a:cubicBezTo>
                  <a:pt x="9266" y="15703"/>
                  <a:pt x="8731" y="15768"/>
                  <a:pt x="8187" y="15840"/>
                </a:cubicBezTo>
                <a:lnTo>
                  <a:pt x="8187" y="17634"/>
                </a:lnTo>
                <a:cubicBezTo>
                  <a:pt x="7878" y="17731"/>
                  <a:pt x="7579" y="17811"/>
                  <a:pt x="7290" y="17867"/>
                </a:cubicBezTo>
                <a:cubicBezTo>
                  <a:pt x="6996" y="17924"/>
                  <a:pt x="6721" y="17956"/>
                  <a:pt x="6456" y="17956"/>
                </a:cubicBezTo>
                <a:cubicBezTo>
                  <a:pt x="5584" y="17956"/>
                  <a:pt x="4853" y="17650"/>
                  <a:pt x="4270" y="17031"/>
                </a:cubicBezTo>
                <a:cubicBezTo>
                  <a:pt x="3687" y="16411"/>
                  <a:pt x="3250" y="15558"/>
                  <a:pt x="2956" y="14472"/>
                </a:cubicBezTo>
                <a:cubicBezTo>
                  <a:pt x="2662" y="13386"/>
                  <a:pt x="2520" y="12139"/>
                  <a:pt x="2520" y="10724"/>
                </a:cubicBezTo>
                <a:cubicBezTo>
                  <a:pt x="2520" y="9380"/>
                  <a:pt x="2667" y="8173"/>
                  <a:pt x="2951" y="7112"/>
                </a:cubicBezTo>
                <a:cubicBezTo>
                  <a:pt x="3240" y="6050"/>
                  <a:pt x="3687" y="5213"/>
                  <a:pt x="4290" y="4594"/>
                </a:cubicBezTo>
                <a:cubicBezTo>
                  <a:pt x="4893" y="3974"/>
                  <a:pt x="5662" y="3668"/>
                  <a:pt x="6604" y="3668"/>
                </a:cubicBezTo>
                <a:cubicBezTo>
                  <a:pt x="7216" y="3668"/>
                  <a:pt x="7795" y="3781"/>
                  <a:pt x="8344" y="3998"/>
                </a:cubicBezTo>
                <a:cubicBezTo>
                  <a:pt x="8888" y="4223"/>
                  <a:pt x="9388" y="4505"/>
                  <a:pt x="9839" y="4851"/>
                </a:cubicBezTo>
                <a:lnTo>
                  <a:pt x="10094" y="1239"/>
                </a:lnTo>
                <a:cubicBezTo>
                  <a:pt x="9663" y="885"/>
                  <a:pt x="9138" y="595"/>
                  <a:pt x="8525" y="362"/>
                </a:cubicBezTo>
                <a:cubicBezTo>
                  <a:pt x="7912" y="137"/>
                  <a:pt x="7275" y="24"/>
                  <a:pt x="6608" y="24"/>
                </a:cubicBezTo>
                <a:cubicBezTo>
                  <a:pt x="5314" y="24"/>
                  <a:pt x="4172" y="467"/>
                  <a:pt x="3177" y="1360"/>
                </a:cubicBezTo>
                <a:cubicBezTo>
                  <a:pt x="2182" y="2253"/>
                  <a:pt x="1407" y="3499"/>
                  <a:pt x="843" y="5116"/>
                </a:cubicBezTo>
                <a:cubicBezTo>
                  <a:pt x="279" y="6733"/>
                  <a:pt x="0" y="8624"/>
                  <a:pt x="0" y="10788"/>
                </a:cubicBezTo>
                <a:cubicBezTo>
                  <a:pt x="0" y="12968"/>
                  <a:pt x="255" y="14875"/>
                  <a:pt x="760" y="16492"/>
                </a:cubicBezTo>
                <a:cubicBezTo>
                  <a:pt x="1260" y="18109"/>
                  <a:pt x="1985" y="19364"/>
                  <a:pt x="2937" y="20257"/>
                </a:cubicBezTo>
                <a:close/>
              </a:path>
            </a:pathLst>
          </a:custGeom>
          <a:solidFill>
            <a:srgbClr val="008C58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B9B3034-CA84-5134-BBFF-E62332F74037}"/>
              </a:ext>
            </a:extLst>
          </p:cNvPr>
          <p:cNvSpPr txBox="1"/>
          <p:nvPr userDrawn="1"/>
        </p:nvSpPr>
        <p:spPr>
          <a:xfrm>
            <a:off x="555570" y="1772442"/>
            <a:ext cx="741940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200" b="0" i="0" dirty="0">
                <a:solidFill>
                  <a:srgbClr val="FFFFFF">
                    <a:alpha val="40000"/>
                  </a:srgbClr>
                </a:solidFill>
                <a:effectLst/>
                <a:latin typeface="+mj-lt"/>
              </a:rPr>
              <a:t>Free Templates &amp; Infographics for PowerPoint and Google Slides</a:t>
            </a:r>
            <a:endParaRPr lang="en-US" sz="2200" dirty="0">
              <a:solidFill>
                <a:schemeClr val="bg1">
                  <a:alpha val="40000"/>
                </a:schemeClr>
              </a:solidFill>
              <a:latin typeface="+mj-lt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02DC13D-C6C8-1599-62FA-B357BC1A4866}"/>
              </a:ext>
            </a:extLst>
          </p:cNvPr>
          <p:cNvSpPr txBox="1"/>
          <p:nvPr userDrawn="1"/>
        </p:nvSpPr>
        <p:spPr>
          <a:xfrm>
            <a:off x="555570" y="5930556"/>
            <a:ext cx="398711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600" b="0" i="0" dirty="0">
                <a:solidFill>
                  <a:srgbClr val="FFFFFF">
                    <a:alpha val="41000"/>
                  </a:srgbClr>
                </a:solidFill>
                <a:effectLst/>
                <a:latin typeface="+mj-lt"/>
              </a:rPr>
              <a:t>Visit our </a:t>
            </a:r>
            <a:r>
              <a:rPr lang="en-CA" sz="1600" b="1" i="0" dirty="0">
                <a:solidFill>
                  <a:srgbClr val="FFFFFF">
                    <a:alpha val="41000"/>
                  </a:srgbClr>
                </a:solidFill>
                <a:effectLst/>
                <a:latin typeface="+mj-lt"/>
              </a:rPr>
              <a:t>FAQ</a:t>
            </a:r>
            <a:r>
              <a:rPr lang="en-CA" sz="1600" b="0" i="0" dirty="0">
                <a:solidFill>
                  <a:srgbClr val="FFFFFF">
                    <a:alpha val="41000"/>
                  </a:srgbClr>
                </a:solidFill>
                <a:effectLst/>
                <a:latin typeface="+mj-lt"/>
              </a:rPr>
              <a:t> : www.presentationgo.com/faq/</a:t>
            </a:r>
            <a:endParaRPr lang="en-US" sz="1600" dirty="0">
              <a:solidFill>
                <a:schemeClr val="bg1">
                  <a:alpha val="41000"/>
                </a:schemeClr>
              </a:solidFill>
              <a:latin typeface="+mj-lt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9A00B5A-597D-1AB4-4EF1-CA53E781C125}"/>
              </a:ext>
            </a:extLst>
          </p:cNvPr>
          <p:cNvSpPr txBox="1"/>
          <p:nvPr userDrawn="1"/>
        </p:nvSpPr>
        <p:spPr>
          <a:xfrm>
            <a:off x="555569" y="5444784"/>
            <a:ext cx="47228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b="1" i="0" dirty="0">
                <a:solidFill>
                  <a:srgbClr val="FFFFFF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Questions or Need Help ?</a:t>
            </a:r>
            <a:endParaRPr lang="en-US" sz="2800" b="1" i="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4E0C05D-1E90-0602-49A1-8A1743452AE4}"/>
              </a:ext>
            </a:extLst>
          </p:cNvPr>
          <p:cNvSpPr txBox="1"/>
          <p:nvPr userDrawn="1"/>
        </p:nvSpPr>
        <p:spPr>
          <a:xfrm>
            <a:off x="5864840" y="1307664"/>
            <a:ext cx="6444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i="0" dirty="0">
                <a:solidFill>
                  <a:srgbClr val="FFFFFF">
                    <a:alpha val="40157"/>
                  </a:srgbClr>
                </a:solidFill>
                <a:effectLst/>
                <a:latin typeface="+mj-lt"/>
              </a:rPr>
              <a:t>.com</a:t>
            </a:r>
            <a:endParaRPr lang="en-US" dirty="0">
              <a:solidFill>
                <a:schemeClr val="bg1">
                  <a:alpha val="40157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150" normalizeH="0" baseline="0" noProof="0" dirty="0">
              <a:ln>
                <a:noFill/>
              </a:ln>
              <a:solidFill>
                <a:prstClr val="white">
                  <a:lumMod val="7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Rectangle 12"/>
          <p:cNvSpPr/>
          <p:nvPr userDrawn="1"/>
        </p:nvSpPr>
        <p:spPr>
          <a:xfrm>
            <a:off x="-88899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008C58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008C58"/>
                </a:solidFill>
                <a:effectLst/>
                <a:latin typeface="Open Sans" panose="020B0606030504020204" pitchFamily="34" charset="0"/>
                <a:hlinkClick r:id="rId3" tooltip="PresentationGo!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presentationgo.com</a:t>
            </a:r>
            <a:endParaRPr lang="en-US" sz="1100" dirty="0">
              <a:solidFill>
                <a:srgbClr val="008C58"/>
              </a:solidFill>
            </a:endParaRPr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FB5436B4-6AFB-79CD-A9BB-A5BEC0E24117}"/>
              </a:ext>
            </a:extLst>
          </p:cNvPr>
          <p:cNvSpPr/>
          <p:nvPr userDrawn="1"/>
        </p:nvSpPr>
        <p:spPr>
          <a:xfrm>
            <a:off x="0" y="188441"/>
            <a:ext cx="507846" cy="34989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136" y="0"/>
                </a:moveTo>
                <a:cubicBezTo>
                  <a:pt x="10637" y="0"/>
                  <a:pt x="7604" y="3521"/>
                  <a:pt x="6858" y="8464"/>
                </a:cubicBezTo>
                <a:cubicBezTo>
                  <a:pt x="5038" y="8261"/>
                  <a:pt x="1166" y="7787"/>
                  <a:pt x="0" y="7719"/>
                </a:cubicBezTo>
                <a:lnTo>
                  <a:pt x="0" y="14084"/>
                </a:lnTo>
                <a:cubicBezTo>
                  <a:pt x="840" y="14016"/>
                  <a:pt x="2892" y="13745"/>
                  <a:pt x="4059" y="13610"/>
                </a:cubicBezTo>
                <a:lnTo>
                  <a:pt x="5832" y="13407"/>
                </a:lnTo>
                <a:cubicBezTo>
                  <a:pt x="6251" y="13339"/>
                  <a:pt x="6625" y="13339"/>
                  <a:pt x="6905" y="13271"/>
                </a:cubicBezTo>
                <a:cubicBezTo>
                  <a:pt x="7698" y="18147"/>
                  <a:pt x="10683" y="21600"/>
                  <a:pt x="14136" y="21600"/>
                </a:cubicBezTo>
                <a:cubicBezTo>
                  <a:pt x="18241" y="21600"/>
                  <a:pt x="21600" y="16725"/>
                  <a:pt x="21600" y="10766"/>
                </a:cubicBezTo>
                <a:cubicBezTo>
                  <a:pt x="21553" y="4875"/>
                  <a:pt x="18241" y="0"/>
                  <a:pt x="14136" y="0"/>
                </a:cubicBezTo>
                <a:close/>
                <a:moveTo>
                  <a:pt x="14136" y="17266"/>
                </a:moveTo>
                <a:cubicBezTo>
                  <a:pt x="11710" y="17266"/>
                  <a:pt x="9704" y="14355"/>
                  <a:pt x="9704" y="10834"/>
                </a:cubicBezTo>
                <a:cubicBezTo>
                  <a:pt x="9704" y="7313"/>
                  <a:pt x="11710" y="4401"/>
                  <a:pt x="14136" y="4401"/>
                </a:cubicBezTo>
                <a:cubicBezTo>
                  <a:pt x="16562" y="4401"/>
                  <a:pt x="18568" y="7313"/>
                  <a:pt x="18568" y="10834"/>
                </a:cubicBezTo>
                <a:cubicBezTo>
                  <a:pt x="18568" y="14355"/>
                  <a:pt x="16562" y="17266"/>
                  <a:pt x="14136" y="17266"/>
                </a:cubicBezTo>
                <a:close/>
                <a:moveTo>
                  <a:pt x="0" y="68"/>
                </a:moveTo>
                <a:cubicBezTo>
                  <a:pt x="187" y="68"/>
                  <a:pt x="373" y="68"/>
                  <a:pt x="560" y="68"/>
                </a:cubicBezTo>
                <a:cubicBezTo>
                  <a:pt x="1306" y="68"/>
                  <a:pt x="2053" y="203"/>
                  <a:pt x="2752" y="406"/>
                </a:cubicBezTo>
                <a:cubicBezTo>
                  <a:pt x="3452" y="609"/>
                  <a:pt x="4012" y="948"/>
                  <a:pt x="4525" y="1286"/>
                </a:cubicBezTo>
                <a:lnTo>
                  <a:pt x="4245" y="4875"/>
                </a:lnTo>
                <a:cubicBezTo>
                  <a:pt x="3732" y="4537"/>
                  <a:pt x="3172" y="4266"/>
                  <a:pt x="2566" y="3995"/>
                </a:cubicBezTo>
                <a:cubicBezTo>
                  <a:pt x="1959" y="3792"/>
                  <a:pt x="1306" y="3656"/>
                  <a:pt x="606" y="3656"/>
                </a:cubicBezTo>
                <a:cubicBezTo>
                  <a:pt x="420" y="3656"/>
                  <a:pt x="233" y="3656"/>
                  <a:pt x="47" y="3724"/>
                </a:cubicBezTo>
                <a:lnTo>
                  <a:pt x="47" y="68"/>
                </a:lnTo>
                <a:close/>
                <a:moveTo>
                  <a:pt x="4059" y="15641"/>
                </a:moveTo>
                <a:lnTo>
                  <a:pt x="4992" y="15506"/>
                </a:lnTo>
                <a:lnTo>
                  <a:pt x="4992" y="19975"/>
                </a:lnTo>
                <a:cubicBezTo>
                  <a:pt x="4479" y="20381"/>
                  <a:pt x="3825" y="20787"/>
                  <a:pt x="3032" y="21058"/>
                </a:cubicBezTo>
                <a:cubicBezTo>
                  <a:pt x="2193" y="21397"/>
                  <a:pt x="1306" y="21532"/>
                  <a:pt x="327" y="21532"/>
                </a:cubicBezTo>
                <a:cubicBezTo>
                  <a:pt x="233" y="21532"/>
                  <a:pt x="140" y="21532"/>
                  <a:pt x="0" y="21532"/>
                </a:cubicBezTo>
                <a:lnTo>
                  <a:pt x="0" y="17876"/>
                </a:lnTo>
                <a:cubicBezTo>
                  <a:pt x="140" y="17876"/>
                  <a:pt x="280" y="17876"/>
                  <a:pt x="420" y="17876"/>
                </a:cubicBezTo>
                <a:cubicBezTo>
                  <a:pt x="700" y="17876"/>
                  <a:pt x="1026" y="17876"/>
                  <a:pt x="1353" y="17808"/>
                </a:cubicBezTo>
                <a:cubicBezTo>
                  <a:pt x="1679" y="17740"/>
                  <a:pt x="2006" y="17673"/>
                  <a:pt x="2379" y="17605"/>
                </a:cubicBezTo>
                <a:lnTo>
                  <a:pt x="2379" y="15845"/>
                </a:lnTo>
                <a:cubicBezTo>
                  <a:pt x="2986" y="15777"/>
                  <a:pt x="3592" y="15709"/>
                  <a:pt x="4059" y="15641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>
              <a:solidFill>
                <a:schemeClr val="bg1"/>
              </a:solidFill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218FB4FB-1032-2A75-A140-55787D4904E8}"/>
              </a:ext>
            </a:extLst>
          </p:cNvPr>
          <p:cNvGrpSpPr/>
          <p:nvPr userDrawn="1"/>
        </p:nvGrpSpPr>
        <p:grpSpPr>
          <a:xfrm>
            <a:off x="9224195" y="-58780"/>
            <a:ext cx="1738741" cy="604829"/>
            <a:chOff x="-1808527" y="-16654"/>
            <a:chExt cx="1738741" cy="604829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5F7527D4-AFBD-EF66-D18E-9701D6DA2422}"/>
                </a:ext>
              </a:extLst>
            </p:cNvPr>
            <p:cNvGrpSpPr/>
            <p:nvPr userDrawn="1"/>
          </p:nvGrpSpPr>
          <p:grpSpPr>
            <a:xfrm>
              <a:off x="-1808527" y="-16654"/>
              <a:ext cx="1738741" cy="604829"/>
              <a:chOff x="-2250002" y="21447"/>
              <a:chExt cx="1738741" cy="604829"/>
            </a:xfrm>
          </p:grpSpPr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77F0DE2A-9348-647F-72C6-9AB792876608}"/>
                  </a:ext>
                </a:extLst>
              </p:cNvPr>
              <p:cNvSpPr txBox="1"/>
              <p:nvPr userDrawn="1"/>
            </p:nvSpPr>
            <p:spPr>
              <a:xfrm>
                <a:off x="-2250002" y="21447"/>
                <a:ext cx="343364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>
                    <a:latin typeface="+mj-lt"/>
                    <a:ea typeface="Open Sans" panose="020B0606030504020204" pitchFamily="34" charset="0"/>
                    <a:cs typeface="Open Sans" panose="020B0606030504020204" pitchFamily="34" charset="0"/>
                  </a:rPr>
                  <a:t>By:</a:t>
                </a:r>
              </a:p>
            </p:txBody>
          </p:sp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C9FE428A-C69C-E6D0-409C-478EB3CD65E0}"/>
                  </a:ext>
                </a:extLst>
              </p:cNvPr>
              <p:cNvSpPr txBox="1"/>
              <p:nvPr userDrawn="1"/>
            </p:nvSpPr>
            <p:spPr>
              <a:xfrm>
                <a:off x="-950805" y="380055"/>
                <a:ext cx="439544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>
                    <a:latin typeface="+mj-lt"/>
                    <a:ea typeface="Open Sans" panose="020B0606030504020204" pitchFamily="34" charset="0"/>
                    <a:cs typeface="Open Sans" panose="020B0606030504020204" pitchFamily="34" charset="0"/>
                  </a:rPr>
                  <a:t>.com</a:t>
                </a:r>
              </a:p>
            </p:txBody>
          </p:sp>
        </p:grp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416DB18A-7015-9E44-A8F5-FF928E2FFE79}"/>
                </a:ext>
              </a:extLst>
            </p:cNvPr>
            <p:cNvGrpSpPr/>
            <p:nvPr userDrawn="1"/>
          </p:nvGrpSpPr>
          <p:grpSpPr>
            <a:xfrm>
              <a:off x="-1719071" y="218885"/>
              <a:ext cx="1547194" cy="159662"/>
              <a:chOff x="757647" y="1021854"/>
              <a:chExt cx="5325710" cy="549583"/>
            </a:xfrm>
          </p:grpSpPr>
          <p:sp>
            <p:nvSpPr>
              <p:cNvPr id="14" name="Shape">
                <a:extLst>
                  <a:ext uri="{FF2B5EF4-FFF2-40B4-BE49-F238E27FC236}">
                    <a16:creationId xmlns:a16="http://schemas.microsoft.com/office/drawing/2014/main" id="{B222679E-976B-E14A-0E04-4F59D9BC0163}"/>
                  </a:ext>
                </a:extLst>
              </p:cNvPr>
              <p:cNvSpPr/>
              <p:nvPr userDrawn="1"/>
            </p:nvSpPr>
            <p:spPr>
              <a:xfrm>
                <a:off x="757647" y="1022945"/>
                <a:ext cx="4193833" cy="54849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662"/>
                    </a:moveTo>
                    <a:lnTo>
                      <a:pt x="882" y="2662"/>
                    </a:lnTo>
                    <a:cubicBezTo>
                      <a:pt x="1028" y="2662"/>
                      <a:pt x="1163" y="2791"/>
                      <a:pt x="1280" y="3049"/>
                    </a:cubicBezTo>
                    <a:cubicBezTo>
                      <a:pt x="1398" y="3307"/>
                      <a:pt x="1500" y="3693"/>
                      <a:pt x="1584" y="4165"/>
                    </a:cubicBezTo>
                    <a:cubicBezTo>
                      <a:pt x="1668" y="4638"/>
                      <a:pt x="1730" y="5239"/>
                      <a:pt x="1775" y="5969"/>
                    </a:cubicBezTo>
                    <a:cubicBezTo>
                      <a:pt x="1820" y="6656"/>
                      <a:pt x="1842" y="7472"/>
                      <a:pt x="1842" y="8374"/>
                    </a:cubicBezTo>
                    <a:cubicBezTo>
                      <a:pt x="1842" y="9447"/>
                      <a:pt x="1814" y="10392"/>
                      <a:pt x="1763" y="11165"/>
                    </a:cubicBezTo>
                    <a:cubicBezTo>
                      <a:pt x="1707" y="11938"/>
                      <a:pt x="1634" y="12625"/>
                      <a:pt x="1544" y="13140"/>
                    </a:cubicBezTo>
                    <a:cubicBezTo>
                      <a:pt x="1455" y="13656"/>
                      <a:pt x="1348" y="14042"/>
                      <a:pt x="1224" y="14300"/>
                    </a:cubicBezTo>
                    <a:cubicBezTo>
                      <a:pt x="1101" y="14557"/>
                      <a:pt x="972" y="14686"/>
                      <a:pt x="837" y="14686"/>
                    </a:cubicBezTo>
                    <a:lnTo>
                      <a:pt x="590" y="14686"/>
                    </a:lnTo>
                    <a:lnTo>
                      <a:pt x="590" y="21299"/>
                    </a:lnTo>
                    <a:lnTo>
                      <a:pt x="0" y="21299"/>
                    </a:lnTo>
                    <a:lnTo>
                      <a:pt x="0" y="2662"/>
                    </a:lnTo>
                    <a:close/>
                    <a:moveTo>
                      <a:pt x="584" y="11251"/>
                    </a:moveTo>
                    <a:lnTo>
                      <a:pt x="798" y="11251"/>
                    </a:lnTo>
                    <a:cubicBezTo>
                      <a:pt x="854" y="11251"/>
                      <a:pt x="910" y="11208"/>
                      <a:pt x="966" y="11122"/>
                    </a:cubicBezTo>
                    <a:cubicBezTo>
                      <a:pt x="1022" y="11036"/>
                      <a:pt x="1067" y="10864"/>
                      <a:pt x="1106" y="10650"/>
                    </a:cubicBezTo>
                    <a:cubicBezTo>
                      <a:pt x="1146" y="10435"/>
                      <a:pt x="1179" y="10177"/>
                      <a:pt x="1202" y="9834"/>
                    </a:cubicBezTo>
                    <a:cubicBezTo>
                      <a:pt x="1224" y="9490"/>
                      <a:pt x="1241" y="9104"/>
                      <a:pt x="1241" y="8588"/>
                    </a:cubicBezTo>
                    <a:cubicBezTo>
                      <a:pt x="1241" y="7730"/>
                      <a:pt x="1202" y="7085"/>
                      <a:pt x="1129" y="6656"/>
                    </a:cubicBezTo>
                    <a:cubicBezTo>
                      <a:pt x="1050" y="6227"/>
                      <a:pt x="955" y="6012"/>
                      <a:pt x="826" y="6012"/>
                    </a:cubicBezTo>
                    <a:lnTo>
                      <a:pt x="590" y="6012"/>
                    </a:lnTo>
                    <a:lnTo>
                      <a:pt x="590" y="11251"/>
                    </a:lnTo>
                    <a:close/>
                    <a:moveTo>
                      <a:pt x="2179" y="21256"/>
                    </a:moveTo>
                    <a:lnTo>
                      <a:pt x="2179" y="7085"/>
                    </a:lnTo>
                    <a:lnTo>
                      <a:pt x="2628" y="7085"/>
                    </a:lnTo>
                    <a:lnTo>
                      <a:pt x="2685" y="9576"/>
                    </a:lnTo>
                    <a:cubicBezTo>
                      <a:pt x="2707" y="9233"/>
                      <a:pt x="2735" y="8889"/>
                      <a:pt x="2769" y="8546"/>
                    </a:cubicBezTo>
                    <a:cubicBezTo>
                      <a:pt x="2802" y="8202"/>
                      <a:pt x="2842" y="7901"/>
                      <a:pt x="2887" y="7644"/>
                    </a:cubicBezTo>
                    <a:cubicBezTo>
                      <a:pt x="2932" y="7386"/>
                      <a:pt x="2988" y="7171"/>
                      <a:pt x="3044" y="7043"/>
                    </a:cubicBezTo>
                    <a:cubicBezTo>
                      <a:pt x="3106" y="6871"/>
                      <a:pt x="3173" y="6828"/>
                      <a:pt x="3246" y="6828"/>
                    </a:cubicBezTo>
                    <a:cubicBezTo>
                      <a:pt x="3302" y="6828"/>
                      <a:pt x="3353" y="6871"/>
                      <a:pt x="3403" y="7000"/>
                    </a:cubicBezTo>
                    <a:cubicBezTo>
                      <a:pt x="3448" y="7128"/>
                      <a:pt x="3488" y="7214"/>
                      <a:pt x="3516" y="7386"/>
                    </a:cubicBezTo>
                    <a:lnTo>
                      <a:pt x="3426" y="10779"/>
                    </a:lnTo>
                    <a:cubicBezTo>
                      <a:pt x="3398" y="10650"/>
                      <a:pt x="3364" y="10564"/>
                      <a:pt x="3319" y="10435"/>
                    </a:cubicBezTo>
                    <a:cubicBezTo>
                      <a:pt x="3274" y="10349"/>
                      <a:pt x="3224" y="10306"/>
                      <a:pt x="3156" y="10306"/>
                    </a:cubicBezTo>
                    <a:cubicBezTo>
                      <a:pt x="3038" y="10306"/>
                      <a:pt x="2937" y="10607"/>
                      <a:pt x="2859" y="11208"/>
                    </a:cubicBezTo>
                    <a:cubicBezTo>
                      <a:pt x="2780" y="11809"/>
                      <a:pt x="2741" y="12840"/>
                      <a:pt x="2741" y="14257"/>
                    </a:cubicBezTo>
                    <a:lnTo>
                      <a:pt x="2741" y="21342"/>
                    </a:lnTo>
                    <a:lnTo>
                      <a:pt x="2179" y="21342"/>
                    </a:lnTo>
                    <a:close/>
                    <a:moveTo>
                      <a:pt x="5279" y="15416"/>
                    </a:moveTo>
                    <a:lnTo>
                      <a:pt x="4083" y="15416"/>
                    </a:lnTo>
                    <a:lnTo>
                      <a:pt x="4083" y="15545"/>
                    </a:lnTo>
                    <a:cubicBezTo>
                      <a:pt x="4083" y="16533"/>
                      <a:pt x="4134" y="17263"/>
                      <a:pt x="4235" y="17692"/>
                    </a:cubicBezTo>
                    <a:cubicBezTo>
                      <a:pt x="4336" y="18165"/>
                      <a:pt x="4459" y="18379"/>
                      <a:pt x="4611" y="18379"/>
                    </a:cubicBezTo>
                    <a:cubicBezTo>
                      <a:pt x="4718" y="18379"/>
                      <a:pt x="4807" y="18293"/>
                      <a:pt x="4886" y="18165"/>
                    </a:cubicBezTo>
                    <a:cubicBezTo>
                      <a:pt x="4965" y="17993"/>
                      <a:pt x="5032" y="17821"/>
                      <a:pt x="5088" y="17606"/>
                    </a:cubicBezTo>
                    <a:lnTo>
                      <a:pt x="5195" y="20612"/>
                    </a:lnTo>
                    <a:cubicBezTo>
                      <a:pt x="5128" y="20870"/>
                      <a:pt x="5038" y="21085"/>
                      <a:pt x="4931" y="21299"/>
                    </a:cubicBezTo>
                    <a:cubicBezTo>
                      <a:pt x="4824" y="21514"/>
                      <a:pt x="4695" y="21600"/>
                      <a:pt x="4538" y="21600"/>
                    </a:cubicBezTo>
                    <a:cubicBezTo>
                      <a:pt x="4398" y="21600"/>
                      <a:pt x="4268" y="21471"/>
                      <a:pt x="4145" y="21171"/>
                    </a:cubicBezTo>
                    <a:cubicBezTo>
                      <a:pt x="4021" y="20870"/>
                      <a:pt x="3909" y="20441"/>
                      <a:pt x="3819" y="19839"/>
                    </a:cubicBezTo>
                    <a:cubicBezTo>
                      <a:pt x="3724" y="19238"/>
                      <a:pt x="3651" y="18508"/>
                      <a:pt x="3594" y="17606"/>
                    </a:cubicBezTo>
                    <a:cubicBezTo>
                      <a:pt x="3538" y="16705"/>
                      <a:pt x="3510" y="15631"/>
                      <a:pt x="3510" y="14343"/>
                    </a:cubicBezTo>
                    <a:cubicBezTo>
                      <a:pt x="3510" y="13226"/>
                      <a:pt x="3533" y="12196"/>
                      <a:pt x="3578" y="11251"/>
                    </a:cubicBezTo>
                    <a:cubicBezTo>
                      <a:pt x="3622" y="10306"/>
                      <a:pt x="3684" y="9533"/>
                      <a:pt x="3768" y="8846"/>
                    </a:cubicBezTo>
                    <a:cubicBezTo>
                      <a:pt x="3853" y="8159"/>
                      <a:pt x="3948" y="7644"/>
                      <a:pt x="4066" y="7300"/>
                    </a:cubicBezTo>
                    <a:cubicBezTo>
                      <a:pt x="4178" y="6957"/>
                      <a:pt x="4308" y="6742"/>
                      <a:pt x="4448" y="6742"/>
                    </a:cubicBezTo>
                    <a:cubicBezTo>
                      <a:pt x="4701" y="6742"/>
                      <a:pt x="4903" y="7343"/>
                      <a:pt x="5060" y="8503"/>
                    </a:cubicBezTo>
                    <a:cubicBezTo>
                      <a:pt x="5212" y="9662"/>
                      <a:pt x="5290" y="11380"/>
                      <a:pt x="5290" y="13527"/>
                    </a:cubicBezTo>
                    <a:lnTo>
                      <a:pt x="5290" y="15416"/>
                    </a:lnTo>
                    <a:close/>
                    <a:moveTo>
                      <a:pt x="4695" y="12453"/>
                    </a:moveTo>
                    <a:cubicBezTo>
                      <a:pt x="4695" y="12110"/>
                      <a:pt x="4690" y="11809"/>
                      <a:pt x="4678" y="11466"/>
                    </a:cubicBezTo>
                    <a:cubicBezTo>
                      <a:pt x="4667" y="11165"/>
                      <a:pt x="4650" y="10864"/>
                      <a:pt x="4628" y="10607"/>
                    </a:cubicBezTo>
                    <a:cubicBezTo>
                      <a:pt x="4605" y="10349"/>
                      <a:pt x="4577" y="10177"/>
                      <a:pt x="4544" y="10006"/>
                    </a:cubicBezTo>
                    <a:cubicBezTo>
                      <a:pt x="4510" y="9877"/>
                      <a:pt x="4465" y="9791"/>
                      <a:pt x="4420" y="9791"/>
                    </a:cubicBezTo>
                    <a:cubicBezTo>
                      <a:pt x="4330" y="9791"/>
                      <a:pt x="4257" y="10049"/>
                      <a:pt x="4195" y="10521"/>
                    </a:cubicBezTo>
                    <a:cubicBezTo>
                      <a:pt x="4134" y="10993"/>
                      <a:pt x="4100" y="11637"/>
                      <a:pt x="4089" y="12496"/>
                    </a:cubicBezTo>
                    <a:lnTo>
                      <a:pt x="4695" y="12453"/>
                    </a:lnTo>
                    <a:close/>
                    <a:moveTo>
                      <a:pt x="6773" y="10693"/>
                    </a:moveTo>
                    <a:cubicBezTo>
                      <a:pt x="6706" y="10435"/>
                      <a:pt x="6633" y="10220"/>
                      <a:pt x="6554" y="10091"/>
                    </a:cubicBezTo>
                    <a:cubicBezTo>
                      <a:pt x="6476" y="9963"/>
                      <a:pt x="6402" y="9877"/>
                      <a:pt x="6329" y="9877"/>
                    </a:cubicBezTo>
                    <a:cubicBezTo>
                      <a:pt x="6262" y="9877"/>
                      <a:pt x="6206" y="9963"/>
                      <a:pt x="6167" y="10134"/>
                    </a:cubicBezTo>
                    <a:cubicBezTo>
                      <a:pt x="6127" y="10306"/>
                      <a:pt x="6105" y="10564"/>
                      <a:pt x="6105" y="10864"/>
                    </a:cubicBezTo>
                    <a:cubicBezTo>
                      <a:pt x="6105" y="11208"/>
                      <a:pt x="6127" y="11466"/>
                      <a:pt x="6167" y="11723"/>
                    </a:cubicBezTo>
                    <a:cubicBezTo>
                      <a:pt x="6206" y="11938"/>
                      <a:pt x="6285" y="12196"/>
                      <a:pt x="6402" y="12453"/>
                    </a:cubicBezTo>
                    <a:lnTo>
                      <a:pt x="6520" y="12711"/>
                    </a:lnTo>
                    <a:cubicBezTo>
                      <a:pt x="6672" y="13054"/>
                      <a:pt x="6790" y="13570"/>
                      <a:pt x="6869" y="14257"/>
                    </a:cubicBezTo>
                    <a:cubicBezTo>
                      <a:pt x="6947" y="14944"/>
                      <a:pt x="6987" y="15803"/>
                      <a:pt x="6987" y="16876"/>
                    </a:cubicBezTo>
                    <a:cubicBezTo>
                      <a:pt x="6987" y="17563"/>
                      <a:pt x="6970" y="18208"/>
                      <a:pt x="6930" y="18809"/>
                    </a:cubicBezTo>
                    <a:cubicBezTo>
                      <a:pt x="6891" y="19410"/>
                      <a:pt x="6835" y="19882"/>
                      <a:pt x="6768" y="20312"/>
                    </a:cubicBezTo>
                    <a:cubicBezTo>
                      <a:pt x="6695" y="20741"/>
                      <a:pt x="6610" y="21042"/>
                      <a:pt x="6515" y="21256"/>
                    </a:cubicBezTo>
                    <a:cubicBezTo>
                      <a:pt x="6414" y="21471"/>
                      <a:pt x="6307" y="21600"/>
                      <a:pt x="6183" y="21600"/>
                    </a:cubicBezTo>
                    <a:cubicBezTo>
                      <a:pt x="6054" y="21600"/>
                      <a:pt x="5936" y="21514"/>
                      <a:pt x="5835" y="21342"/>
                    </a:cubicBezTo>
                    <a:cubicBezTo>
                      <a:pt x="5734" y="21171"/>
                      <a:pt x="5639" y="20913"/>
                      <a:pt x="5554" y="20569"/>
                    </a:cubicBezTo>
                    <a:lnTo>
                      <a:pt x="5678" y="17435"/>
                    </a:lnTo>
                    <a:cubicBezTo>
                      <a:pt x="5751" y="17735"/>
                      <a:pt x="5830" y="17950"/>
                      <a:pt x="5914" y="18165"/>
                    </a:cubicBezTo>
                    <a:cubicBezTo>
                      <a:pt x="5993" y="18336"/>
                      <a:pt x="6077" y="18465"/>
                      <a:pt x="6161" y="18465"/>
                    </a:cubicBezTo>
                    <a:cubicBezTo>
                      <a:pt x="6256" y="18465"/>
                      <a:pt x="6329" y="18336"/>
                      <a:pt x="6369" y="18122"/>
                    </a:cubicBezTo>
                    <a:cubicBezTo>
                      <a:pt x="6408" y="17907"/>
                      <a:pt x="6431" y="17649"/>
                      <a:pt x="6431" y="17349"/>
                    </a:cubicBezTo>
                    <a:cubicBezTo>
                      <a:pt x="6431" y="17177"/>
                      <a:pt x="6425" y="17005"/>
                      <a:pt x="6419" y="16876"/>
                    </a:cubicBezTo>
                    <a:cubicBezTo>
                      <a:pt x="6408" y="16748"/>
                      <a:pt x="6397" y="16619"/>
                      <a:pt x="6369" y="16490"/>
                    </a:cubicBezTo>
                    <a:cubicBezTo>
                      <a:pt x="6346" y="16361"/>
                      <a:pt x="6313" y="16275"/>
                      <a:pt x="6268" y="16146"/>
                    </a:cubicBezTo>
                    <a:cubicBezTo>
                      <a:pt x="6223" y="16017"/>
                      <a:pt x="6172" y="15889"/>
                      <a:pt x="6105" y="15760"/>
                    </a:cubicBezTo>
                    <a:lnTo>
                      <a:pt x="5987" y="15502"/>
                    </a:lnTo>
                    <a:cubicBezTo>
                      <a:pt x="5835" y="15116"/>
                      <a:pt x="5723" y="14600"/>
                      <a:pt x="5656" y="13956"/>
                    </a:cubicBezTo>
                    <a:cubicBezTo>
                      <a:pt x="5588" y="13312"/>
                      <a:pt x="5549" y="12410"/>
                      <a:pt x="5549" y="11294"/>
                    </a:cubicBezTo>
                    <a:cubicBezTo>
                      <a:pt x="5549" y="10650"/>
                      <a:pt x="5566" y="10049"/>
                      <a:pt x="5599" y="9490"/>
                    </a:cubicBezTo>
                    <a:cubicBezTo>
                      <a:pt x="5633" y="8932"/>
                      <a:pt x="5684" y="8460"/>
                      <a:pt x="5745" y="8073"/>
                    </a:cubicBezTo>
                    <a:cubicBezTo>
                      <a:pt x="5807" y="7687"/>
                      <a:pt x="5886" y="7343"/>
                      <a:pt x="5976" y="7128"/>
                    </a:cubicBezTo>
                    <a:cubicBezTo>
                      <a:pt x="6066" y="6914"/>
                      <a:pt x="6172" y="6785"/>
                      <a:pt x="6290" y="6785"/>
                    </a:cubicBezTo>
                    <a:cubicBezTo>
                      <a:pt x="6408" y="6785"/>
                      <a:pt x="6520" y="6871"/>
                      <a:pt x="6622" y="7043"/>
                    </a:cubicBezTo>
                    <a:cubicBezTo>
                      <a:pt x="6723" y="7214"/>
                      <a:pt x="6812" y="7429"/>
                      <a:pt x="6897" y="7730"/>
                    </a:cubicBezTo>
                    <a:lnTo>
                      <a:pt x="6773" y="10693"/>
                    </a:lnTo>
                    <a:close/>
                    <a:moveTo>
                      <a:pt x="8992" y="15416"/>
                    </a:moveTo>
                    <a:lnTo>
                      <a:pt x="7795" y="15416"/>
                    </a:lnTo>
                    <a:lnTo>
                      <a:pt x="7795" y="15545"/>
                    </a:lnTo>
                    <a:cubicBezTo>
                      <a:pt x="7795" y="16533"/>
                      <a:pt x="7846" y="17263"/>
                      <a:pt x="7947" y="17692"/>
                    </a:cubicBezTo>
                    <a:cubicBezTo>
                      <a:pt x="8048" y="18165"/>
                      <a:pt x="8172" y="18379"/>
                      <a:pt x="8323" y="18379"/>
                    </a:cubicBezTo>
                    <a:cubicBezTo>
                      <a:pt x="8430" y="18379"/>
                      <a:pt x="8520" y="18293"/>
                      <a:pt x="8598" y="18165"/>
                    </a:cubicBezTo>
                    <a:cubicBezTo>
                      <a:pt x="8677" y="17993"/>
                      <a:pt x="8744" y="17821"/>
                      <a:pt x="8801" y="17606"/>
                    </a:cubicBezTo>
                    <a:lnTo>
                      <a:pt x="8907" y="20612"/>
                    </a:lnTo>
                    <a:cubicBezTo>
                      <a:pt x="8840" y="20870"/>
                      <a:pt x="8750" y="21085"/>
                      <a:pt x="8643" y="21299"/>
                    </a:cubicBezTo>
                    <a:cubicBezTo>
                      <a:pt x="8537" y="21514"/>
                      <a:pt x="8407" y="21600"/>
                      <a:pt x="8250" y="21600"/>
                    </a:cubicBezTo>
                    <a:cubicBezTo>
                      <a:pt x="8110" y="21600"/>
                      <a:pt x="7981" y="21471"/>
                      <a:pt x="7857" y="21171"/>
                    </a:cubicBezTo>
                    <a:cubicBezTo>
                      <a:pt x="7734" y="20870"/>
                      <a:pt x="7621" y="20441"/>
                      <a:pt x="7531" y="19839"/>
                    </a:cubicBezTo>
                    <a:cubicBezTo>
                      <a:pt x="7436" y="19238"/>
                      <a:pt x="7363" y="18508"/>
                      <a:pt x="7307" y="17606"/>
                    </a:cubicBezTo>
                    <a:cubicBezTo>
                      <a:pt x="7251" y="16705"/>
                      <a:pt x="7222" y="15631"/>
                      <a:pt x="7222" y="14343"/>
                    </a:cubicBezTo>
                    <a:cubicBezTo>
                      <a:pt x="7222" y="13226"/>
                      <a:pt x="7245" y="12196"/>
                      <a:pt x="7290" y="11251"/>
                    </a:cubicBezTo>
                    <a:cubicBezTo>
                      <a:pt x="7335" y="10306"/>
                      <a:pt x="7397" y="9533"/>
                      <a:pt x="7481" y="8846"/>
                    </a:cubicBezTo>
                    <a:cubicBezTo>
                      <a:pt x="7565" y="8159"/>
                      <a:pt x="7661" y="7644"/>
                      <a:pt x="7778" y="7300"/>
                    </a:cubicBezTo>
                    <a:cubicBezTo>
                      <a:pt x="7891" y="6957"/>
                      <a:pt x="8020" y="6742"/>
                      <a:pt x="8160" y="6742"/>
                    </a:cubicBezTo>
                    <a:cubicBezTo>
                      <a:pt x="8413" y="6742"/>
                      <a:pt x="8615" y="7343"/>
                      <a:pt x="8773" y="8503"/>
                    </a:cubicBezTo>
                    <a:cubicBezTo>
                      <a:pt x="8924" y="9662"/>
                      <a:pt x="9003" y="11380"/>
                      <a:pt x="9003" y="13527"/>
                    </a:cubicBezTo>
                    <a:lnTo>
                      <a:pt x="9003" y="15416"/>
                    </a:lnTo>
                    <a:close/>
                    <a:moveTo>
                      <a:pt x="8413" y="12453"/>
                    </a:moveTo>
                    <a:cubicBezTo>
                      <a:pt x="8413" y="12110"/>
                      <a:pt x="8407" y="11809"/>
                      <a:pt x="8396" y="11466"/>
                    </a:cubicBezTo>
                    <a:cubicBezTo>
                      <a:pt x="8385" y="11165"/>
                      <a:pt x="8368" y="10864"/>
                      <a:pt x="8346" y="10607"/>
                    </a:cubicBezTo>
                    <a:cubicBezTo>
                      <a:pt x="8323" y="10349"/>
                      <a:pt x="8295" y="10177"/>
                      <a:pt x="8261" y="10006"/>
                    </a:cubicBezTo>
                    <a:cubicBezTo>
                      <a:pt x="8228" y="9834"/>
                      <a:pt x="8183" y="9791"/>
                      <a:pt x="8138" y="9791"/>
                    </a:cubicBezTo>
                    <a:cubicBezTo>
                      <a:pt x="8048" y="9791"/>
                      <a:pt x="7975" y="10049"/>
                      <a:pt x="7913" y="10521"/>
                    </a:cubicBezTo>
                    <a:cubicBezTo>
                      <a:pt x="7851" y="10993"/>
                      <a:pt x="7818" y="11637"/>
                      <a:pt x="7807" y="12496"/>
                    </a:cubicBezTo>
                    <a:lnTo>
                      <a:pt x="8413" y="12453"/>
                    </a:lnTo>
                    <a:close/>
                    <a:moveTo>
                      <a:pt x="9913" y="21256"/>
                    </a:moveTo>
                    <a:lnTo>
                      <a:pt x="9340" y="21256"/>
                    </a:lnTo>
                    <a:lnTo>
                      <a:pt x="9340" y="7085"/>
                    </a:lnTo>
                    <a:lnTo>
                      <a:pt x="9783" y="7085"/>
                    </a:lnTo>
                    <a:lnTo>
                      <a:pt x="9851" y="8846"/>
                    </a:lnTo>
                    <a:cubicBezTo>
                      <a:pt x="9935" y="8202"/>
                      <a:pt x="10025" y="7687"/>
                      <a:pt x="10126" y="7300"/>
                    </a:cubicBezTo>
                    <a:cubicBezTo>
                      <a:pt x="10227" y="6914"/>
                      <a:pt x="10339" y="6742"/>
                      <a:pt x="10463" y="6742"/>
                    </a:cubicBezTo>
                    <a:cubicBezTo>
                      <a:pt x="10671" y="6742"/>
                      <a:pt x="10828" y="7171"/>
                      <a:pt x="10940" y="8030"/>
                    </a:cubicBezTo>
                    <a:cubicBezTo>
                      <a:pt x="11053" y="8889"/>
                      <a:pt x="11109" y="10177"/>
                      <a:pt x="11109" y="11852"/>
                    </a:cubicBezTo>
                    <a:lnTo>
                      <a:pt x="11109" y="21214"/>
                    </a:lnTo>
                    <a:lnTo>
                      <a:pt x="10536" y="21214"/>
                    </a:lnTo>
                    <a:lnTo>
                      <a:pt x="10536" y="12281"/>
                    </a:lnTo>
                    <a:cubicBezTo>
                      <a:pt x="10536" y="11594"/>
                      <a:pt x="10514" y="11036"/>
                      <a:pt x="10474" y="10650"/>
                    </a:cubicBezTo>
                    <a:cubicBezTo>
                      <a:pt x="10429" y="10263"/>
                      <a:pt x="10368" y="10048"/>
                      <a:pt x="10289" y="10048"/>
                    </a:cubicBezTo>
                    <a:cubicBezTo>
                      <a:pt x="10227" y="10048"/>
                      <a:pt x="10160" y="10177"/>
                      <a:pt x="10092" y="10478"/>
                    </a:cubicBezTo>
                    <a:cubicBezTo>
                      <a:pt x="10025" y="10736"/>
                      <a:pt x="9963" y="11122"/>
                      <a:pt x="9913" y="11551"/>
                    </a:cubicBezTo>
                    <a:lnTo>
                      <a:pt x="9913" y="21256"/>
                    </a:lnTo>
                    <a:close/>
                    <a:moveTo>
                      <a:pt x="12687" y="10220"/>
                    </a:moveTo>
                    <a:lnTo>
                      <a:pt x="12215" y="10220"/>
                    </a:lnTo>
                    <a:lnTo>
                      <a:pt x="12215" y="16189"/>
                    </a:lnTo>
                    <a:cubicBezTo>
                      <a:pt x="12215" y="16833"/>
                      <a:pt x="12232" y="17306"/>
                      <a:pt x="12271" y="17563"/>
                    </a:cubicBezTo>
                    <a:cubicBezTo>
                      <a:pt x="12311" y="17821"/>
                      <a:pt x="12361" y="17950"/>
                      <a:pt x="12429" y="17950"/>
                    </a:cubicBezTo>
                    <a:cubicBezTo>
                      <a:pt x="12479" y="17950"/>
                      <a:pt x="12530" y="17907"/>
                      <a:pt x="12580" y="17821"/>
                    </a:cubicBezTo>
                    <a:cubicBezTo>
                      <a:pt x="12631" y="17735"/>
                      <a:pt x="12670" y="17649"/>
                      <a:pt x="12698" y="17478"/>
                    </a:cubicBezTo>
                    <a:lnTo>
                      <a:pt x="12783" y="20441"/>
                    </a:lnTo>
                    <a:cubicBezTo>
                      <a:pt x="12738" y="20612"/>
                      <a:pt x="12670" y="20784"/>
                      <a:pt x="12586" y="20956"/>
                    </a:cubicBezTo>
                    <a:cubicBezTo>
                      <a:pt x="12496" y="21128"/>
                      <a:pt x="12401" y="21213"/>
                      <a:pt x="12305" y="21213"/>
                    </a:cubicBezTo>
                    <a:cubicBezTo>
                      <a:pt x="12064" y="21213"/>
                      <a:pt x="11895" y="20870"/>
                      <a:pt x="11800" y="20140"/>
                    </a:cubicBezTo>
                    <a:cubicBezTo>
                      <a:pt x="11699" y="19453"/>
                      <a:pt x="11654" y="18379"/>
                      <a:pt x="11654" y="16919"/>
                    </a:cubicBezTo>
                    <a:lnTo>
                      <a:pt x="11654" y="10220"/>
                    </a:lnTo>
                    <a:lnTo>
                      <a:pt x="11362" y="10220"/>
                    </a:lnTo>
                    <a:lnTo>
                      <a:pt x="11362" y="7085"/>
                    </a:lnTo>
                    <a:lnTo>
                      <a:pt x="11654" y="7085"/>
                    </a:lnTo>
                    <a:lnTo>
                      <a:pt x="11654" y="2791"/>
                    </a:lnTo>
                    <a:lnTo>
                      <a:pt x="12221" y="2791"/>
                    </a:lnTo>
                    <a:lnTo>
                      <a:pt x="12221" y="7085"/>
                    </a:lnTo>
                    <a:lnTo>
                      <a:pt x="12693" y="7085"/>
                    </a:lnTo>
                    <a:lnTo>
                      <a:pt x="12693" y="10220"/>
                    </a:lnTo>
                    <a:close/>
                    <a:moveTo>
                      <a:pt x="13069" y="8331"/>
                    </a:moveTo>
                    <a:cubicBezTo>
                      <a:pt x="13176" y="7858"/>
                      <a:pt x="13294" y="7472"/>
                      <a:pt x="13428" y="7214"/>
                    </a:cubicBezTo>
                    <a:cubicBezTo>
                      <a:pt x="13563" y="6914"/>
                      <a:pt x="13698" y="6785"/>
                      <a:pt x="13833" y="6785"/>
                    </a:cubicBezTo>
                    <a:cubicBezTo>
                      <a:pt x="14063" y="6785"/>
                      <a:pt x="14243" y="7214"/>
                      <a:pt x="14383" y="8073"/>
                    </a:cubicBezTo>
                    <a:cubicBezTo>
                      <a:pt x="14524" y="8932"/>
                      <a:pt x="14591" y="10263"/>
                      <a:pt x="14591" y="12110"/>
                    </a:cubicBezTo>
                    <a:lnTo>
                      <a:pt x="14591" y="21299"/>
                    </a:lnTo>
                    <a:lnTo>
                      <a:pt x="14153" y="21299"/>
                    </a:lnTo>
                    <a:lnTo>
                      <a:pt x="14102" y="19882"/>
                    </a:lnTo>
                    <a:lnTo>
                      <a:pt x="14085" y="19882"/>
                    </a:lnTo>
                    <a:cubicBezTo>
                      <a:pt x="14035" y="20398"/>
                      <a:pt x="13962" y="20827"/>
                      <a:pt x="13872" y="21128"/>
                    </a:cubicBezTo>
                    <a:cubicBezTo>
                      <a:pt x="13782" y="21471"/>
                      <a:pt x="13676" y="21600"/>
                      <a:pt x="13552" y="21600"/>
                    </a:cubicBezTo>
                    <a:cubicBezTo>
                      <a:pt x="13445" y="21600"/>
                      <a:pt x="13355" y="21471"/>
                      <a:pt x="13277" y="21256"/>
                    </a:cubicBezTo>
                    <a:cubicBezTo>
                      <a:pt x="13198" y="21042"/>
                      <a:pt x="13131" y="20698"/>
                      <a:pt x="13080" y="20312"/>
                    </a:cubicBezTo>
                    <a:cubicBezTo>
                      <a:pt x="13030" y="19925"/>
                      <a:pt x="12990" y="19453"/>
                      <a:pt x="12962" y="18895"/>
                    </a:cubicBezTo>
                    <a:cubicBezTo>
                      <a:pt x="12934" y="18336"/>
                      <a:pt x="12923" y="17778"/>
                      <a:pt x="12923" y="17177"/>
                    </a:cubicBezTo>
                    <a:cubicBezTo>
                      <a:pt x="12923" y="16361"/>
                      <a:pt x="12945" y="15631"/>
                      <a:pt x="12996" y="15073"/>
                    </a:cubicBezTo>
                    <a:cubicBezTo>
                      <a:pt x="13041" y="14472"/>
                      <a:pt x="13108" y="13999"/>
                      <a:pt x="13187" y="13613"/>
                    </a:cubicBezTo>
                    <a:cubicBezTo>
                      <a:pt x="13266" y="13226"/>
                      <a:pt x="13361" y="12969"/>
                      <a:pt x="13473" y="12797"/>
                    </a:cubicBezTo>
                    <a:cubicBezTo>
                      <a:pt x="13580" y="12625"/>
                      <a:pt x="13698" y="12539"/>
                      <a:pt x="13822" y="12539"/>
                    </a:cubicBezTo>
                    <a:lnTo>
                      <a:pt x="14012" y="12539"/>
                    </a:lnTo>
                    <a:lnTo>
                      <a:pt x="14012" y="11766"/>
                    </a:lnTo>
                    <a:cubicBezTo>
                      <a:pt x="14012" y="11251"/>
                      <a:pt x="13990" y="10821"/>
                      <a:pt x="13939" y="10564"/>
                    </a:cubicBezTo>
                    <a:cubicBezTo>
                      <a:pt x="13889" y="10263"/>
                      <a:pt x="13822" y="10134"/>
                      <a:pt x="13732" y="10134"/>
                    </a:cubicBezTo>
                    <a:cubicBezTo>
                      <a:pt x="13653" y="10134"/>
                      <a:pt x="13580" y="10220"/>
                      <a:pt x="13501" y="10392"/>
                    </a:cubicBezTo>
                    <a:cubicBezTo>
                      <a:pt x="13428" y="10564"/>
                      <a:pt x="13344" y="10864"/>
                      <a:pt x="13254" y="11251"/>
                    </a:cubicBezTo>
                    <a:lnTo>
                      <a:pt x="13069" y="8331"/>
                    </a:lnTo>
                    <a:close/>
                    <a:moveTo>
                      <a:pt x="14024" y="15116"/>
                    </a:moveTo>
                    <a:lnTo>
                      <a:pt x="13895" y="15159"/>
                    </a:lnTo>
                    <a:cubicBezTo>
                      <a:pt x="13822" y="15159"/>
                      <a:pt x="13760" y="15245"/>
                      <a:pt x="13715" y="15330"/>
                    </a:cubicBezTo>
                    <a:cubicBezTo>
                      <a:pt x="13664" y="15416"/>
                      <a:pt x="13625" y="15545"/>
                      <a:pt x="13597" y="15717"/>
                    </a:cubicBezTo>
                    <a:cubicBezTo>
                      <a:pt x="13569" y="15846"/>
                      <a:pt x="13546" y="16060"/>
                      <a:pt x="13535" y="16232"/>
                    </a:cubicBezTo>
                    <a:cubicBezTo>
                      <a:pt x="13524" y="16447"/>
                      <a:pt x="13518" y="16662"/>
                      <a:pt x="13518" y="16876"/>
                    </a:cubicBezTo>
                    <a:cubicBezTo>
                      <a:pt x="13518" y="17478"/>
                      <a:pt x="13541" y="17907"/>
                      <a:pt x="13591" y="18122"/>
                    </a:cubicBezTo>
                    <a:cubicBezTo>
                      <a:pt x="13636" y="18336"/>
                      <a:pt x="13692" y="18465"/>
                      <a:pt x="13754" y="18465"/>
                    </a:cubicBezTo>
                    <a:cubicBezTo>
                      <a:pt x="13816" y="18465"/>
                      <a:pt x="13872" y="18336"/>
                      <a:pt x="13923" y="18036"/>
                    </a:cubicBezTo>
                    <a:cubicBezTo>
                      <a:pt x="13973" y="17778"/>
                      <a:pt x="14007" y="17478"/>
                      <a:pt x="14029" y="17134"/>
                    </a:cubicBezTo>
                    <a:lnTo>
                      <a:pt x="14029" y="15116"/>
                    </a:lnTo>
                    <a:close/>
                    <a:moveTo>
                      <a:pt x="16192" y="10220"/>
                    </a:moveTo>
                    <a:lnTo>
                      <a:pt x="15720" y="10220"/>
                    </a:lnTo>
                    <a:lnTo>
                      <a:pt x="15720" y="16189"/>
                    </a:lnTo>
                    <a:cubicBezTo>
                      <a:pt x="15720" y="16833"/>
                      <a:pt x="15737" y="17306"/>
                      <a:pt x="15776" y="17563"/>
                    </a:cubicBezTo>
                    <a:cubicBezTo>
                      <a:pt x="15815" y="17821"/>
                      <a:pt x="15866" y="17950"/>
                      <a:pt x="15933" y="17950"/>
                    </a:cubicBezTo>
                    <a:cubicBezTo>
                      <a:pt x="15984" y="17950"/>
                      <a:pt x="16034" y="17907"/>
                      <a:pt x="16085" y="17821"/>
                    </a:cubicBezTo>
                    <a:cubicBezTo>
                      <a:pt x="16135" y="17735"/>
                      <a:pt x="16175" y="17649"/>
                      <a:pt x="16203" y="17478"/>
                    </a:cubicBezTo>
                    <a:lnTo>
                      <a:pt x="16287" y="20441"/>
                    </a:lnTo>
                    <a:cubicBezTo>
                      <a:pt x="16242" y="20612"/>
                      <a:pt x="16175" y="20784"/>
                      <a:pt x="16090" y="20956"/>
                    </a:cubicBezTo>
                    <a:cubicBezTo>
                      <a:pt x="16001" y="21128"/>
                      <a:pt x="15905" y="21213"/>
                      <a:pt x="15810" y="21213"/>
                    </a:cubicBezTo>
                    <a:cubicBezTo>
                      <a:pt x="15568" y="21213"/>
                      <a:pt x="15400" y="20870"/>
                      <a:pt x="15304" y="20140"/>
                    </a:cubicBezTo>
                    <a:cubicBezTo>
                      <a:pt x="15203" y="19453"/>
                      <a:pt x="15158" y="18379"/>
                      <a:pt x="15158" y="16919"/>
                    </a:cubicBezTo>
                    <a:lnTo>
                      <a:pt x="15158" y="10220"/>
                    </a:lnTo>
                    <a:lnTo>
                      <a:pt x="14866" y="10220"/>
                    </a:lnTo>
                    <a:lnTo>
                      <a:pt x="14866" y="7085"/>
                    </a:lnTo>
                    <a:lnTo>
                      <a:pt x="15158" y="7085"/>
                    </a:lnTo>
                    <a:lnTo>
                      <a:pt x="15158" y="2791"/>
                    </a:lnTo>
                    <a:lnTo>
                      <a:pt x="15725" y="2791"/>
                    </a:lnTo>
                    <a:lnTo>
                      <a:pt x="15725" y="7085"/>
                    </a:lnTo>
                    <a:lnTo>
                      <a:pt x="16197" y="7085"/>
                    </a:lnTo>
                    <a:lnTo>
                      <a:pt x="16197" y="10220"/>
                    </a:lnTo>
                    <a:close/>
                    <a:moveTo>
                      <a:pt x="16871" y="4294"/>
                    </a:moveTo>
                    <a:cubicBezTo>
                      <a:pt x="16776" y="4294"/>
                      <a:pt x="16697" y="4080"/>
                      <a:pt x="16646" y="3650"/>
                    </a:cubicBezTo>
                    <a:cubicBezTo>
                      <a:pt x="16596" y="3221"/>
                      <a:pt x="16568" y="2705"/>
                      <a:pt x="16568" y="2147"/>
                    </a:cubicBezTo>
                    <a:cubicBezTo>
                      <a:pt x="16568" y="1546"/>
                      <a:pt x="16596" y="1031"/>
                      <a:pt x="16646" y="644"/>
                    </a:cubicBezTo>
                    <a:cubicBezTo>
                      <a:pt x="16697" y="215"/>
                      <a:pt x="16776" y="0"/>
                      <a:pt x="16866" y="0"/>
                    </a:cubicBezTo>
                    <a:cubicBezTo>
                      <a:pt x="16961" y="0"/>
                      <a:pt x="17034" y="215"/>
                      <a:pt x="17085" y="601"/>
                    </a:cubicBezTo>
                    <a:cubicBezTo>
                      <a:pt x="17135" y="1031"/>
                      <a:pt x="17163" y="1546"/>
                      <a:pt x="17163" y="2147"/>
                    </a:cubicBezTo>
                    <a:cubicBezTo>
                      <a:pt x="17163" y="2748"/>
                      <a:pt x="17135" y="3264"/>
                      <a:pt x="17085" y="3693"/>
                    </a:cubicBezTo>
                    <a:cubicBezTo>
                      <a:pt x="17045" y="4122"/>
                      <a:pt x="16972" y="4294"/>
                      <a:pt x="16871" y="4294"/>
                    </a:cubicBezTo>
                    <a:close/>
                    <a:moveTo>
                      <a:pt x="16585" y="21256"/>
                    </a:moveTo>
                    <a:lnTo>
                      <a:pt x="16585" y="7085"/>
                    </a:lnTo>
                    <a:lnTo>
                      <a:pt x="17158" y="7085"/>
                    </a:lnTo>
                    <a:lnTo>
                      <a:pt x="17158" y="21256"/>
                    </a:lnTo>
                    <a:lnTo>
                      <a:pt x="16585" y="21256"/>
                    </a:lnTo>
                    <a:close/>
                    <a:moveTo>
                      <a:pt x="19477" y="14085"/>
                    </a:moveTo>
                    <a:cubicBezTo>
                      <a:pt x="19477" y="15245"/>
                      <a:pt x="19455" y="16275"/>
                      <a:pt x="19404" y="17220"/>
                    </a:cubicBezTo>
                    <a:cubicBezTo>
                      <a:pt x="19354" y="18165"/>
                      <a:pt x="19286" y="18938"/>
                      <a:pt x="19196" y="19582"/>
                    </a:cubicBezTo>
                    <a:cubicBezTo>
                      <a:pt x="19106" y="20226"/>
                      <a:pt x="19005" y="20741"/>
                      <a:pt x="18887" y="21085"/>
                    </a:cubicBezTo>
                    <a:cubicBezTo>
                      <a:pt x="18769" y="21428"/>
                      <a:pt x="18640" y="21600"/>
                      <a:pt x="18505" y="21600"/>
                    </a:cubicBezTo>
                    <a:cubicBezTo>
                      <a:pt x="18371" y="21600"/>
                      <a:pt x="18241" y="21428"/>
                      <a:pt x="18124" y="21128"/>
                    </a:cubicBezTo>
                    <a:cubicBezTo>
                      <a:pt x="18006" y="20784"/>
                      <a:pt x="17905" y="20355"/>
                      <a:pt x="17820" y="19711"/>
                    </a:cubicBezTo>
                    <a:cubicBezTo>
                      <a:pt x="17736" y="19109"/>
                      <a:pt x="17669" y="18336"/>
                      <a:pt x="17618" y="17435"/>
                    </a:cubicBezTo>
                    <a:cubicBezTo>
                      <a:pt x="17568" y="16533"/>
                      <a:pt x="17545" y="15502"/>
                      <a:pt x="17545" y="14386"/>
                    </a:cubicBezTo>
                    <a:cubicBezTo>
                      <a:pt x="17545" y="13183"/>
                      <a:pt x="17568" y="12110"/>
                      <a:pt x="17618" y="11165"/>
                    </a:cubicBezTo>
                    <a:cubicBezTo>
                      <a:pt x="17669" y="10220"/>
                      <a:pt x="17736" y="9404"/>
                      <a:pt x="17826" y="8760"/>
                    </a:cubicBezTo>
                    <a:cubicBezTo>
                      <a:pt x="17916" y="8116"/>
                      <a:pt x="18017" y="7601"/>
                      <a:pt x="18135" y="7257"/>
                    </a:cubicBezTo>
                    <a:cubicBezTo>
                      <a:pt x="18253" y="6914"/>
                      <a:pt x="18382" y="6742"/>
                      <a:pt x="18517" y="6742"/>
                    </a:cubicBezTo>
                    <a:cubicBezTo>
                      <a:pt x="18651" y="6742"/>
                      <a:pt x="18781" y="6914"/>
                      <a:pt x="18899" y="7214"/>
                    </a:cubicBezTo>
                    <a:cubicBezTo>
                      <a:pt x="19017" y="7515"/>
                      <a:pt x="19118" y="7987"/>
                      <a:pt x="19202" y="8631"/>
                    </a:cubicBezTo>
                    <a:cubicBezTo>
                      <a:pt x="19286" y="9233"/>
                      <a:pt x="19354" y="10006"/>
                      <a:pt x="19404" y="10907"/>
                    </a:cubicBezTo>
                    <a:cubicBezTo>
                      <a:pt x="19455" y="11809"/>
                      <a:pt x="19477" y="12883"/>
                      <a:pt x="19477" y="14085"/>
                    </a:cubicBezTo>
                    <a:close/>
                    <a:moveTo>
                      <a:pt x="18893" y="14214"/>
                    </a:moveTo>
                    <a:cubicBezTo>
                      <a:pt x="18893" y="13441"/>
                      <a:pt x="18882" y="12797"/>
                      <a:pt x="18865" y="12239"/>
                    </a:cubicBezTo>
                    <a:cubicBezTo>
                      <a:pt x="18842" y="11680"/>
                      <a:pt x="18814" y="11251"/>
                      <a:pt x="18781" y="10907"/>
                    </a:cubicBezTo>
                    <a:cubicBezTo>
                      <a:pt x="18747" y="10564"/>
                      <a:pt x="18702" y="10306"/>
                      <a:pt x="18657" y="10134"/>
                    </a:cubicBezTo>
                    <a:cubicBezTo>
                      <a:pt x="18612" y="9963"/>
                      <a:pt x="18562" y="9920"/>
                      <a:pt x="18517" y="9920"/>
                    </a:cubicBezTo>
                    <a:cubicBezTo>
                      <a:pt x="18466" y="9920"/>
                      <a:pt x="18421" y="10006"/>
                      <a:pt x="18376" y="10134"/>
                    </a:cubicBezTo>
                    <a:cubicBezTo>
                      <a:pt x="18331" y="10263"/>
                      <a:pt x="18292" y="10521"/>
                      <a:pt x="18258" y="10821"/>
                    </a:cubicBezTo>
                    <a:cubicBezTo>
                      <a:pt x="18225" y="11165"/>
                      <a:pt x="18197" y="11594"/>
                      <a:pt x="18174" y="12153"/>
                    </a:cubicBezTo>
                    <a:cubicBezTo>
                      <a:pt x="18152" y="12711"/>
                      <a:pt x="18146" y="13355"/>
                      <a:pt x="18146" y="14214"/>
                    </a:cubicBezTo>
                    <a:cubicBezTo>
                      <a:pt x="18146" y="15631"/>
                      <a:pt x="18185" y="16705"/>
                      <a:pt x="18264" y="17349"/>
                    </a:cubicBezTo>
                    <a:cubicBezTo>
                      <a:pt x="18343" y="18036"/>
                      <a:pt x="18432" y="18336"/>
                      <a:pt x="18528" y="18336"/>
                    </a:cubicBezTo>
                    <a:cubicBezTo>
                      <a:pt x="18578" y="18336"/>
                      <a:pt x="18623" y="18250"/>
                      <a:pt x="18668" y="18122"/>
                    </a:cubicBezTo>
                    <a:cubicBezTo>
                      <a:pt x="18713" y="17993"/>
                      <a:pt x="18753" y="17735"/>
                      <a:pt x="18786" y="17435"/>
                    </a:cubicBezTo>
                    <a:cubicBezTo>
                      <a:pt x="18820" y="17091"/>
                      <a:pt x="18848" y="16662"/>
                      <a:pt x="18871" y="16146"/>
                    </a:cubicBezTo>
                    <a:cubicBezTo>
                      <a:pt x="18882" y="15631"/>
                      <a:pt x="18893" y="14987"/>
                      <a:pt x="18893" y="14214"/>
                    </a:cubicBezTo>
                    <a:close/>
                    <a:moveTo>
                      <a:pt x="20404" y="21256"/>
                    </a:moveTo>
                    <a:lnTo>
                      <a:pt x="19831" y="21256"/>
                    </a:lnTo>
                    <a:lnTo>
                      <a:pt x="19831" y="7085"/>
                    </a:lnTo>
                    <a:lnTo>
                      <a:pt x="20275" y="7085"/>
                    </a:lnTo>
                    <a:lnTo>
                      <a:pt x="20342" y="8846"/>
                    </a:lnTo>
                    <a:cubicBezTo>
                      <a:pt x="20426" y="8202"/>
                      <a:pt x="20516" y="7687"/>
                      <a:pt x="20617" y="7300"/>
                    </a:cubicBezTo>
                    <a:cubicBezTo>
                      <a:pt x="20718" y="6914"/>
                      <a:pt x="20831" y="6742"/>
                      <a:pt x="20954" y="6742"/>
                    </a:cubicBezTo>
                    <a:cubicBezTo>
                      <a:pt x="21162" y="6742"/>
                      <a:pt x="21319" y="7171"/>
                      <a:pt x="21432" y="8030"/>
                    </a:cubicBezTo>
                    <a:cubicBezTo>
                      <a:pt x="21544" y="8889"/>
                      <a:pt x="21600" y="10177"/>
                      <a:pt x="21600" y="11852"/>
                    </a:cubicBezTo>
                    <a:lnTo>
                      <a:pt x="21600" y="21214"/>
                    </a:lnTo>
                    <a:lnTo>
                      <a:pt x="21027" y="21214"/>
                    </a:lnTo>
                    <a:lnTo>
                      <a:pt x="21027" y="12281"/>
                    </a:lnTo>
                    <a:cubicBezTo>
                      <a:pt x="21027" y="11594"/>
                      <a:pt x="21005" y="11036"/>
                      <a:pt x="20965" y="10650"/>
                    </a:cubicBezTo>
                    <a:cubicBezTo>
                      <a:pt x="20920" y="10263"/>
                      <a:pt x="20859" y="10048"/>
                      <a:pt x="20780" y="10048"/>
                    </a:cubicBezTo>
                    <a:cubicBezTo>
                      <a:pt x="20718" y="10048"/>
                      <a:pt x="20651" y="10177"/>
                      <a:pt x="20583" y="10478"/>
                    </a:cubicBezTo>
                    <a:cubicBezTo>
                      <a:pt x="20516" y="10736"/>
                      <a:pt x="20454" y="11122"/>
                      <a:pt x="20404" y="11551"/>
                    </a:cubicBezTo>
                    <a:lnTo>
                      <a:pt x="20404" y="21256"/>
                    </a:lnTo>
                    <a:close/>
                  </a:path>
                </a:pathLst>
              </a:custGeom>
              <a:solidFill>
                <a:srgbClr val="002033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5" name="Shape">
                <a:extLst>
                  <a:ext uri="{FF2B5EF4-FFF2-40B4-BE49-F238E27FC236}">
                    <a16:creationId xmlns:a16="http://schemas.microsoft.com/office/drawing/2014/main" id="{5EE29ED1-4510-51AE-25F8-32BFE1CB8ED5}"/>
                  </a:ext>
                </a:extLst>
              </p:cNvPr>
              <p:cNvSpPr/>
              <p:nvPr userDrawn="1"/>
            </p:nvSpPr>
            <p:spPr>
              <a:xfrm>
                <a:off x="5032172" y="1021854"/>
                <a:ext cx="1051185" cy="54958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5954" y="0"/>
                    </a:moveTo>
                    <a:cubicBezTo>
                      <a:pt x="13287" y="0"/>
                      <a:pt x="11002" y="3514"/>
                      <a:pt x="10441" y="8443"/>
                    </a:cubicBezTo>
                    <a:cubicBezTo>
                      <a:pt x="9052" y="8229"/>
                      <a:pt x="6050" y="7757"/>
                      <a:pt x="5198" y="7671"/>
                    </a:cubicBezTo>
                    <a:cubicBezTo>
                      <a:pt x="5154" y="7671"/>
                      <a:pt x="5109" y="7671"/>
                      <a:pt x="5041" y="7671"/>
                    </a:cubicBezTo>
                    <a:cubicBezTo>
                      <a:pt x="4638" y="7671"/>
                      <a:pt x="4280" y="7886"/>
                      <a:pt x="4033" y="8357"/>
                    </a:cubicBezTo>
                    <a:cubicBezTo>
                      <a:pt x="3563" y="9214"/>
                      <a:pt x="3563" y="10457"/>
                      <a:pt x="3563" y="10843"/>
                    </a:cubicBezTo>
                    <a:cubicBezTo>
                      <a:pt x="3563" y="11271"/>
                      <a:pt x="3563" y="12514"/>
                      <a:pt x="4033" y="13329"/>
                    </a:cubicBezTo>
                    <a:cubicBezTo>
                      <a:pt x="4280" y="13800"/>
                      <a:pt x="4638" y="14014"/>
                      <a:pt x="5041" y="14014"/>
                    </a:cubicBezTo>
                    <a:cubicBezTo>
                      <a:pt x="5086" y="14014"/>
                      <a:pt x="5131" y="14014"/>
                      <a:pt x="5198" y="14014"/>
                    </a:cubicBezTo>
                    <a:cubicBezTo>
                      <a:pt x="5803" y="13929"/>
                      <a:pt x="7417" y="13714"/>
                      <a:pt x="8313" y="13543"/>
                    </a:cubicBezTo>
                    <a:lnTo>
                      <a:pt x="9657" y="13329"/>
                    </a:lnTo>
                    <a:cubicBezTo>
                      <a:pt x="9971" y="13286"/>
                      <a:pt x="10262" y="13243"/>
                      <a:pt x="10464" y="13200"/>
                    </a:cubicBezTo>
                    <a:cubicBezTo>
                      <a:pt x="11046" y="18043"/>
                      <a:pt x="13332" y="21557"/>
                      <a:pt x="15954" y="21557"/>
                    </a:cubicBezTo>
                    <a:cubicBezTo>
                      <a:pt x="19068" y="21557"/>
                      <a:pt x="21600" y="16714"/>
                      <a:pt x="21600" y="10757"/>
                    </a:cubicBezTo>
                    <a:cubicBezTo>
                      <a:pt x="21600" y="4843"/>
                      <a:pt x="19068" y="0"/>
                      <a:pt x="15954" y="0"/>
                    </a:cubicBezTo>
                    <a:close/>
                    <a:moveTo>
                      <a:pt x="15954" y="17229"/>
                    </a:moveTo>
                    <a:cubicBezTo>
                      <a:pt x="14094" y="17229"/>
                      <a:pt x="12593" y="14357"/>
                      <a:pt x="12593" y="10800"/>
                    </a:cubicBezTo>
                    <a:cubicBezTo>
                      <a:pt x="12593" y="7243"/>
                      <a:pt x="14094" y="4371"/>
                      <a:pt x="15954" y="4371"/>
                    </a:cubicBezTo>
                    <a:cubicBezTo>
                      <a:pt x="17813" y="4371"/>
                      <a:pt x="19315" y="7243"/>
                      <a:pt x="19315" y="10800"/>
                    </a:cubicBezTo>
                    <a:cubicBezTo>
                      <a:pt x="19315" y="14357"/>
                      <a:pt x="17813" y="17229"/>
                      <a:pt x="15954" y="17229"/>
                    </a:cubicBezTo>
                    <a:close/>
                    <a:moveTo>
                      <a:pt x="9007" y="15514"/>
                    </a:moveTo>
                    <a:lnTo>
                      <a:pt x="9007" y="20014"/>
                    </a:lnTo>
                    <a:cubicBezTo>
                      <a:pt x="8627" y="20443"/>
                      <a:pt x="8134" y="20786"/>
                      <a:pt x="7506" y="21129"/>
                    </a:cubicBezTo>
                    <a:cubicBezTo>
                      <a:pt x="6879" y="21429"/>
                      <a:pt x="6207" y="21600"/>
                      <a:pt x="5467" y="21600"/>
                    </a:cubicBezTo>
                    <a:cubicBezTo>
                      <a:pt x="4324" y="21600"/>
                      <a:pt x="3339" y="21171"/>
                      <a:pt x="2532" y="20271"/>
                    </a:cubicBezTo>
                    <a:cubicBezTo>
                      <a:pt x="1725" y="19371"/>
                      <a:pt x="1098" y="18129"/>
                      <a:pt x="650" y="16500"/>
                    </a:cubicBezTo>
                    <a:cubicBezTo>
                      <a:pt x="224" y="14871"/>
                      <a:pt x="0" y="12986"/>
                      <a:pt x="0" y="10800"/>
                    </a:cubicBezTo>
                    <a:cubicBezTo>
                      <a:pt x="0" y="8657"/>
                      <a:pt x="246" y="6729"/>
                      <a:pt x="717" y="5143"/>
                    </a:cubicBezTo>
                    <a:cubicBezTo>
                      <a:pt x="1210" y="3514"/>
                      <a:pt x="1860" y="2271"/>
                      <a:pt x="2711" y="1371"/>
                    </a:cubicBezTo>
                    <a:cubicBezTo>
                      <a:pt x="3563" y="471"/>
                      <a:pt x="4549" y="43"/>
                      <a:pt x="5646" y="43"/>
                    </a:cubicBezTo>
                    <a:cubicBezTo>
                      <a:pt x="6229" y="43"/>
                      <a:pt x="6767" y="171"/>
                      <a:pt x="7282" y="386"/>
                    </a:cubicBezTo>
                    <a:cubicBezTo>
                      <a:pt x="7798" y="600"/>
                      <a:pt x="8246" y="900"/>
                      <a:pt x="8627" y="1243"/>
                    </a:cubicBezTo>
                    <a:lnTo>
                      <a:pt x="8402" y="4843"/>
                    </a:lnTo>
                    <a:cubicBezTo>
                      <a:pt x="8022" y="4500"/>
                      <a:pt x="7596" y="4200"/>
                      <a:pt x="7125" y="3986"/>
                    </a:cubicBezTo>
                    <a:cubicBezTo>
                      <a:pt x="6655" y="3771"/>
                      <a:pt x="6162" y="3643"/>
                      <a:pt x="5624" y="3643"/>
                    </a:cubicBezTo>
                    <a:cubicBezTo>
                      <a:pt x="4817" y="3643"/>
                      <a:pt x="4168" y="3943"/>
                      <a:pt x="3630" y="4586"/>
                    </a:cubicBezTo>
                    <a:cubicBezTo>
                      <a:pt x="3115" y="5186"/>
                      <a:pt x="2734" y="6043"/>
                      <a:pt x="2487" y="7114"/>
                    </a:cubicBezTo>
                    <a:cubicBezTo>
                      <a:pt x="2241" y="8186"/>
                      <a:pt x="2106" y="9386"/>
                      <a:pt x="2106" y="10714"/>
                    </a:cubicBezTo>
                    <a:cubicBezTo>
                      <a:pt x="2106" y="12129"/>
                      <a:pt x="2241" y="13371"/>
                      <a:pt x="2487" y="14443"/>
                    </a:cubicBezTo>
                    <a:cubicBezTo>
                      <a:pt x="2734" y="15514"/>
                      <a:pt x="3115" y="16371"/>
                      <a:pt x="3607" y="17014"/>
                    </a:cubicBezTo>
                    <a:cubicBezTo>
                      <a:pt x="4100" y="17614"/>
                      <a:pt x="4728" y="17957"/>
                      <a:pt x="5490" y="17957"/>
                    </a:cubicBezTo>
                    <a:cubicBezTo>
                      <a:pt x="5714" y="17957"/>
                      <a:pt x="5960" y="17914"/>
                      <a:pt x="6207" y="17871"/>
                    </a:cubicBezTo>
                    <a:cubicBezTo>
                      <a:pt x="6453" y="17829"/>
                      <a:pt x="6722" y="17743"/>
                      <a:pt x="6968" y="17614"/>
                    </a:cubicBezTo>
                    <a:lnTo>
                      <a:pt x="6968" y="15814"/>
                    </a:lnTo>
                    <a:cubicBezTo>
                      <a:pt x="7439" y="15729"/>
                      <a:pt x="7887" y="15686"/>
                      <a:pt x="8246" y="15643"/>
                    </a:cubicBezTo>
                    <a:lnTo>
                      <a:pt x="9007" y="15514"/>
                    </a:lnTo>
                    <a:close/>
                  </a:path>
                </a:pathLst>
              </a:custGeom>
              <a:solidFill>
                <a:srgbClr val="008C58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dirty="0"/>
              </a:p>
            </p:txBody>
          </p:sp>
        </p:grp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2CB1EF8E-97E1-4021-9FEC-5841BB6268C0}"/>
              </a:ext>
            </a:extLst>
          </p:cNvPr>
          <p:cNvGrpSpPr/>
          <p:nvPr userDrawn="1"/>
        </p:nvGrpSpPr>
        <p:grpSpPr>
          <a:xfrm>
            <a:off x="2222498" y="6404530"/>
            <a:ext cx="4665981" cy="354850"/>
            <a:chOff x="1714499" y="5181599"/>
            <a:chExt cx="4141472" cy="314961"/>
          </a:xfrm>
        </p:grpSpPr>
        <p:sp>
          <p:nvSpPr>
            <p:cNvPr id="21" name="Shape">
              <a:extLst>
                <a:ext uri="{FF2B5EF4-FFF2-40B4-BE49-F238E27FC236}">
                  <a16:creationId xmlns:a16="http://schemas.microsoft.com/office/drawing/2014/main" id="{FC71595B-2011-4FBF-6885-00E3C44825D6}"/>
                </a:ext>
              </a:extLst>
            </p:cNvPr>
            <p:cNvSpPr/>
            <p:nvPr userDrawn="1"/>
          </p:nvSpPr>
          <p:spPr>
            <a:xfrm>
              <a:off x="2603499" y="5181599"/>
              <a:ext cx="2494281" cy="3149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7182" y="6358"/>
                  </a:moveTo>
                  <a:cubicBezTo>
                    <a:pt x="7138" y="5923"/>
                    <a:pt x="7072" y="5574"/>
                    <a:pt x="7006" y="5400"/>
                  </a:cubicBezTo>
                  <a:cubicBezTo>
                    <a:pt x="6940" y="5139"/>
                    <a:pt x="6863" y="5052"/>
                    <a:pt x="6775" y="5052"/>
                  </a:cubicBezTo>
                  <a:cubicBezTo>
                    <a:pt x="6676" y="5052"/>
                    <a:pt x="6588" y="5226"/>
                    <a:pt x="6511" y="5487"/>
                  </a:cubicBezTo>
                  <a:cubicBezTo>
                    <a:pt x="6434" y="5748"/>
                    <a:pt x="6368" y="6097"/>
                    <a:pt x="6302" y="6619"/>
                  </a:cubicBezTo>
                  <a:cubicBezTo>
                    <a:pt x="6236" y="7142"/>
                    <a:pt x="6203" y="7752"/>
                    <a:pt x="6170" y="8448"/>
                  </a:cubicBezTo>
                  <a:cubicBezTo>
                    <a:pt x="6137" y="9145"/>
                    <a:pt x="6126" y="9929"/>
                    <a:pt x="6126" y="10800"/>
                  </a:cubicBezTo>
                  <a:cubicBezTo>
                    <a:pt x="6126" y="11758"/>
                    <a:pt x="6148" y="12629"/>
                    <a:pt x="6181" y="13413"/>
                  </a:cubicBezTo>
                  <a:cubicBezTo>
                    <a:pt x="6214" y="14110"/>
                    <a:pt x="6269" y="14719"/>
                    <a:pt x="6335" y="15155"/>
                  </a:cubicBezTo>
                  <a:cubicBezTo>
                    <a:pt x="6401" y="15590"/>
                    <a:pt x="6478" y="15939"/>
                    <a:pt x="6555" y="16200"/>
                  </a:cubicBezTo>
                  <a:cubicBezTo>
                    <a:pt x="6643" y="16461"/>
                    <a:pt x="6731" y="16548"/>
                    <a:pt x="6830" y="16548"/>
                  </a:cubicBezTo>
                  <a:cubicBezTo>
                    <a:pt x="6918" y="16548"/>
                    <a:pt x="6995" y="16461"/>
                    <a:pt x="7061" y="16374"/>
                  </a:cubicBezTo>
                  <a:cubicBezTo>
                    <a:pt x="7138" y="16287"/>
                    <a:pt x="7204" y="16113"/>
                    <a:pt x="7259" y="15939"/>
                  </a:cubicBezTo>
                  <a:lnTo>
                    <a:pt x="7215" y="14719"/>
                  </a:lnTo>
                  <a:cubicBezTo>
                    <a:pt x="7149" y="14894"/>
                    <a:pt x="7094" y="15068"/>
                    <a:pt x="7028" y="15155"/>
                  </a:cubicBezTo>
                  <a:cubicBezTo>
                    <a:pt x="6973" y="15242"/>
                    <a:pt x="6907" y="15242"/>
                    <a:pt x="6841" y="15242"/>
                  </a:cubicBezTo>
                  <a:cubicBezTo>
                    <a:pt x="6687" y="15242"/>
                    <a:pt x="6566" y="14894"/>
                    <a:pt x="6478" y="14197"/>
                  </a:cubicBezTo>
                  <a:cubicBezTo>
                    <a:pt x="6390" y="13500"/>
                    <a:pt x="6346" y="12455"/>
                    <a:pt x="6346" y="11148"/>
                  </a:cubicBezTo>
                  <a:lnTo>
                    <a:pt x="6346" y="10974"/>
                  </a:lnTo>
                  <a:lnTo>
                    <a:pt x="7336" y="10974"/>
                  </a:lnTo>
                  <a:lnTo>
                    <a:pt x="7336" y="10016"/>
                  </a:lnTo>
                  <a:cubicBezTo>
                    <a:pt x="7336" y="9319"/>
                    <a:pt x="7325" y="8623"/>
                    <a:pt x="7292" y="8013"/>
                  </a:cubicBezTo>
                  <a:cubicBezTo>
                    <a:pt x="7270" y="7316"/>
                    <a:pt x="7237" y="6794"/>
                    <a:pt x="7182" y="6358"/>
                  </a:cubicBezTo>
                  <a:close/>
                  <a:moveTo>
                    <a:pt x="6346" y="9668"/>
                  </a:moveTo>
                  <a:cubicBezTo>
                    <a:pt x="6357" y="8623"/>
                    <a:pt x="6412" y="7839"/>
                    <a:pt x="6478" y="7229"/>
                  </a:cubicBezTo>
                  <a:cubicBezTo>
                    <a:pt x="6555" y="6619"/>
                    <a:pt x="6643" y="6358"/>
                    <a:pt x="6764" y="6358"/>
                  </a:cubicBezTo>
                  <a:cubicBezTo>
                    <a:pt x="6830" y="6358"/>
                    <a:pt x="6885" y="6445"/>
                    <a:pt x="6929" y="6619"/>
                  </a:cubicBezTo>
                  <a:cubicBezTo>
                    <a:pt x="6973" y="6794"/>
                    <a:pt x="7006" y="7055"/>
                    <a:pt x="7039" y="7316"/>
                  </a:cubicBezTo>
                  <a:cubicBezTo>
                    <a:pt x="7072" y="7577"/>
                    <a:pt x="7094" y="8013"/>
                    <a:pt x="7105" y="8361"/>
                  </a:cubicBezTo>
                  <a:cubicBezTo>
                    <a:pt x="7116" y="8797"/>
                    <a:pt x="7127" y="9145"/>
                    <a:pt x="7127" y="9581"/>
                  </a:cubicBezTo>
                  <a:lnTo>
                    <a:pt x="6346" y="9668"/>
                  </a:lnTo>
                  <a:close/>
                  <a:moveTo>
                    <a:pt x="4047" y="6358"/>
                  </a:moveTo>
                  <a:cubicBezTo>
                    <a:pt x="4003" y="5923"/>
                    <a:pt x="3937" y="5574"/>
                    <a:pt x="3871" y="5400"/>
                  </a:cubicBezTo>
                  <a:cubicBezTo>
                    <a:pt x="3805" y="5139"/>
                    <a:pt x="3728" y="5052"/>
                    <a:pt x="3640" y="5052"/>
                  </a:cubicBezTo>
                  <a:cubicBezTo>
                    <a:pt x="3541" y="5052"/>
                    <a:pt x="3453" y="5226"/>
                    <a:pt x="3376" y="5487"/>
                  </a:cubicBezTo>
                  <a:cubicBezTo>
                    <a:pt x="3299" y="5748"/>
                    <a:pt x="3233" y="6097"/>
                    <a:pt x="3167" y="6619"/>
                  </a:cubicBezTo>
                  <a:cubicBezTo>
                    <a:pt x="3101" y="7142"/>
                    <a:pt x="3068" y="7752"/>
                    <a:pt x="3035" y="8448"/>
                  </a:cubicBezTo>
                  <a:cubicBezTo>
                    <a:pt x="3002" y="9145"/>
                    <a:pt x="2991" y="9929"/>
                    <a:pt x="2991" y="10800"/>
                  </a:cubicBezTo>
                  <a:cubicBezTo>
                    <a:pt x="2991" y="11758"/>
                    <a:pt x="3013" y="12629"/>
                    <a:pt x="3046" y="13413"/>
                  </a:cubicBezTo>
                  <a:cubicBezTo>
                    <a:pt x="3079" y="14110"/>
                    <a:pt x="3134" y="14719"/>
                    <a:pt x="3200" y="15155"/>
                  </a:cubicBezTo>
                  <a:cubicBezTo>
                    <a:pt x="3266" y="15590"/>
                    <a:pt x="3343" y="15939"/>
                    <a:pt x="3420" y="16200"/>
                  </a:cubicBezTo>
                  <a:cubicBezTo>
                    <a:pt x="3508" y="16461"/>
                    <a:pt x="3596" y="16548"/>
                    <a:pt x="3695" y="16548"/>
                  </a:cubicBezTo>
                  <a:cubicBezTo>
                    <a:pt x="3783" y="16548"/>
                    <a:pt x="3860" y="16461"/>
                    <a:pt x="3926" y="16374"/>
                  </a:cubicBezTo>
                  <a:cubicBezTo>
                    <a:pt x="4003" y="16287"/>
                    <a:pt x="4069" y="16113"/>
                    <a:pt x="4124" y="15939"/>
                  </a:cubicBezTo>
                  <a:lnTo>
                    <a:pt x="4080" y="14719"/>
                  </a:lnTo>
                  <a:cubicBezTo>
                    <a:pt x="4014" y="14894"/>
                    <a:pt x="3959" y="15068"/>
                    <a:pt x="3893" y="15155"/>
                  </a:cubicBezTo>
                  <a:cubicBezTo>
                    <a:pt x="3838" y="15242"/>
                    <a:pt x="3772" y="15242"/>
                    <a:pt x="3706" y="15242"/>
                  </a:cubicBezTo>
                  <a:cubicBezTo>
                    <a:pt x="3552" y="15242"/>
                    <a:pt x="3431" y="14894"/>
                    <a:pt x="3343" y="14197"/>
                  </a:cubicBezTo>
                  <a:cubicBezTo>
                    <a:pt x="3255" y="13500"/>
                    <a:pt x="3211" y="12455"/>
                    <a:pt x="3211" y="11148"/>
                  </a:cubicBezTo>
                  <a:lnTo>
                    <a:pt x="3211" y="10974"/>
                  </a:lnTo>
                  <a:lnTo>
                    <a:pt x="4201" y="10974"/>
                  </a:lnTo>
                  <a:lnTo>
                    <a:pt x="4201" y="10016"/>
                  </a:lnTo>
                  <a:cubicBezTo>
                    <a:pt x="4201" y="9319"/>
                    <a:pt x="4190" y="8623"/>
                    <a:pt x="4157" y="8013"/>
                  </a:cubicBezTo>
                  <a:cubicBezTo>
                    <a:pt x="4135" y="7316"/>
                    <a:pt x="4102" y="6794"/>
                    <a:pt x="4047" y="6358"/>
                  </a:cubicBezTo>
                  <a:close/>
                  <a:moveTo>
                    <a:pt x="3211" y="9668"/>
                  </a:moveTo>
                  <a:cubicBezTo>
                    <a:pt x="3222" y="8623"/>
                    <a:pt x="3277" y="7839"/>
                    <a:pt x="3343" y="7229"/>
                  </a:cubicBezTo>
                  <a:cubicBezTo>
                    <a:pt x="3420" y="6619"/>
                    <a:pt x="3508" y="6358"/>
                    <a:pt x="3629" y="6358"/>
                  </a:cubicBezTo>
                  <a:cubicBezTo>
                    <a:pt x="3695" y="6358"/>
                    <a:pt x="3750" y="6445"/>
                    <a:pt x="3794" y="6619"/>
                  </a:cubicBezTo>
                  <a:cubicBezTo>
                    <a:pt x="3838" y="6794"/>
                    <a:pt x="3871" y="7055"/>
                    <a:pt x="3904" y="7316"/>
                  </a:cubicBezTo>
                  <a:cubicBezTo>
                    <a:pt x="3937" y="7577"/>
                    <a:pt x="3959" y="8013"/>
                    <a:pt x="3970" y="8361"/>
                  </a:cubicBezTo>
                  <a:cubicBezTo>
                    <a:pt x="3981" y="8797"/>
                    <a:pt x="3992" y="9145"/>
                    <a:pt x="3992" y="9581"/>
                  </a:cubicBezTo>
                  <a:lnTo>
                    <a:pt x="3211" y="9668"/>
                  </a:lnTo>
                  <a:close/>
                  <a:moveTo>
                    <a:pt x="5554" y="11235"/>
                  </a:moveTo>
                  <a:cubicBezTo>
                    <a:pt x="5620" y="11758"/>
                    <a:pt x="5653" y="12368"/>
                    <a:pt x="5653" y="13152"/>
                  </a:cubicBezTo>
                  <a:cubicBezTo>
                    <a:pt x="5653" y="14110"/>
                    <a:pt x="5609" y="14894"/>
                    <a:pt x="5521" y="15503"/>
                  </a:cubicBezTo>
                  <a:cubicBezTo>
                    <a:pt x="5433" y="16113"/>
                    <a:pt x="5301" y="16374"/>
                    <a:pt x="5136" y="16374"/>
                  </a:cubicBezTo>
                  <a:cubicBezTo>
                    <a:pt x="5048" y="16374"/>
                    <a:pt x="4960" y="16287"/>
                    <a:pt x="4894" y="16200"/>
                  </a:cubicBezTo>
                  <a:cubicBezTo>
                    <a:pt x="4817" y="16113"/>
                    <a:pt x="4751" y="15939"/>
                    <a:pt x="4696" y="15677"/>
                  </a:cubicBezTo>
                  <a:lnTo>
                    <a:pt x="4751" y="14371"/>
                  </a:lnTo>
                  <a:cubicBezTo>
                    <a:pt x="4806" y="14632"/>
                    <a:pt x="4861" y="14719"/>
                    <a:pt x="4927" y="14894"/>
                  </a:cubicBezTo>
                  <a:cubicBezTo>
                    <a:pt x="4993" y="14981"/>
                    <a:pt x="5059" y="15068"/>
                    <a:pt x="5125" y="15068"/>
                  </a:cubicBezTo>
                  <a:cubicBezTo>
                    <a:pt x="5224" y="15068"/>
                    <a:pt x="5301" y="14894"/>
                    <a:pt x="5356" y="14632"/>
                  </a:cubicBezTo>
                  <a:cubicBezTo>
                    <a:pt x="5411" y="14371"/>
                    <a:pt x="5444" y="13848"/>
                    <a:pt x="5444" y="13326"/>
                  </a:cubicBezTo>
                  <a:cubicBezTo>
                    <a:pt x="5444" y="12803"/>
                    <a:pt x="5422" y="12455"/>
                    <a:pt x="5378" y="12106"/>
                  </a:cubicBezTo>
                  <a:cubicBezTo>
                    <a:pt x="5334" y="11845"/>
                    <a:pt x="5257" y="11584"/>
                    <a:pt x="5169" y="11323"/>
                  </a:cubicBezTo>
                  <a:lnTo>
                    <a:pt x="5070" y="11061"/>
                  </a:lnTo>
                  <a:cubicBezTo>
                    <a:pt x="4949" y="10713"/>
                    <a:pt x="4861" y="10365"/>
                    <a:pt x="4795" y="9842"/>
                  </a:cubicBezTo>
                  <a:cubicBezTo>
                    <a:pt x="4729" y="9319"/>
                    <a:pt x="4707" y="8797"/>
                    <a:pt x="4707" y="8013"/>
                  </a:cubicBezTo>
                  <a:cubicBezTo>
                    <a:pt x="4707" y="7577"/>
                    <a:pt x="4718" y="7142"/>
                    <a:pt x="4740" y="6794"/>
                  </a:cubicBezTo>
                  <a:cubicBezTo>
                    <a:pt x="4762" y="6445"/>
                    <a:pt x="4795" y="6097"/>
                    <a:pt x="4839" y="5836"/>
                  </a:cubicBezTo>
                  <a:cubicBezTo>
                    <a:pt x="4883" y="5574"/>
                    <a:pt x="4938" y="5400"/>
                    <a:pt x="4993" y="5226"/>
                  </a:cubicBezTo>
                  <a:cubicBezTo>
                    <a:pt x="5048" y="5052"/>
                    <a:pt x="5114" y="4965"/>
                    <a:pt x="5191" y="4965"/>
                  </a:cubicBezTo>
                  <a:cubicBezTo>
                    <a:pt x="5257" y="4965"/>
                    <a:pt x="5323" y="5052"/>
                    <a:pt x="5400" y="5139"/>
                  </a:cubicBezTo>
                  <a:cubicBezTo>
                    <a:pt x="5477" y="5226"/>
                    <a:pt x="5532" y="5400"/>
                    <a:pt x="5598" y="5574"/>
                  </a:cubicBezTo>
                  <a:lnTo>
                    <a:pt x="5532" y="6968"/>
                  </a:lnTo>
                  <a:cubicBezTo>
                    <a:pt x="5477" y="6706"/>
                    <a:pt x="5422" y="6619"/>
                    <a:pt x="5367" y="6532"/>
                  </a:cubicBezTo>
                  <a:cubicBezTo>
                    <a:pt x="5312" y="6445"/>
                    <a:pt x="5257" y="6358"/>
                    <a:pt x="5202" y="6358"/>
                  </a:cubicBezTo>
                  <a:cubicBezTo>
                    <a:pt x="5103" y="6358"/>
                    <a:pt x="5026" y="6532"/>
                    <a:pt x="4982" y="6794"/>
                  </a:cubicBezTo>
                  <a:cubicBezTo>
                    <a:pt x="4938" y="7142"/>
                    <a:pt x="4905" y="7490"/>
                    <a:pt x="4905" y="8013"/>
                  </a:cubicBezTo>
                  <a:cubicBezTo>
                    <a:pt x="4905" y="8448"/>
                    <a:pt x="4927" y="8797"/>
                    <a:pt x="4960" y="9058"/>
                  </a:cubicBezTo>
                  <a:cubicBezTo>
                    <a:pt x="4993" y="9319"/>
                    <a:pt x="5070" y="9581"/>
                    <a:pt x="5180" y="9842"/>
                  </a:cubicBezTo>
                  <a:lnTo>
                    <a:pt x="5268" y="10016"/>
                  </a:lnTo>
                  <a:cubicBezTo>
                    <a:pt x="5400" y="10365"/>
                    <a:pt x="5488" y="10800"/>
                    <a:pt x="5554" y="11235"/>
                  </a:cubicBezTo>
                  <a:close/>
                  <a:moveTo>
                    <a:pt x="1056" y="6445"/>
                  </a:moveTo>
                  <a:cubicBezTo>
                    <a:pt x="1001" y="6010"/>
                    <a:pt x="946" y="5661"/>
                    <a:pt x="869" y="5400"/>
                  </a:cubicBezTo>
                  <a:cubicBezTo>
                    <a:pt x="792" y="5139"/>
                    <a:pt x="715" y="5052"/>
                    <a:pt x="627" y="5052"/>
                  </a:cubicBezTo>
                  <a:cubicBezTo>
                    <a:pt x="528" y="5052"/>
                    <a:pt x="451" y="5226"/>
                    <a:pt x="385" y="5487"/>
                  </a:cubicBezTo>
                  <a:cubicBezTo>
                    <a:pt x="319" y="5748"/>
                    <a:pt x="253" y="6097"/>
                    <a:pt x="209" y="6445"/>
                  </a:cubicBezTo>
                  <a:lnTo>
                    <a:pt x="176" y="5052"/>
                  </a:lnTo>
                  <a:lnTo>
                    <a:pt x="0" y="5052"/>
                  </a:lnTo>
                  <a:lnTo>
                    <a:pt x="0" y="21600"/>
                  </a:lnTo>
                  <a:lnTo>
                    <a:pt x="209" y="21600"/>
                  </a:lnTo>
                  <a:lnTo>
                    <a:pt x="209" y="15677"/>
                  </a:lnTo>
                  <a:cubicBezTo>
                    <a:pt x="253" y="15939"/>
                    <a:pt x="297" y="16113"/>
                    <a:pt x="363" y="16200"/>
                  </a:cubicBezTo>
                  <a:cubicBezTo>
                    <a:pt x="418" y="16374"/>
                    <a:pt x="484" y="16374"/>
                    <a:pt x="550" y="16374"/>
                  </a:cubicBezTo>
                  <a:cubicBezTo>
                    <a:pt x="638" y="16374"/>
                    <a:pt x="715" y="16287"/>
                    <a:pt x="803" y="16026"/>
                  </a:cubicBezTo>
                  <a:cubicBezTo>
                    <a:pt x="880" y="15765"/>
                    <a:pt x="957" y="15416"/>
                    <a:pt x="1023" y="14894"/>
                  </a:cubicBezTo>
                  <a:cubicBezTo>
                    <a:pt x="1089" y="14371"/>
                    <a:pt x="1133" y="13761"/>
                    <a:pt x="1177" y="13065"/>
                  </a:cubicBezTo>
                  <a:cubicBezTo>
                    <a:pt x="1210" y="12281"/>
                    <a:pt x="1232" y="11410"/>
                    <a:pt x="1232" y="10365"/>
                  </a:cubicBezTo>
                  <a:cubicBezTo>
                    <a:pt x="1232" y="9494"/>
                    <a:pt x="1221" y="8710"/>
                    <a:pt x="1188" y="8100"/>
                  </a:cubicBezTo>
                  <a:cubicBezTo>
                    <a:pt x="1155" y="7490"/>
                    <a:pt x="1111" y="6968"/>
                    <a:pt x="1056" y="6445"/>
                  </a:cubicBezTo>
                  <a:close/>
                  <a:moveTo>
                    <a:pt x="968" y="12629"/>
                  </a:moveTo>
                  <a:cubicBezTo>
                    <a:pt x="935" y="13239"/>
                    <a:pt x="902" y="13674"/>
                    <a:pt x="858" y="14110"/>
                  </a:cubicBezTo>
                  <a:cubicBezTo>
                    <a:pt x="814" y="14458"/>
                    <a:pt x="759" y="14719"/>
                    <a:pt x="704" y="14894"/>
                  </a:cubicBezTo>
                  <a:cubicBezTo>
                    <a:pt x="649" y="15068"/>
                    <a:pt x="583" y="15155"/>
                    <a:pt x="528" y="15155"/>
                  </a:cubicBezTo>
                  <a:cubicBezTo>
                    <a:pt x="473" y="15155"/>
                    <a:pt x="418" y="15068"/>
                    <a:pt x="374" y="14981"/>
                  </a:cubicBezTo>
                  <a:cubicBezTo>
                    <a:pt x="319" y="14894"/>
                    <a:pt x="275" y="14632"/>
                    <a:pt x="231" y="14371"/>
                  </a:cubicBezTo>
                  <a:lnTo>
                    <a:pt x="231" y="7926"/>
                  </a:lnTo>
                  <a:cubicBezTo>
                    <a:pt x="242" y="7752"/>
                    <a:pt x="264" y="7577"/>
                    <a:pt x="297" y="7403"/>
                  </a:cubicBezTo>
                  <a:cubicBezTo>
                    <a:pt x="319" y="7229"/>
                    <a:pt x="352" y="7055"/>
                    <a:pt x="385" y="6881"/>
                  </a:cubicBezTo>
                  <a:cubicBezTo>
                    <a:pt x="418" y="6706"/>
                    <a:pt x="451" y="6619"/>
                    <a:pt x="495" y="6532"/>
                  </a:cubicBezTo>
                  <a:cubicBezTo>
                    <a:pt x="528" y="6445"/>
                    <a:pt x="572" y="6358"/>
                    <a:pt x="616" y="6358"/>
                  </a:cubicBezTo>
                  <a:cubicBezTo>
                    <a:pt x="759" y="6358"/>
                    <a:pt x="869" y="6706"/>
                    <a:pt x="935" y="7403"/>
                  </a:cubicBezTo>
                  <a:cubicBezTo>
                    <a:pt x="1001" y="8100"/>
                    <a:pt x="1034" y="9145"/>
                    <a:pt x="1034" y="10364"/>
                  </a:cubicBezTo>
                  <a:cubicBezTo>
                    <a:pt x="1001" y="11323"/>
                    <a:pt x="990" y="12106"/>
                    <a:pt x="968" y="12629"/>
                  </a:cubicBezTo>
                  <a:close/>
                  <a:moveTo>
                    <a:pt x="21556" y="8187"/>
                  </a:moveTo>
                  <a:cubicBezTo>
                    <a:pt x="21523" y="7490"/>
                    <a:pt x="21479" y="6881"/>
                    <a:pt x="21424" y="6445"/>
                  </a:cubicBezTo>
                  <a:cubicBezTo>
                    <a:pt x="21369" y="6010"/>
                    <a:pt x="21303" y="5661"/>
                    <a:pt x="21215" y="5400"/>
                  </a:cubicBezTo>
                  <a:cubicBezTo>
                    <a:pt x="21127" y="5139"/>
                    <a:pt x="21050" y="5052"/>
                    <a:pt x="20962" y="5052"/>
                  </a:cubicBezTo>
                  <a:cubicBezTo>
                    <a:pt x="20874" y="5052"/>
                    <a:pt x="20786" y="5139"/>
                    <a:pt x="20698" y="5400"/>
                  </a:cubicBezTo>
                  <a:cubicBezTo>
                    <a:pt x="20621" y="5661"/>
                    <a:pt x="20544" y="6010"/>
                    <a:pt x="20489" y="6532"/>
                  </a:cubicBezTo>
                  <a:cubicBezTo>
                    <a:pt x="20434" y="7055"/>
                    <a:pt x="20379" y="7664"/>
                    <a:pt x="20346" y="8361"/>
                  </a:cubicBezTo>
                  <a:cubicBezTo>
                    <a:pt x="20313" y="9058"/>
                    <a:pt x="20291" y="9929"/>
                    <a:pt x="20291" y="10800"/>
                  </a:cubicBezTo>
                  <a:cubicBezTo>
                    <a:pt x="20291" y="11671"/>
                    <a:pt x="20313" y="12542"/>
                    <a:pt x="20346" y="13239"/>
                  </a:cubicBezTo>
                  <a:cubicBezTo>
                    <a:pt x="20379" y="13935"/>
                    <a:pt x="20423" y="14545"/>
                    <a:pt x="20478" y="14981"/>
                  </a:cubicBezTo>
                  <a:cubicBezTo>
                    <a:pt x="20533" y="15416"/>
                    <a:pt x="20599" y="15852"/>
                    <a:pt x="20687" y="16026"/>
                  </a:cubicBezTo>
                  <a:cubicBezTo>
                    <a:pt x="20764" y="16287"/>
                    <a:pt x="20852" y="16374"/>
                    <a:pt x="20940" y="16374"/>
                  </a:cubicBezTo>
                  <a:cubicBezTo>
                    <a:pt x="21028" y="16374"/>
                    <a:pt x="21116" y="16287"/>
                    <a:pt x="21193" y="16026"/>
                  </a:cubicBezTo>
                  <a:cubicBezTo>
                    <a:pt x="21270" y="15765"/>
                    <a:pt x="21347" y="15416"/>
                    <a:pt x="21402" y="14894"/>
                  </a:cubicBezTo>
                  <a:cubicBezTo>
                    <a:pt x="21457" y="14371"/>
                    <a:pt x="21512" y="13761"/>
                    <a:pt x="21545" y="13064"/>
                  </a:cubicBezTo>
                  <a:cubicBezTo>
                    <a:pt x="21578" y="12368"/>
                    <a:pt x="21600" y="11497"/>
                    <a:pt x="21600" y="10626"/>
                  </a:cubicBezTo>
                  <a:cubicBezTo>
                    <a:pt x="21600" y="9668"/>
                    <a:pt x="21589" y="8884"/>
                    <a:pt x="21556" y="8187"/>
                  </a:cubicBezTo>
                  <a:close/>
                  <a:moveTo>
                    <a:pt x="21347" y="12803"/>
                  </a:moveTo>
                  <a:cubicBezTo>
                    <a:pt x="21325" y="13326"/>
                    <a:pt x="21292" y="13848"/>
                    <a:pt x="21248" y="14197"/>
                  </a:cubicBezTo>
                  <a:cubicBezTo>
                    <a:pt x="21204" y="14545"/>
                    <a:pt x="21160" y="14806"/>
                    <a:pt x="21105" y="14981"/>
                  </a:cubicBezTo>
                  <a:cubicBezTo>
                    <a:pt x="21050" y="15155"/>
                    <a:pt x="20995" y="15242"/>
                    <a:pt x="20940" y="15242"/>
                  </a:cubicBezTo>
                  <a:cubicBezTo>
                    <a:pt x="20885" y="15242"/>
                    <a:pt x="20830" y="15155"/>
                    <a:pt x="20775" y="14981"/>
                  </a:cubicBezTo>
                  <a:cubicBezTo>
                    <a:pt x="20720" y="14806"/>
                    <a:pt x="20676" y="14545"/>
                    <a:pt x="20632" y="14197"/>
                  </a:cubicBezTo>
                  <a:cubicBezTo>
                    <a:pt x="20588" y="13848"/>
                    <a:pt x="20555" y="13413"/>
                    <a:pt x="20533" y="12803"/>
                  </a:cubicBezTo>
                  <a:cubicBezTo>
                    <a:pt x="20511" y="12281"/>
                    <a:pt x="20500" y="11584"/>
                    <a:pt x="20500" y="10800"/>
                  </a:cubicBezTo>
                  <a:cubicBezTo>
                    <a:pt x="20500" y="10016"/>
                    <a:pt x="20511" y="9319"/>
                    <a:pt x="20533" y="8797"/>
                  </a:cubicBezTo>
                  <a:cubicBezTo>
                    <a:pt x="20555" y="8274"/>
                    <a:pt x="20588" y="7752"/>
                    <a:pt x="20632" y="7490"/>
                  </a:cubicBezTo>
                  <a:cubicBezTo>
                    <a:pt x="20676" y="7142"/>
                    <a:pt x="20720" y="6881"/>
                    <a:pt x="20775" y="6706"/>
                  </a:cubicBezTo>
                  <a:cubicBezTo>
                    <a:pt x="20830" y="6532"/>
                    <a:pt x="20885" y="6445"/>
                    <a:pt x="20940" y="6445"/>
                  </a:cubicBezTo>
                  <a:cubicBezTo>
                    <a:pt x="20995" y="6445"/>
                    <a:pt x="21050" y="6532"/>
                    <a:pt x="21105" y="6706"/>
                  </a:cubicBezTo>
                  <a:cubicBezTo>
                    <a:pt x="21160" y="6881"/>
                    <a:pt x="21204" y="7142"/>
                    <a:pt x="21248" y="7490"/>
                  </a:cubicBezTo>
                  <a:cubicBezTo>
                    <a:pt x="21292" y="7839"/>
                    <a:pt x="21325" y="8274"/>
                    <a:pt x="21347" y="8884"/>
                  </a:cubicBezTo>
                  <a:cubicBezTo>
                    <a:pt x="21369" y="9406"/>
                    <a:pt x="21380" y="10103"/>
                    <a:pt x="21380" y="10887"/>
                  </a:cubicBezTo>
                  <a:cubicBezTo>
                    <a:pt x="21391" y="11584"/>
                    <a:pt x="21369" y="12281"/>
                    <a:pt x="21347" y="12803"/>
                  </a:cubicBezTo>
                  <a:close/>
                  <a:moveTo>
                    <a:pt x="2563" y="5139"/>
                  </a:moveTo>
                  <a:cubicBezTo>
                    <a:pt x="2596" y="5226"/>
                    <a:pt x="2629" y="5313"/>
                    <a:pt x="2651" y="5313"/>
                  </a:cubicBezTo>
                  <a:lnTo>
                    <a:pt x="2618" y="6794"/>
                  </a:lnTo>
                  <a:cubicBezTo>
                    <a:pt x="2596" y="6706"/>
                    <a:pt x="2563" y="6619"/>
                    <a:pt x="2541" y="6532"/>
                  </a:cubicBezTo>
                  <a:cubicBezTo>
                    <a:pt x="2508" y="6445"/>
                    <a:pt x="2475" y="6445"/>
                    <a:pt x="2442" y="6445"/>
                  </a:cubicBezTo>
                  <a:cubicBezTo>
                    <a:pt x="2387" y="6445"/>
                    <a:pt x="2332" y="6532"/>
                    <a:pt x="2277" y="6706"/>
                  </a:cubicBezTo>
                  <a:cubicBezTo>
                    <a:pt x="2233" y="6881"/>
                    <a:pt x="2189" y="7142"/>
                    <a:pt x="2145" y="7403"/>
                  </a:cubicBezTo>
                  <a:cubicBezTo>
                    <a:pt x="2112" y="7752"/>
                    <a:pt x="2079" y="8100"/>
                    <a:pt x="2057" y="8623"/>
                  </a:cubicBezTo>
                  <a:cubicBezTo>
                    <a:pt x="2035" y="9145"/>
                    <a:pt x="2024" y="9668"/>
                    <a:pt x="2024" y="10277"/>
                  </a:cubicBezTo>
                  <a:lnTo>
                    <a:pt x="2024" y="16200"/>
                  </a:lnTo>
                  <a:lnTo>
                    <a:pt x="1815" y="16200"/>
                  </a:lnTo>
                  <a:lnTo>
                    <a:pt x="1815" y="5226"/>
                  </a:lnTo>
                  <a:lnTo>
                    <a:pt x="1958" y="5226"/>
                  </a:lnTo>
                  <a:lnTo>
                    <a:pt x="1991" y="7403"/>
                  </a:lnTo>
                  <a:cubicBezTo>
                    <a:pt x="2024" y="6706"/>
                    <a:pt x="2079" y="6097"/>
                    <a:pt x="2156" y="5661"/>
                  </a:cubicBezTo>
                  <a:cubicBezTo>
                    <a:pt x="2233" y="5226"/>
                    <a:pt x="2321" y="5052"/>
                    <a:pt x="2420" y="5052"/>
                  </a:cubicBezTo>
                  <a:cubicBezTo>
                    <a:pt x="2486" y="5052"/>
                    <a:pt x="2519" y="5139"/>
                    <a:pt x="2563" y="5139"/>
                  </a:cubicBezTo>
                  <a:close/>
                  <a:moveTo>
                    <a:pt x="19235" y="5139"/>
                  </a:moveTo>
                  <a:cubicBezTo>
                    <a:pt x="19213" y="5139"/>
                    <a:pt x="19180" y="5052"/>
                    <a:pt x="19147" y="5052"/>
                  </a:cubicBezTo>
                  <a:cubicBezTo>
                    <a:pt x="19070" y="5052"/>
                    <a:pt x="18993" y="5139"/>
                    <a:pt x="18927" y="5313"/>
                  </a:cubicBezTo>
                  <a:cubicBezTo>
                    <a:pt x="18862" y="5487"/>
                    <a:pt x="18796" y="5748"/>
                    <a:pt x="18752" y="6010"/>
                  </a:cubicBezTo>
                  <a:cubicBezTo>
                    <a:pt x="18708" y="6271"/>
                    <a:pt x="18664" y="6706"/>
                    <a:pt x="18642" y="7229"/>
                  </a:cubicBezTo>
                  <a:cubicBezTo>
                    <a:pt x="18609" y="7664"/>
                    <a:pt x="18598" y="8274"/>
                    <a:pt x="18598" y="8884"/>
                  </a:cubicBezTo>
                  <a:cubicBezTo>
                    <a:pt x="18598" y="9755"/>
                    <a:pt x="18620" y="10452"/>
                    <a:pt x="18675" y="10974"/>
                  </a:cubicBezTo>
                  <a:cubicBezTo>
                    <a:pt x="18730" y="11497"/>
                    <a:pt x="18785" y="11932"/>
                    <a:pt x="18851" y="12194"/>
                  </a:cubicBezTo>
                  <a:cubicBezTo>
                    <a:pt x="18796" y="12368"/>
                    <a:pt x="18752" y="12629"/>
                    <a:pt x="18708" y="12977"/>
                  </a:cubicBezTo>
                  <a:cubicBezTo>
                    <a:pt x="18675" y="13326"/>
                    <a:pt x="18653" y="13761"/>
                    <a:pt x="18653" y="14197"/>
                  </a:cubicBezTo>
                  <a:cubicBezTo>
                    <a:pt x="18653" y="14632"/>
                    <a:pt x="18664" y="14893"/>
                    <a:pt x="18686" y="15155"/>
                  </a:cubicBezTo>
                  <a:cubicBezTo>
                    <a:pt x="18708" y="15416"/>
                    <a:pt x="18730" y="15590"/>
                    <a:pt x="18774" y="15764"/>
                  </a:cubicBezTo>
                  <a:cubicBezTo>
                    <a:pt x="18697" y="16026"/>
                    <a:pt x="18631" y="16287"/>
                    <a:pt x="18587" y="16635"/>
                  </a:cubicBezTo>
                  <a:cubicBezTo>
                    <a:pt x="18543" y="16984"/>
                    <a:pt x="18521" y="17506"/>
                    <a:pt x="18521" y="18116"/>
                  </a:cubicBezTo>
                  <a:cubicBezTo>
                    <a:pt x="18521" y="19161"/>
                    <a:pt x="18576" y="20032"/>
                    <a:pt x="18697" y="20642"/>
                  </a:cubicBezTo>
                  <a:cubicBezTo>
                    <a:pt x="18818" y="21252"/>
                    <a:pt x="18971" y="21513"/>
                    <a:pt x="19169" y="21513"/>
                  </a:cubicBezTo>
                  <a:cubicBezTo>
                    <a:pt x="19389" y="21513"/>
                    <a:pt x="19554" y="21164"/>
                    <a:pt x="19686" y="20468"/>
                  </a:cubicBezTo>
                  <a:cubicBezTo>
                    <a:pt x="19807" y="19771"/>
                    <a:pt x="19873" y="18900"/>
                    <a:pt x="19873" y="17681"/>
                  </a:cubicBezTo>
                  <a:cubicBezTo>
                    <a:pt x="19873" y="16810"/>
                    <a:pt x="19829" y="16113"/>
                    <a:pt x="19752" y="15590"/>
                  </a:cubicBezTo>
                  <a:cubicBezTo>
                    <a:pt x="19675" y="15068"/>
                    <a:pt x="19554" y="14806"/>
                    <a:pt x="19400" y="14806"/>
                  </a:cubicBezTo>
                  <a:lnTo>
                    <a:pt x="19037" y="14806"/>
                  </a:lnTo>
                  <a:cubicBezTo>
                    <a:pt x="18982" y="14806"/>
                    <a:pt x="18938" y="14719"/>
                    <a:pt x="18905" y="14545"/>
                  </a:cubicBezTo>
                  <a:cubicBezTo>
                    <a:pt x="18873" y="14371"/>
                    <a:pt x="18851" y="14110"/>
                    <a:pt x="18851" y="13761"/>
                  </a:cubicBezTo>
                  <a:cubicBezTo>
                    <a:pt x="18851" y="13500"/>
                    <a:pt x="18862" y="13239"/>
                    <a:pt x="18884" y="12977"/>
                  </a:cubicBezTo>
                  <a:cubicBezTo>
                    <a:pt x="18905" y="12716"/>
                    <a:pt x="18938" y="12542"/>
                    <a:pt x="18993" y="12455"/>
                  </a:cubicBezTo>
                  <a:cubicBezTo>
                    <a:pt x="19026" y="12455"/>
                    <a:pt x="19048" y="12542"/>
                    <a:pt x="19070" y="12542"/>
                  </a:cubicBezTo>
                  <a:cubicBezTo>
                    <a:pt x="19092" y="12542"/>
                    <a:pt x="19125" y="12542"/>
                    <a:pt x="19147" y="12542"/>
                  </a:cubicBezTo>
                  <a:cubicBezTo>
                    <a:pt x="19224" y="12542"/>
                    <a:pt x="19301" y="12455"/>
                    <a:pt x="19367" y="12281"/>
                  </a:cubicBezTo>
                  <a:cubicBezTo>
                    <a:pt x="19433" y="12106"/>
                    <a:pt x="19488" y="11845"/>
                    <a:pt x="19543" y="11584"/>
                  </a:cubicBezTo>
                  <a:cubicBezTo>
                    <a:pt x="19587" y="11235"/>
                    <a:pt x="19631" y="10887"/>
                    <a:pt x="19653" y="10365"/>
                  </a:cubicBezTo>
                  <a:cubicBezTo>
                    <a:pt x="19686" y="9929"/>
                    <a:pt x="19697" y="9319"/>
                    <a:pt x="19697" y="8710"/>
                  </a:cubicBezTo>
                  <a:cubicBezTo>
                    <a:pt x="19697" y="8187"/>
                    <a:pt x="19686" y="7665"/>
                    <a:pt x="19653" y="7229"/>
                  </a:cubicBezTo>
                  <a:cubicBezTo>
                    <a:pt x="19620" y="6794"/>
                    <a:pt x="19587" y="6358"/>
                    <a:pt x="19532" y="6097"/>
                  </a:cubicBezTo>
                  <a:lnTo>
                    <a:pt x="19785" y="6271"/>
                  </a:lnTo>
                  <a:lnTo>
                    <a:pt x="19917" y="6271"/>
                  </a:lnTo>
                  <a:lnTo>
                    <a:pt x="19917" y="5226"/>
                  </a:lnTo>
                  <a:lnTo>
                    <a:pt x="19323" y="5226"/>
                  </a:lnTo>
                  <a:cubicBezTo>
                    <a:pt x="19290" y="5226"/>
                    <a:pt x="19257" y="5139"/>
                    <a:pt x="19235" y="5139"/>
                  </a:cubicBezTo>
                  <a:close/>
                  <a:moveTo>
                    <a:pt x="18884" y="16200"/>
                  </a:moveTo>
                  <a:lnTo>
                    <a:pt x="19301" y="16200"/>
                  </a:lnTo>
                  <a:cubicBezTo>
                    <a:pt x="19345" y="16200"/>
                    <a:pt x="19400" y="16200"/>
                    <a:pt x="19433" y="16287"/>
                  </a:cubicBezTo>
                  <a:cubicBezTo>
                    <a:pt x="19466" y="16374"/>
                    <a:pt x="19510" y="16461"/>
                    <a:pt x="19543" y="16548"/>
                  </a:cubicBezTo>
                  <a:cubicBezTo>
                    <a:pt x="19576" y="16723"/>
                    <a:pt x="19598" y="16897"/>
                    <a:pt x="19609" y="17071"/>
                  </a:cubicBezTo>
                  <a:cubicBezTo>
                    <a:pt x="19631" y="17332"/>
                    <a:pt x="19631" y="17594"/>
                    <a:pt x="19631" y="17942"/>
                  </a:cubicBezTo>
                  <a:cubicBezTo>
                    <a:pt x="19631" y="18203"/>
                    <a:pt x="19620" y="18465"/>
                    <a:pt x="19609" y="18813"/>
                  </a:cubicBezTo>
                  <a:cubicBezTo>
                    <a:pt x="19587" y="19074"/>
                    <a:pt x="19565" y="19336"/>
                    <a:pt x="19521" y="19597"/>
                  </a:cubicBezTo>
                  <a:cubicBezTo>
                    <a:pt x="19477" y="19858"/>
                    <a:pt x="19433" y="20032"/>
                    <a:pt x="19367" y="20119"/>
                  </a:cubicBezTo>
                  <a:cubicBezTo>
                    <a:pt x="19301" y="20206"/>
                    <a:pt x="19235" y="20294"/>
                    <a:pt x="19147" y="20294"/>
                  </a:cubicBezTo>
                  <a:cubicBezTo>
                    <a:pt x="19004" y="20294"/>
                    <a:pt x="18895" y="20119"/>
                    <a:pt x="18818" y="19684"/>
                  </a:cubicBezTo>
                  <a:cubicBezTo>
                    <a:pt x="18741" y="19336"/>
                    <a:pt x="18697" y="18726"/>
                    <a:pt x="18697" y="17942"/>
                  </a:cubicBezTo>
                  <a:cubicBezTo>
                    <a:pt x="18697" y="17506"/>
                    <a:pt x="18708" y="17158"/>
                    <a:pt x="18741" y="16897"/>
                  </a:cubicBezTo>
                  <a:cubicBezTo>
                    <a:pt x="18796" y="16635"/>
                    <a:pt x="18829" y="16374"/>
                    <a:pt x="18884" y="16200"/>
                  </a:cubicBezTo>
                  <a:close/>
                  <a:moveTo>
                    <a:pt x="19477" y="8884"/>
                  </a:moveTo>
                  <a:cubicBezTo>
                    <a:pt x="19477" y="9755"/>
                    <a:pt x="19444" y="10365"/>
                    <a:pt x="19389" y="10800"/>
                  </a:cubicBezTo>
                  <a:cubicBezTo>
                    <a:pt x="19334" y="11236"/>
                    <a:pt x="19246" y="11410"/>
                    <a:pt x="19147" y="11410"/>
                  </a:cubicBezTo>
                  <a:cubicBezTo>
                    <a:pt x="19048" y="11410"/>
                    <a:pt x="18971" y="11236"/>
                    <a:pt x="18905" y="10800"/>
                  </a:cubicBezTo>
                  <a:cubicBezTo>
                    <a:pt x="18840" y="10365"/>
                    <a:pt x="18807" y="9668"/>
                    <a:pt x="18807" y="8797"/>
                  </a:cubicBezTo>
                  <a:cubicBezTo>
                    <a:pt x="18807" y="7926"/>
                    <a:pt x="18840" y="7316"/>
                    <a:pt x="18905" y="6881"/>
                  </a:cubicBezTo>
                  <a:cubicBezTo>
                    <a:pt x="18971" y="6445"/>
                    <a:pt x="19048" y="6271"/>
                    <a:pt x="19158" y="6271"/>
                  </a:cubicBezTo>
                  <a:cubicBezTo>
                    <a:pt x="19257" y="6271"/>
                    <a:pt x="19334" y="6532"/>
                    <a:pt x="19400" y="6968"/>
                  </a:cubicBezTo>
                  <a:cubicBezTo>
                    <a:pt x="19444" y="7403"/>
                    <a:pt x="19477" y="8013"/>
                    <a:pt x="19477" y="8884"/>
                  </a:cubicBezTo>
                  <a:close/>
                  <a:moveTo>
                    <a:pt x="14319" y="435"/>
                  </a:moveTo>
                  <a:cubicBezTo>
                    <a:pt x="14352" y="610"/>
                    <a:pt x="14363" y="871"/>
                    <a:pt x="14363" y="1219"/>
                  </a:cubicBezTo>
                  <a:cubicBezTo>
                    <a:pt x="14363" y="1568"/>
                    <a:pt x="14352" y="1829"/>
                    <a:pt x="14319" y="2003"/>
                  </a:cubicBezTo>
                  <a:cubicBezTo>
                    <a:pt x="14286" y="2177"/>
                    <a:pt x="14264" y="2264"/>
                    <a:pt x="14220" y="2264"/>
                  </a:cubicBezTo>
                  <a:cubicBezTo>
                    <a:pt x="14176" y="2264"/>
                    <a:pt x="14143" y="2177"/>
                    <a:pt x="14121" y="1916"/>
                  </a:cubicBezTo>
                  <a:cubicBezTo>
                    <a:pt x="14099" y="1742"/>
                    <a:pt x="14077" y="1481"/>
                    <a:pt x="14077" y="1132"/>
                  </a:cubicBezTo>
                  <a:cubicBezTo>
                    <a:pt x="14077" y="784"/>
                    <a:pt x="14088" y="523"/>
                    <a:pt x="14121" y="348"/>
                  </a:cubicBezTo>
                  <a:cubicBezTo>
                    <a:pt x="14143" y="174"/>
                    <a:pt x="14176" y="0"/>
                    <a:pt x="14220" y="0"/>
                  </a:cubicBezTo>
                  <a:cubicBezTo>
                    <a:pt x="14253" y="174"/>
                    <a:pt x="14286" y="261"/>
                    <a:pt x="14319" y="435"/>
                  </a:cubicBezTo>
                  <a:close/>
                  <a:moveTo>
                    <a:pt x="13527" y="14545"/>
                  </a:moveTo>
                  <a:lnTo>
                    <a:pt x="13560" y="15765"/>
                  </a:lnTo>
                  <a:cubicBezTo>
                    <a:pt x="13516" y="15852"/>
                    <a:pt x="13473" y="16026"/>
                    <a:pt x="13418" y="16113"/>
                  </a:cubicBezTo>
                  <a:cubicBezTo>
                    <a:pt x="13363" y="16200"/>
                    <a:pt x="13297" y="16287"/>
                    <a:pt x="13231" y="16287"/>
                  </a:cubicBezTo>
                  <a:cubicBezTo>
                    <a:pt x="12978" y="16287"/>
                    <a:pt x="12857" y="15416"/>
                    <a:pt x="12857" y="13587"/>
                  </a:cubicBezTo>
                  <a:lnTo>
                    <a:pt x="12857" y="6532"/>
                  </a:lnTo>
                  <a:lnTo>
                    <a:pt x="12626" y="6532"/>
                  </a:lnTo>
                  <a:lnTo>
                    <a:pt x="12626" y="5226"/>
                  </a:lnTo>
                  <a:lnTo>
                    <a:pt x="12857" y="5226"/>
                  </a:lnTo>
                  <a:lnTo>
                    <a:pt x="12857" y="1742"/>
                  </a:lnTo>
                  <a:lnTo>
                    <a:pt x="13066" y="1742"/>
                  </a:lnTo>
                  <a:lnTo>
                    <a:pt x="13066" y="5226"/>
                  </a:lnTo>
                  <a:lnTo>
                    <a:pt x="13505" y="5226"/>
                  </a:lnTo>
                  <a:lnTo>
                    <a:pt x="13505" y="6445"/>
                  </a:lnTo>
                  <a:lnTo>
                    <a:pt x="13066" y="6445"/>
                  </a:lnTo>
                  <a:lnTo>
                    <a:pt x="13066" y="13239"/>
                  </a:lnTo>
                  <a:cubicBezTo>
                    <a:pt x="13066" y="13848"/>
                    <a:pt x="13088" y="14284"/>
                    <a:pt x="13121" y="14545"/>
                  </a:cubicBezTo>
                  <a:cubicBezTo>
                    <a:pt x="13154" y="14806"/>
                    <a:pt x="13209" y="14894"/>
                    <a:pt x="13275" y="14894"/>
                  </a:cubicBezTo>
                  <a:cubicBezTo>
                    <a:pt x="13319" y="14894"/>
                    <a:pt x="13374" y="14894"/>
                    <a:pt x="13418" y="14806"/>
                  </a:cubicBezTo>
                  <a:cubicBezTo>
                    <a:pt x="13451" y="14719"/>
                    <a:pt x="13484" y="14632"/>
                    <a:pt x="13527" y="14545"/>
                  </a:cubicBezTo>
                  <a:close/>
                  <a:moveTo>
                    <a:pt x="14121" y="5226"/>
                  </a:moveTo>
                  <a:lnTo>
                    <a:pt x="14330" y="5226"/>
                  </a:lnTo>
                  <a:lnTo>
                    <a:pt x="14330" y="16200"/>
                  </a:lnTo>
                  <a:lnTo>
                    <a:pt x="14121" y="16200"/>
                  </a:lnTo>
                  <a:lnTo>
                    <a:pt x="14121" y="5226"/>
                  </a:lnTo>
                  <a:close/>
                  <a:moveTo>
                    <a:pt x="16057" y="6445"/>
                  </a:moveTo>
                  <a:cubicBezTo>
                    <a:pt x="16002" y="6010"/>
                    <a:pt x="15936" y="5661"/>
                    <a:pt x="15848" y="5400"/>
                  </a:cubicBezTo>
                  <a:cubicBezTo>
                    <a:pt x="15760" y="5139"/>
                    <a:pt x="15683" y="5052"/>
                    <a:pt x="15595" y="5052"/>
                  </a:cubicBezTo>
                  <a:cubicBezTo>
                    <a:pt x="15507" y="5052"/>
                    <a:pt x="15419" y="5139"/>
                    <a:pt x="15331" y="5400"/>
                  </a:cubicBezTo>
                  <a:cubicBezTo>
                    <a:pt x="15254" y="5661"/>
                    <a:pt x="15177" y="6010"/>
                    <a:pt x="15122" y="6532"/>
                  </a:cubicBezTo>
                  <a:cubicBezTo>
                    <a:pt x="15067" y="7055"/>
                    <a:pt x="15012" y="7664"/>
                    <a:pt x="14979" y="8361"/>
                  </a:cubicBezTo>
                  <a:cubicBezTo>
                    <a:pt x="14946" y="9058"/>
                    <a:pt x="14924" y="9929"/>
                    <a:pt x="14924" y="10800"/>
                  </a:cubicBezTo>
                  <a:cubicBezTo>
                    <a:pt x="14924" y="11671"/>
                    <a:pt x="14946" y="12542"/>
                    <a:pt x="14979" y="13239"/>
                  </a:cubicBezTo>
                  <a:cubicBezTo>
                    <a:pt x="15012" y="13935"/>
                    <a:pt x="15056" y="14545"/>
                    <a:pt x="15111" y="14981"/>
                  </a:cubicBezTo>
                  <a:cubicBezTo>
                    <a:pt x="15166" y="15416"/>
                    <a:pt x="15232" y="15852"/>
                    <a:pt x="15320" y="16026"/>
                  </a:cubicBezTo>
                  <a:cubicBezTo>
                    <a:pt x="15397" y="16287"/>
                    <a:pt x="15485" y="16374"/>
                    <a:pt x="15573" y="16374"/>
                  </a:cubicBezTo>
                  <a:cubicBezTo>
                    <a:pt x="15661" y="16374"/>
                    <a:pt x="15749" y="16287"/>
                    <a:pt x="15826" y="16026"/>
                  </a:cubicBezTo>
                  <a:cubicBezTo>
                    <a:pt x="15903" y="15765"/>
                    <a:pt x="15980" y="15416"/>
                    <a:pt x="16035" y="14894"/>
                  </a:cubicBezTo>
                  <a:cubicBezTo>
                    <a:pt x="16090" y="14371"/>
                    <a:pt x="16145" y="13761"/>
                    <a:pt x="16178" y="13064"/>
                  </a:cubicBezTo>
                  <a:cubicBezTo>
                    <a:pt x="16211" y="12368"/>
                    <a:pt x="16233" y="11497"/>
                    <a:pt x="16233" y="10626"/>
                  </a:cubicBezTo>
                  <a:cubicBezTo>
                    <a:pt x="16233" y="9755"/>
                    <a:pt x="16222" y="8884"/>
                    <a:pt x="16189" y="8274"/>
                  </a:cubicBezTo>
                  <a:cubicBezTo>
                    <a:pt x="16156" y="7664"/>
                    <a:pt x="16123" y="6968"/>
                    <a:pt x="16057" y="6445"/>
                  </a:cubicBezTo>
                  <a:close/>
                  <a:moveTo>
                    <a:pt x="15991" y="12803"/>
                  </a:moveTo>
                  <a:cubicBezTo>
                    <a:pt x="15969" y="13326"/>
                    <a:pt x="15936" y="13848"/>
                    <a:pt x="15892" y="14197"/>
                  </a:cubicBezTo>
                  <a:cubicBezTo>
                    <a:pt x="15848" y="14545"/>
                    <a:pt x="15804" y="14806"/>
                    <a:pt x="15749" y="14981"/>
                  </a:cubicBezTo>
                  <a:cubicBezTo>
                    <a:pt x="15694" y="15155"/>
                    <a:pt x="15639" y="15242"/>
                    <a:pt x="15584" y="15242"/>
                  </a:cubicBezTo>
                  <a:cubicBezTo>
                    <a:pt x="15529" y="15242"/>
                    <a:pt x="15474" y="15155"/>
                    <a:pt x="15419" y="14981"/>
                  </a:cubicBezTo>
                  <a:cubicBezTo>
                    <a:pt x="15364" y="14806"/>
                    <a:pt x="15320" y="14545"/>
                    <a:pt x="15276" y="14197"/>
                  </a:cubicBezTo>
                  <a:cubicBezTo>
                    <a:pt x="15232" y="13848"/>
                    <a:pt x="15199" y="13413"/>
                    <a:pt x="15177" y="12803"/>
                  </a:cubicBezTo>
                  <a:cubicBezTo>
                    <a:pt x="15155" y="12281"/>
                    <a:pt x="15144" y="11584"/>
                    <a:pt x="15144" y="10800"/>
                  </a:cubicBezTo>
                  <a:cubicBezTo>
                    <a:pt x="15144" y="10016"/>
                    <a:pt x="15155" y="9319"/>
                    <a:pt x="15177" y="8797"/>
                  </a:cubicBezTo>
                  <a:cubicBezTo>
                    <a:pt x="15199" y="8274"/>
                    <a:pt x="15232" y="7752"/>
                    <a:pt x="15276" y="7490"/>
                  </a:cubicBezTo>
                  <a:cubicBezTo>
                    <a:pt x="15320" y="7142"/>
                    <a:pt x="15364" y="6881"/>
                    <a:pt x="15419" y="6706"/>
                  </a:cubicBezTo>
                  <a:cubicBezTo>
                    <a:pt x="15474" y="6532"/>
                    <a:pt x="15529" y="6445"/>
                    <a:pt x="15584" y="6445"/>
                  </a:cubicBezTo>
                  <a:cubicBezTo>
                    <a:pt x="15639" y="6445"/>
                    <a:pt x="15694" y="6532"/>
                    <a:pt x="15749" y="6706"/>
                  </a:cubicBezTo>
                  <a:cubicBezTo>
                    <a:pt x="15804" y="6881"/>
                    <a:pt x="15848" y="7142"/>
                    <a:pt x="15892" y="7490"/>
                  </a:cubicBezTo>
                  <a:cubicBezTo>
                    <a:pt x="15936" y="7839"/>
                    <a:pt x="15969" y="8274"/>
                    <a:pt x="15991" y="8884"/>
                  </a:cubicBezTo>
                  <a:cubicBezTo>
                    <a:pt x="16013" y="9406"/>
                    <a:pt x="16024" y="10103"/>
                    <a:pt x="16024" y="10887"/>
                  </a:cubicBezTo>
                  <a:cubicBezTo>
                    <a:pt x="16024" y="11584"/>
                    <a:pt x="16013" y="12281"/>
                    <a:pt x="15991" y="12803"/>
                  </a:cubicBezTo>
                  <a:close/>
                  <a:moveTo>
                    <a:pt x="8930" y="6010"/>
                  </a:moveTo>
                  <a:cubicBezTo>
                    <a:pt x="9007" y="6619"/>
                    <a:pt x="9051" y="7490"/>
                    <a:pt x="9051" y="8623"/>
                  </a:cubicBezTo>
                  <a:lnTo>
                    <a:pt x="9051" y="16200"/>
                  </a:lnTo>
                  <a:lnTo>
                    <a:pt x="8842" y="16200"/>
                  </a:lnTo>
                  <a:lnTo>
                    <a:pt x="8842" y="8884"/>
                  </a:lnTo>
                  <a:cubicBezTo>
                    <a:pt x="8842" y="8187"/>
                    <a:pt x="8820" y="7577"/>
                    <a:pt x="8776" y="7055"/>
                  </a:cubicBezTo>
                  <a:cubicBezTo>
                    <a:pt x="8732" y="6619"/>
                    <a:pt x="8655" y="6358"/>
                    <a:pt x="8534" y="6358"/>
                  </a:cubicBezTo>
                  <a:cubicBezTo>
                    <a:pt x="8468" y="6358"/>
                    <a:pt x="8391" y="6532"/>
                    <a:pt x="8325" y="6794"/>
                  </a:cubicBezTo>
                  <a:cubicBezTo>
                    <a:pt x="8259" y="7055"/>
                    <a:pt x="8193" y="7490"/>
                    <a:pt x="8138" y="7926"/>
                  </a:cubicBezTo>
                  <a:lnTo>
                    <a:pt x="8138" y="16200"/>
                  </a:lnTo>
                  <a:lnTo>
                    <a:pt x="7930" y="16200"/>
                  </a:lnTo>
                  <a:lnTo>
                    <a:pt x="7930" y="5226"/>
                  </a:lnTo>
                  <a:lnTo>
                    <a:pt x="8084" y="5226"/>
                  </a:lnTo>
                  <a:lnTo>
                    <a:pt x="8116" y="6706"/>
                  </a:lnTo>
                  <a:cubicBezTo>
                    <a:pt x="8182" y="6184"/>
                    <a:pt x="8259" y="5748"/>
                    <a:pt x="8336" y="5487"/>
                  </a:cubicBezTo>
                  <a:cubicBezTo>
                    <a:pt x="8413" y="5226"/>
                    <a:pt x="8501" y="5052"/>
                    <a:pt x="8600" y="5052"/>
                  </a:cubicBezTo>
                  <a:cubicBezTo>
                    <a:pt x="8732" y="5052"/>
                    <a:pt x="8853" y="5400"/>
                    <a:pt x="8930" y="6010"/>
                  </a:cubicBezTo>
                  <a:close/>
                  <a:moveTo>
                    <a:pt x="11922" y="5923"/>
                  </a:moveTo>
                  <a:cubicBezTo>
                    <a:pt x="11878" y="5574"/>
                    <a:pt x="11823" y="5400"/>
                    <a:pt x="11768" y="5226"/>
                  </a:cubicBezTo>
                  <a:cubicBezTo>
                    <a:pt x="11713" y="5052"/>
                    <a:pt x="11647" y="5052"/>
                    <a:pt x="11570" y="5052"/>
                  </a:cubicBezTo>
                  <a:cubicBezTo>
                    <a:pt x="11471" y="5052"/>
                    <a:pt x="11394" y="5139"/>
                    <a:pt x="11306" y="5313"/>
                  </a:cubicBezTo>
                  <a:cubicBezTo>
                    <a:pt x="11229" y="5487"/>
                    <a:pt x="11141" y="5748"/>
                    <a:pt x="11053" y="6184"/>
                  </a:cubicBezTo>
                  <a:lnTo>
                    <a:pt x="11130" y="7316"/>
                  </a:lnTo>
                  <a:cubicBezTo>
                    <a:pt x="11218" y="6968"/>
                    <a:pt x="11295" y="6706"/>
                    <a:pt x="11361" y="6532"/>
                  </a:cubicBezTo>
                  <a:cubicBezTo>
                    <a:pt x="11427" y="6358"/>
                    <a:pt x="11493" y="6358"/>
                    <a:pt x="11548" y="6358"/>
                  </a:cubicBezTo>
                  <a:cubicBezTo>
                    <a:pt x="11636" y="6358"/>
                    <a:pt x="11713" y="6532"/>
                    <a:pt x="11768" y="6881"/>
                  </a:cubicBezTo>
                  <a:cubicBezTo>
                    <a:pt x="11823" y="7229"/>
                    <a:pt x="11856" y="7926"/>
                    <a:pt x="11856" y="8797"/>
                  </a:cubicBezTo>
                  <a:lnTo>
                    <a:pt x="11856" y="9581"/>
                  </a:lnTo>
                  <a:lnTo>
                    <a:pt x="11581" y="9581"/>
                  </a:lnTo>
                  <a:cubicBezTo>
                    <a:pt x="11493" y="9581"/>
                    <a:pt x="11405" y="9668"/>
                    <a:pt x="11328" y="9842"/>
                  </a:cubicBezTo>
                  <a:cubicBezTo>
                    <a:pt x="11251" y="10016"/>
                    <a:pt x="11185" y="10190"/>
                    <a:pt x="11130" y="10539"/>
                  </a:cubicBezTo>
                  <a:cubicBezTo>
                    <a:pt x="11075" y="10800"/>
                    <a:pt x="11031" y="11235"/>
                    <a:pt x="11009" y="11671"/>
                  </a:cubicBezTo>
                  <a:cubicBezTo>
                    <a:pt x="10987" y="12106"/>
                    <a:pt x="10965" y="12629"/>
                    <a:pt x="10965" y="13152"/>
                  </a:cubicBezTo>
                  <a:cubicBezTo>
                    <a:pt x="10965" y="13674"/>
                    <a:pt x="10976" y="14110"/>
                    <a:pt x="10998" y="14458"/>
                  </a:cubicBezTo>
                  <a:cubicBezTo>
                    <a:pt x="11020" y="14806"/>
                    <a:pt x="11053" y="15155"/>
                    <a:pt x="11097" y="15503"/>
                  </a:cubicBezTo>
                  <a:cubicBezTo>
                    <a:pt x="11141" y="15764"/>
                    <a:pt x="11185" y="16026"/>
                    <a:pt x="11240" y="16113"/>
                  </a:cubicBezTo>
                  <a:cubicBezTo>
                    <a:pt x="11295" y="16287"/>
                    <a:pt x="11361" y="16374"/>
                    <a:pt x="11427" y="16374"/>
                  </a:cubicBezTo>
                  <a:cubicBezTo>
                    <a:pt x="11515" y="16374"/>
                    <a:pt x="11603" y="16287"/>
                    <a:pt x="11680" y="16026"/>
                  </a:cubicBezTo>
                  <a:cubicBezTo>
                    <a:pt x="11757" y="15765"/>
                    <a:pt x="11823" y="15416"/>
                    <a:pt x="11878" y="14806"/>
                  </a:cubicBezTo>
                  <a:lnTo>
                    <a:pt x="11889" y="14806"/>
                  </a:lnTo>
                  <a:lnTo>
                    <a:pt x="11922" y="16113"/>
                  </a:lnTo>
                  <a:lnTo>
                    <a:pt x="12087" y="16113"/>
                  </a:lnTo>
                  <a:lnTo>
                    <a:pt x="12087" y="8971"/>
                  </a:lnTo>
                  <a:cubicBezTo>
                    <a:pt x="12087" y="8187"/>
                    <a:pt x="12076" y="7577"/>
                    <a:pt x="12054" y="7055"/>
                  </a:cubicBezTo>
                  <a:cubicBezTo>
                    <a:pt x="11999" y="6706"/>
                    <a:pt x="11966" y="6271"/>
                    <a:pt x="11922" y="5923"/>
                  </a:cubicBezTo>
                  <a:close/>
                  <a:moveTo>
                    <a:pt x="11856" y="13500"/>
                  </a:moveTo>
                  <a:cubicBezTo>
                    <a:pt x="11801" y="14110"/>
                    <a:pt x="11746" y="14545"/>
                    <a:pt x="11669" y="14806"/>
                  </a:cubicBezTo>
                  <a:cubicBezTo>
                    <a:pt x="11603" y="15068"/>
                    <a:pt x="11526" y="15155"/>
                    <a:pt x="11460" y="15155"/>
                  </a:cubicBezTo>
                  <a:cubicBezTo>
                    <a:pt x="11383" y="15155"/>
                    <a:pt x="11317" y="14981"/>
                    <a:pt x="11251" y="14719"/>
                  </a:cubicBezTo>
                  <a:cubicBezTo>
                    <a:pt x="11196" y="14458"/>
                    <a:pt x="11163" y="13935"/>
                    <a:pt x="11163" y="13152"/>
                  </a:cubicBezTo>
                  <a:cubicBezTo>
                    <a:pt x="11163" y="12542"/>
                    <a:pt x="11196" y="12019"/>
                    <a:pt x="11262" y="11584"/>
                  </a:cubicBezTo>
                  <a:cubicBezTo>
                    <a:pt x="11328" y="11148"/>
                    <a:pt x="11449" y="10974"/>
                    <a:pt x="11614" y="10887"/>
                  </a:cubicBezTo>
                  <a:lnTo>
                    <a:pt x="11845" y="10887"/>
                  </a:lnTo>
                  <a:lnTo>
                    <a:pt x="11845" y="13500"/>
                  </a:lnTo>
                  <a:close/>
                  <a:moveTo>
                    <a:pt x="10503" y="14545"/>
                  </a:moveTo>
                  <a:lnTo>
                    <a:pt x="10536" y="15765"/>
                  </a:lnTo>
                  <a:cubicBezTo>
                    <a:pt x="10492" y="15852"/>
                    <a:pt x="10448" y="16026"/>
                    <a:pt x="10393" y="16113"/>
                  </a:cubicBezTo>
                  <a:cubicBezTo>
                    <a:pt x="10338" y="16200"/>
                    <a:pt x="10272" y="16287"/>
                    <a:pt x="10206" y="16287"/>
                  </a:cubicBezTo>
                  <a:cubicBezTo>
                    <a:pt x="9953" y="16287"/>
                    <a:pt x="9832" y="15416"/>
                    <a:pt x="9832" y="13587"/>
                  </a:cubicBezTo>
                  <a:lnTo>
                    <a:pt x="9832" y="6532"/>
                  </a:lnTo>
                  <a:lnTo>
                    <a:pt x="9601" y="6532"/>
                  </a:lnTo>
                  <a:lnTo>
                    <a:pt x="9601" y="5226"/>
                  </a:lnTo>
                  <a:lnTo>
                    <a:pt x="9832" y="5226"/>
                  </a:lnTo>
                  <a:lnTo>
                    <a:pt x="9832" y="1742"/>
                  </a:lnTo>
                  <a:lnTo>
                    <a:pt x="10041" y="1742"/>
                  </a:lnTo>
                  <a:lnTo>
                    <a:pt x="10041" y="5226"/>
                  </a:lnTo>
                  <a:lnTo>
                    <a:pt x="10481" y="5226"/>
                  </a:lnTo>
                  <a:lnTo>
                    <a:pt x="10481" y="6445"/>
                  </a:lnTo>
                  <a:lnTo>
                    <a:pt x="10041" y="6445"/>
                  </a:lnTo>
                  <a:lnTo>
                    <a:pt x="10041" y="13239"/>
                  </a:lnTo>
                  <a:cubicBezTo>
                    <a:pt x="10041" y="13848"/>
                    <a:pt x="10063" y="14284"/>
                    <a:pt x="10096" y="14545"/>
                  </a:cubicBezTo>
                  <a:cubicBezTo>
                    <a:pt x="10129" y="14806"/>
                    <a:pt x="10184" y="14894"/>
                    <a:pt x="10250" y="14894"/>
                  </a:cubicBezTo>
                  <a:cubicBezTo>
                    <a:pt x="10294" y="14894"/>
                    <a:pt x="10349" y="14894"/>
                    <a:pt x="10393" y="14806"/>
                  </a:cubicBezTo>
                  <a:cubicBezTo>
                    <a:pt x="10426" y="14719"/>
                    <a:pt x="10459" y="14632"/>
                    <a:pt x="10503" y="14545"/>
                  </a:cubicBezTo>
                  <a:close/>
                  <a:moveTo>
                    <a:pt x="17839" y="6010"/>
                  </a:moveTo>
                  <a:cubicBezTo>
                    <a:pt x="17916" y="6619"/>
                    <a:pt x="17960" y="7490"/>
                    <a:pt x="17960" y="8623"/>
                  </a:cubicBezTo>
                  <a:lnTo>
                    <a:pt x="17960" y="16200"/>
                  </a:lnTo>
                  <a:lnTo>
                    <a:pt x="17751" y="16200"/>
                  </a:lnTo>
                  <a:lnTo>
                    <a:pt x="17751" y="8884"/>
                  </a:lnTo>
                  <a:cubicBezTo>
                    <a:pt x="17751" y="8187"/>
                    <a:pt x="17729" y="7577"/>
                    <a:pt x="17685" y="7055"/>
                  </a:cubicBezTo>
                  <a:cubicBezTo>
                    <a:pt x="17641" y="6619"/>
                    <a:pt x="17564" y="6358"/>
                    <a:pt x="17443" y="6358"/>
                  </a:cubicBezTo>
                  <a:cubicBezTo>
                    <a:pt x="17377" y="6358"/>
                    <a:pt x="17300" y="6532"/>
                    <a:pt x="17234" y="6794"/>
                  </a:cubicBezTo>
                  <a:cubicBezTo>
                    <a:pt x="17168" y="7055"/>
                    <a:pt x="17102" y="7490"/>
                    <a:pt x="17047" y="7926"/>
                  </a:cubicBezTo>
                  <a:lnTo>
                    <a:pt x="17047" y="16200"/>
                  </a:lnTo>
                  <a:lnTo>
                    <a:pt x="16838" y="16200"/>
                  </a:lnTo>
                  <a:lnTo>
                    <a:pt x="16838" y="5226"/>
                  </a:lnTo>
                  <a:lnTo>
                    <a:pt x="16992" y="5226"/>
                  </a:lnTo>
                  <a:lnTo>
                    <a:pt x="17025" y="6706"/>
                  </a:lnTo>
                  <a:cubicBezTo>
                    <a:pt x="17091" y="6184"/>
                    <a:pt x="17168" y="5748"/>
                    <a:pt x="17245" y="5487"/>
                  </a:cubicBezTo>
                  <a:cubicBezTo>
                    <a:pt x="17322" y="5226"/>
                    <a:pt x="17410" y="5052"/>
                    <a:pt x="17509" y="5052"/>
                  </a:cubicBezTo>
                  <a:cubicBezTo>
                    <a:pt x="17652" y="5052"/>
                    <a:pt x="17762" y="5400"/>
                    <a:pt x="17839" y="6010"/>
                  </a:cubicBezTo>
                  <a:close/>
                </a:path>
              </a:pathLst>
            </a:custGeom>
            <a:solidFill>
              <a:srgbClr val="001F3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endParaRPr>
            </a:p>
          </p:txBody>
        </p:sp>
        <p:sp>
          <p:nvSpPr>
            <p:cNvPr id="22" name="Shape">
              <a:extLst>
                <a:ext uri="{FF2B5EF4-FFF2-40B4-BE49-F238E27FC236}">
                  <a16:creationId xmlns:a16="http://schemas.microsoft.com/office/drawing/2014/main" id="{CC804CFE-AB66-52E2-E3D0-8FE90FA4F14B}"/>
                </a:ext>
              </a:extLst>
            </p:cNvPr>
            <p:cNvSpPr/>
            <p:nvPr userDrawn="1"/>
          </p:nvSpPr>
          <p:spPr>
            <a:xfrm>
              <a:off x="1714499" y="5257800"/>
              <a:ext cx="4141472" cy="1689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4259" y="17540"/>
                  </a:moveTo>
                  <a:cubicBezTo>
                    <a:pt x="4279" y="18027"/>
                    <a:pt x="4286" y="18514"/>
                    <a:pt x="4286" y="19164"/>
                  </a:cubicBezTo>
                  <a:cubicBezTo>
                    <a:pt x="4286" y="19814"/>
                    <a:pt x="4279" y="20463"/>
                    <a:pt x="4259" y="20950"/>
                  </a:cubicBezTo>
                  <a:cubicBezTo>
                    <a:pt x="4239" y="21438"/>
                    <a:pt x="4219" y="21600"/>
                    <a:pt x="4193" y="21600"/>
                  </a:cubicBezTo>
                  <a:cubicBezTo>
                    <a:pt x="4166" y="21600"/>
                    <a:pt x="4146" y="21438"/>
                    <a:pt x="4127" y="20950"/>
                  </a:cubicBezTo>
                  <a:cubicBezTo>
                    <a:pt x="4107" y="20463"/>
                    <a:pt x="4100" y="19976"/>
                    <a:pt x="4100" y="19164"/>
                  </a:cubicBezTo>
                  <a:cubicBezTo>
                    <a:pt x="4100" y="18514"/>
                    <a:pt x="4107" y="17865"/>
                    <a:pt x="4127" y="17540"/>
                  </a:cubicBezTo>
                  <a:cubicBezTo>
                    <a:pt x="4146" y="17053"/>
                    <a:pt x="4166" y="16890"/>
                    <a:pt x="4193" y="16890"/>
                  </a:cubicBezTo>
                  <a:cubicBezTo>
                    <a:pt x="4219" y="16890"/>
                    <a:pt x="4246" y="17053"/>
                    <a:pt x="4259" y="17540"/>
                  </a:cubicBezTo>
                  <a:close/>
                  <a:moveTo>
                    <a:pt x="3670" y="13642"/>
                  </a:moveTo>
                  <a:lnTo>
                    <a:pt x="3623" y="18839"/>
                  </a:lnTo>
                  <a:lnTo>
                    <a:pt x="3617" y="18839"/>
                  </a:lnTo>
                  <a:lnTo>
                    <a:pt x="3564" y="13642"/>
                  </a:lnTo>
                  <a:lnTo>
                    <a:pt x="3411" y="650"/>
                  </a:lnTo>
                  <a:lnTo>
                    <a:pt x="3279" y="650"/>
                  </a:lnTo>
                  <a:lnTo>
                    <a:pt x="3126" y="13642"/>
                  </a:lnTo>
                  <a:lnTo>
                    <a:pt x="3073" y="18839"/>
                  </a:lnTo>
                  <a:lnTo>
                    <a:pt x="3067" y="18839"/>
                  </a:lnTo>
                  <a:lnTo>
                    <a:pt x="3027" y="13642"/>
                  </a:lnTo>
                  <a:lnTo>
                    <a:pt x="2881" y="650"/>
                  </a:lnTo>
                  <a:lnTo>
                    <a:pt x="2749" y="650"/>
                  </a:lnTo>
                  <a:lnTo>
                    <a:pt x="3001" y="21113"/>
                  </a:lnTo>
                  <a:lnTo>
                    <a:pt x="3133" y="21113"/>
                  </a:lnTo>
                  <a:lnTo>
                    <a:pt x="3285" y="8120"/>
                  </a:lnTo>
                  <a:lnTo>
                    <a:pt x="3338" y="2761"/>
                  </a:lnTo>
                  <a:lnTo>
                    <a:pt x="3391" y="8120"/>
                  </a:lnTo>
                  <a:lnTo>
                    <a:pt x="3544" y="21113"/>
                  </a:lnTo>
                  <a:lnTo>
                    <a:pt x="3689" y="21113"/>
                  </a:lnTo>
                  <a:lnTo>
                    <a:pt x="3934" y="650"/>
                  </a:lnTo>
                  <a:lnTo>
                    <a:pt x="3809" y="650"/>
                  </a:lnTo>
                  <a:lnTo>
                    <a:pt x="3670" y="13642"/>
                  </a:lnTo>
                  <a:close/>
                  <a:moveTo>
                    <a:pt x="2292" y="13642"/>
                  </a:moveTo>
                  <a:lnTo>
                    <a:pt x="2245" y="18839"/>
                  </a:lnTo>
                  <a:lnTo>
                    <a:pt x="2239" y="18839"/>
                  </a:lnTo>
                  <a:lnTo>
                    <a:pt x="2192" y="13642"/>
                  </a:lnTo>
                  <a:lnTo>
                    <a:pt x="2040" y="650"/>
                  </a:lnTo>
                  <a:lnTo>
                    <a:pt x="1908" y="650"/>
                  </a:lnTo>
                  <a:lnTo>
                    <a:pt x="1755" y="13642"/>
                  </a:lnTo>
                  <a:lnTo>
                    <a:pt x="1702" y="18839"/>
                  </a:lnTo>
                  <a:lnTo>
                    <a:pt x="1696" y="18839"/>
                  </a:lnTo>
                  <a:lnTo>
                    <a:pt x="1656" y="13642"/>
                  </a:lnTo>
                  <a:lnTo>
                    <a:pt x="1510" y="650"/>
                  </a:lnTo>
                  <a:lnTo>
                    <a:pt x="1378" y="650"/>
                  </a:lnTo>
                  <a:lnTo>
                    <a:pt x="1629" y="21113"/>
                  </a:lnTo>
                  <a:lnTo>
                    <a:pt x="1762" y="21113"/>
                  </a:lnTo>
                  <a:lnTo>
                    <a:pt x="1914" y="8120"/>
                  </a:lnTo>
                  <a:lnTo>
                    <a:pt x="1967" y="2761"/>
                  </a:lnTo>
                  <a:lnTo>
                    <a:pt x="2020" y="8120"/>
                  </a:lnTo>
                  <a:lnTo>
                    <a:pt x="2173" y="21113"/>
                  </a:lnTo>
                  <a:lnTo>
                    <a:pt x="2318" y="21113"/>
                  </a:lnTo>
                  <a:lnTo>
                    <a:pt x="2563" y="650"/>
                  </a:lnTo>
                  <a:lnTo>
                    <a:pt x="2438" y="650"/>
                  </a:lnTo>
                  <a:lnTo>
                    <a:pt x="2292" y="13642"/>
                  </a:lnTo>
                  <a:close/>
                  <a:moveTo>
                    <a:pt x="921" y="13642"/>
                  </a:moveTo>
                  <a:lnTo>
                    <a:pt x="874" y="18839"/>
                  </a:lnTo>
                  <a:lnTo>
                    <a:pt x="868" y="18839"/>
                  </a:lnTo>
                  <a:lnTo>
                    <a:pt x="815" y="13642"/>
                  </a:lnTo>
                  <a:lnTo>
                    <a:pt x="662" y="650"/>
                  </a:lnTo>
                  <a:lnTo>
                    <a:pt x="530" y="650"/>
                  </a:lnTo>
                  <a:lnTo>
                    <a:pt x="378" y="13642"/>
                  </a:lnTo>
                  <a:lnTo>
                    <a:pt x="325" y="18839"/>
                  </a:lnTo>
                  <a:lnTo>
                    <a:pt x="318" y="18839"/>
                  </a:lnTo>
                  <a:lnTo>
                    <a:pt x="278" y="13642"/>
                  </a:lnTo>
                  <a:lnTo>
                    <a:pt x="132" y="650"/>
                  </a:lnTo>
                  <a:lnTo>
                    <a:pt x="0" y="650"/>
                  </a:lnTo>
                  <a:lnTo>
                    <a:pt x="252" y="21113"/>
                  </a:lnTo>
                  <a:lnTo>
                    <a:pt x="384" y="21113"/>
                  </a:lnTo>
                  <a:lnTo>
                    <a:pt x="537" y="8120"/>
                  </a:lnTo>
                  <a:lnTo>
                    <a:pt x="590" y="2761"/>
                  </a:lnTo>
                  <a:lnTo>
                    <a:pt x="643" y="8120"/>
                  </a:lnTo>
                  <a:lnTo>
                    <a:pt x="795" y="21113"/>
                  </a:lnTo>
                  <a:lnTo>
                    <a:pt x="941" y="21113"/>
                  </a:lnTo>
                  <a:lnTo>
                    <a:pt x="1186" y="650"/>
                  </a:lnTo>
                  <a:lnTo>
                    <a:pt x="1060" y="650"/>
                  </a:lnTo>
                  <a:lnTo>
                    <a:pt x="921" y="13642"/>
                  </a:lnTo>
                  <a:close/>
                  <a:moveTo>
                    <a:pt x="18911" y="19001"/>
                  </a:moveTo>
                  <a:cubicBezTo>
                    <a:pt x="18884" y="19164"/>
                    <a:pt x="18845" y="19326"/>
                    <a:pt x="18811" y="19326"/>
                  </a:cubicBezTo>
                  <a:cubicBezTo>
                    <a:pt x="18772" y="19326"/>
                    <a:pt x="18739" y="19164"/>
                    <a:pt x="18699" y="18839"/>
                  </a:cubicBezTo>
                  <a:cubicBezTo>
                    <a:pt x="18659" y="18514"/>
                    <a:pt x="18633" y="18027"/>
                    <a:pt x="18599" y="17377"/>
                  </a:cubicBezTo>
                  <a:cubicBezTo>
                    <a:pt x="18566" y="16728"/>
                    <a:pt x="18546" y="15916"/>
                    <a:pt x="18533" y="14779"/>
                  </a:cubicBezTo>
                  <a:cubicBezTo>
                    <a:pt x="18513" y="13642"/>
                    <a:pt x="18507" y="12343"/>
                    <a:pt x="18507" y="10719"/>
                  </a:cubicBezTo>
                  <a:cubicBezTo>
                    <a:pt x="18507" y="8120"/>
                    <a:pt x="18533" y="6171"/>
                    <a:pt x="18593" y="4710"/>
                  </a:cubicBezTo>
                  <a:cubicBezTo>
                    <a:pt x="18652" y="3248"/>
                    <a:pt x="18725" y="2599"/>
                    <a:pt x="18818" y="2599"/>
                  </a:cubicBezTo>
                  <a:cubicBezTo>
                    <a:pt x="18851" y="2599"/>
                    <a:pt x="18878" y="2599"/>
                    <a:pt x="18911" y="2761"/>
                  </a:cubicBezTo>
                  <a:cubicBezTo>
                    <a:pt x="18937" y="2923"/>
                    <a:pt x="18970" y="3248"/>
                    <a:pt x="19003" y="3573"/>
                  </a:cubicBezTo>
                  <a:lnTo>
                    <a:pt x="19030" y="1137"/>
                  </a:lnTo>
                  <a:cubicBezTo>
                    <a:pt x="18990" y="650"/>
                    <a:pt x="18951" y="325"/>
                    <a:pt x="18911" y="162"/>
                  </a:cubicBezTo>
                  <a:cubicBezTo>
                    <a:pt x="18878" y="0"/>
                    <a:pt x="18838" y="0"/>
                    <a:pt x="18805" y="0"/>
                  </a:cubicBezTo>
                  <a:cubicBezTo>
                    <a:pt x="18745" y="0"/>
                    <a:pt x="18686" y="162"/>
                    <a:pt x="18633" y="650"/>
                  </a:cubicBezTo>
                  <a:cubicBezTo>
                    <a:pt x="18580" y="1137"/>
                    <a:pt x="18540" y="1786"/>
                    <a:pt x="18500" y="2761"/>
                  </a:cubicBezTo>
                  <a:cubicBezTo>
                    <a:pt x="18460" y="3735"/>
                    <a:pt x="18434" y="4872"/>
                    <a:pt x="18414" y="6171"/>
                  </a:cubicBezTo>
                  <a:cubicBezTo>
                    <a:pt x="18394" y="7471"/>
                    <a:pt x="18381" y="8932"/>
                    <a:pt x="18381" y="10556"/>
                  </a:cubicBezTo>
                  <a:cubicBezTo>
                    <a:pt x="18381" y="12343"/>
                    <a:pt x="18394" y="13805"/>
                    <a:pt x="18414" y="15266"/>
                  </a:cubicBezTo>
                  <a:cubicBezTo>
                    <a:pt x="18434" y="16565"/>
                    <a:pt x="18467" y="17702"/>
                    <a:pt x="18507" y="18514"/>
                  </a:cubicBezTo>
                  <a:cubicBezTo>
                    <a:pt x="18546" y="19326"/>
                    <a:pt x="18593" y="20138"/>
                    <a:pt x="18639" y="20463"/>
                  </a:cubicBezTo>
                  <a:cubicBezTo>
                    <a:pt x="18692" y="20950"/>
                    <a:pt x="18745" y="21113"/>
                    <a:pt x="18805" y="21113"/>
                  </a:cubicBezTo>
                  <a:cubicBezTo>
                    <a:pt x="18891" y="21113"/>
                    <a:pt x="18964" y="20788"/>
                    <a:pt x="19030" y="19976"/>
                  </a:cubicBezTo>
                  <a:lnTo>
                    <a:pt x="19003" y="17702"/>
                  </a:lnTo>
                  <a:cubicBezTo>
                    <a:pt x="18964" y="18514"/>
                    <a:pt x="18937" y="18677"/>
                    <a:pt x="18911" y="19001"/>
                  </a:cubicBezTo>
                  <a:close/>
                  <a:moveTo>
                    <a:pt x="21534" y="2111"/>
                  </a:moveTo>
                  <a:cubicBezTo>
                    <a:pt x="21487" y="974"/>
                    <a:pt x="21428" y="325"/>
                    <a:pt x="21342" y="325"/>
                  </a:cubicBezTo>
                  <a:cubicBezTo>
                    <a:pt x="21282" y="325"/>
                    <a:pt x="21229" y="650"/>
                    <a:pt x="21176" y="1137"/>
                  </a:cubicBezTo>
                  <a:cubicBezTo>
                    <a:pt x="21123" y="1786"/>
                    <a:pt x="21083" y="2598"/>
                    <a:pt x="21037" y="3573"/>
                  </a:cubicBezTo>
                  <a:cubicBezTo>
                    <a:pt x="21017" y="2598"/>
                    <a:pt x="20991" y="1624"/>
                    <a:pt x="20951" y="1137"/>
                  </a:cubicBezTo>
                  <a:cubicBezTo>
                    <a:pt x="20911" y="487"/>
                    <a:pt x="20865" y="162"/>
                    <a:pt x="20805" y="162"/>
                  </a:cubicBezTo>
                  <a:cubicBezTo>
                    <a:pt x="20739" y="162"/>
                    <a:pt x="20686" y="487"/>
                    <a:pt x="20646" y="974"/>
                  </a:cubicBezTo>
                  <a:cubicBezTo>
                    <a:pt x="20606" y="1462"/>
                    <a:pt x="20560" y="2274"/>
                    <a:pt x="20520" y="3248"/>
                  </a:cubicBezTo>
                  <a:lnTo>
                    <a:pt x="20500" y="487"/>
                  </a:lnTo>
                  <a:lnTo>
                    <a:pt x="20408" y="487"/>
                  </a:lnTo>
                  <a:lnTo>
                    <a:pt x="20408" y="20950"/>
                  </a:lnTo>
                  <a:lnTo>
                    <a:pt x="20534" y="20950"/>
                  </a:lnTo>
                  <a:lnTo>
                    <a:pt x="20534" y="5684"/>
                  </a:lnTo>
                  <a:cubicBezTo>
                    <a:pt x="20567" y="4710"/>
                    <a:pt x="20606" y="4060"/>
                    <a:pt x="20646" y="3573"/>
                  </a:cubicBezTo>
                  <a:cubicBezTo>
                    <a:pt x="20686" y="3086"/>
                    <a:pt x="20726" y="2761"/>
                    <a:pt x="20765" y="2761"/>
                  </a:cubicBezTo>
                  <a:cubicBezTo>
                    <a:pt x="20832" y="2761"/>
                    <a:pt x="20878" y="3248"/>
                    <a:pt x="20905" y="4060"/>
                  </a:cubicBezTo>
                  <a:cubicBezTo>
                    <a:pt x="20931" y="4872"/>
                    <a:pt x="20944" y="6009"/>
                    <a:pt x="20944" y="7633"/>
                  </a:cubicBezTo>
                  <a:lnTo>
                    <a:pt x="20944" y="21113"/>
                  </a:lnTo>
                  <a:lnTo>
                    <a:pt x="21070" y="21113"/>
                  </a:lnTo>
                  <a:lnTo>
                    <a:pt x="21070" y="6983"/>
                  </a:lnTo>
                  <a:cubicBezTo>
                    <a:pt x="21070" y="6821"/>
                    <a:pt x="21070" y="6496"/>
                    <a:pt x="21070" y="6334"/>
                  </a:cubicBezTo>
                  <a:cubicBezTo>
                    <a:pt x="21070" y="6171"/>
                    <a:pt x="21070" y="5847"/>
                    <a:pt x="21070" y="5684"/>
                  </a:cubicBezTo>
                  <a:cubicBezTo>
                    <a:pt x="21103" y="4710"/>
                    <a:pt x="21136" y="4060"/>
                    <a:pt x="21176" y="3573"/>
                  </a:cubicBezTo>
                  <a:cubicBezTo>
                    <a:pt x="21216" y="3086"/>
                    <a:pt x="21256" y="2761"/>
                    <a:pt x="21295" y="2761"/>
                  </a:cubicBezTo>
                  <a:cubicBezTo>
                    <a:pt x="21362" y="2761"/>
                    <a:pt x="21408" y="3248"/>
                    <a:pt x="21434" y="4060"/>
                  </a:cubicBezTo>
                  <a:cubicBezTo>
                    <a:pt x="21461" y="4872"/>
                    <a:pt x="21474" y="6009"/>
                    <a:pt x="21474" y="7633"/>
                  </a:cubicBezTo>
                  <a:lnTo>
                    <a:pt x="21474" y="21113"/>
                  </a:lnTo>
                  <a:lnTo>
                    <a:pt x="21600" y="21113"/>
                  </a:lnTo>
                  <a:lnTo>
                    <a:pt x="21600" y="6983"/>
                  </a:lnTo>
                  <a:cubicBezTo>
                    <a:pt x="21600" y="4872"/>
                    <a:pt x="21580" y="3248"/>
                    <a:pt x="21534" y="2111"/>
                  </a:cubicBezTo>
                  <a:close/>
                  <a:moveTo>
                    <a:pt x="17997" y="16890"/>
                  </a:moveTo>
                  <a:cubicBezTo>
                    <a:pt x="17970" y="16890"/>
                    <a:pt x="17950" y="17053"/>
                    <a:pt x="17930" y="17540"/>
                  </a:cubicBezTo>
                  <a:cubicBezTo>
                    <a:pt x="17911" y="18027"/>
                    <a:pt x="17904" y="18514"/>
                    <a:pt x="17904" y="19164"/>
                  </a:cubicBezTo>
                  <a:cubicBezTo>
                    <a:pt x="17904" y="19814"/>
                    <a:pt x="17911" y="20463"/>
                    <a:pt x="17930" y="20950"/>
                  </a:cubicBezTo>
                  <a:cubicBezTo>
                    <a:pt x="17950" y="21438"/>
                    <a:pt x="17970" y="21600"/>
                    <a:pt x="17997" y="21600"/>
                  </a:cubicBezTo>
                  <a:cubicBezTo>
                    <a:pt x="18023" y="21600"/>
                    <a:pt x="18043" y="21438"/>
                    <a:pt x="18063" y="20950"/>
                  </a:cubicBezTo>
                  <a:cubicBezTo>
                    <a:pt x="18083" y="20463"/>
                    <a:pt x="18089" y="19976"/>
                    <a:pt x="18089" y="19164"/>
                  </a:cubicBezTo>
                  <a:cubicBezTo>
                    <a:pt x="18089" y="18514"/>
                    <a:pt x="18083" y="17865"/>
                    <a:pt x="18063" y="17540"/>
                  </a:cubicBezTo>
                  <a:cubicBezTo>
                    <a:pt x="18043" y="17053"/>
                    <a:pt x="18023" y="16890"/>
                    <a:pt x="17997" y="16890"/>
                  </a:cubicBezTo>
                  <a:close/>
                  <a:moveTo>
                    <a:pt x="20017" y="6171"/>
                  </a:moveTo>
                  <a:cubicBezTo>
                    <a:pt x="20037" y="7471"/>
                    <a:pt x="20043" y="8932"/>
                    <a:pt x="20043" y="10556"/>
                  </a:cubicBezTo>
                  <a:cubicBezTo>
                    <a:pt x="20043" y="12343"/>
                    <a:pt x="20030" y="13805"/>
                    <a:pt x="20010" y="15104"/>
                  </a:cubicBezTo>
                  <a:cubicBezTo>
                    <a:pt x="19990" y="16403"/>
                    <a:pt x="19964" y="17540"/>
                    <a:pt x="19924" y="18514"/>
                  </a:cubicBezTo>
                  <a:cubicBezTo>
                    <a:pt x="19891" y="19489"/>
                    <a:pt x="19845" y="20138"/>
                    <a:pt x="19798" y="20626"/>
                  </a:cubicBezTo>
                  <a:cubicBezTo>
                    <a:pt x="19752" y="21113"/>
                    <a:pt x="19699" y="21275"/>
                    <a:pt x="19646" y="21275"/>
                  </a:cubicBezTo>
                  <a:cubicBezTo>
                    <a:pt x="19593" y="21275"/>
                    <a:pt x="19540" y="21113"/>
                    <a:pt x="19494" y="20626"/>
                  </a:cubicBezTo>
                  <a:cubicBezTo>
                    <a:pt x="19447" y="20138"/>
                    <a:pt x="19408" y="19489"/>
                    <a:pt x="19368" y="18677"/>
                  </a:cubicBezTo>
                  <a:cubicBezTo>
                    <a:pt x="19335" y="17865"/>
                    <a:pt x="19308" y="16728"/>
                    <a:pt x="19288" y="15429"/>
                  </a:cubicBezTo>
                  <a:cubicBezTo>
                    <a:pt x="19268" y="14129"/>
                    <a:pt x="19255" y="12668"/>
                    <a:pt x="19255" y="10881"/>
                  </a:cubicBezTo>
                  <a:cubicBezTo>
                    <a:pt x="19255" y="9095"/>
                    <a:pt x="19268" y="7633"/>
                    <a:pt x="19288" y="6334"/>
                  </a:cubicBezTo>
                  <a:cubicBezTo>
                    <a:pt x="19308" y="5035"/>
                    <a:pt x="19335" y="3898"/>
                    <a:pt x="19374" y="2923"/>
                  </a:cubicBezTo>
                  <a:cubicBezTo>
                    <a:pt x="19408" y="1949"/>
                    <a:pt x="19454" y="1299"/>
                    <a:pt x="19500" y="812"/>
                  </a:cubicBezTo>
                  <a:cubicBezTo>
                    <a:pt x="19547" y="325"/>
                    <a:pt x="19600" y="162"/>
                    <a:pt x="19659" y="162"/>
                  </a:cubicBezTo>
                  <a:cubicBezTo>
                    <a:pt x="19712" y="162"/>
                    <a:pt x="19765" y="325"/>
                    <a:pt x="19812" y="812"/>
                  </a:cubicBezTo>
                  <a:cubicBezTo>
                    <a:pt x="19858" y="1299"/>
                    <a:pt x="19898" y="1949"/>
                    <a:pt x="19937" y="2761"/>
                  </a:cubicBezTo>
                  <a:cubicBezTo>
                    <a:pt x="19971" y="3898"/>
                    <a:pt x="20004" y="4872"/>
                    <a:pt x="20017" y="6171"/>
                  </a:cubicBezTo>
                  <a:close/>
                  <a:moveTo>
                    <a:pt x="19918" y="10881"/>
                  </a:moveTo>
                  <a:cubicBezTo>
                    <a:pt x="19918" y="9420"/>
                    <a:pt x="19911" y="8283"/>
                    <a:pt x="19898" y="7146"/>
                  </a:cubicBezTo>
                  <a:cubicBezTo>
                    <a:pt x="19884" y="6171"/>
                    <a:pt x="19865" y="5197"/>
                    <a:pt x="19838" y="4547"/>
                  </a:cubicBezTo>
                  <a:cubicBezTo>
                    <a:pt x="19812" y="3898"/>
                    <a:pt x="19785" y="3410"/>
                    <a:pt x="19752" y="3086"/>
                  </a:cubicBezTo>
                  <a:cubicBezTo>
                    <a:pt x="19719" y="2761"/>
                    <a:pt x="19686" y="2599"/>
                    <a:pt x="19653" y="2599"/>
                  </a:cubicBezTo>
                  <a:cubicBezTo>
                    <a:pt x="19620" y="2599"/>
                    <a:pt x="19586" y="2761"/>
                    <a:pt x="19553" y="3086"/>
                  </a:cubicBezTo>
                  <a:cubicBezTo>
                    <a:pt x="19520" y="3411"/>
                    <a:pt x="19494" y="3898"/>
                    <a:pt x="19467" y="4547"/>
                  </a:cubicBezTo>
                  <a:cubicBezTo>
                    <a:pt x="19441" y="5197"/>
                    <a:pt x="19421" y="6009"/>
                    <a:pt x="19408" y="6983"/>
                  </a:cubicBezTo>
                  <a:cubicBezTo>
                    <a:pt x="19394" y="7958"/>
                    <a:pt x="19388" y="9257"/>
                    <a:pt x="19388" y="10719"/>
                  </a:cubicBezTo>
                  <a:cubicBezTo>
                    <a:pt x="19388" y="12180"/>
                    <a:pt x="19394" y="13480"/>
                    <a:pt x="19408" y="14454"/>
                  </a:cubicBezTo>
                  <a:cubicBezTo>
                    <a:pt x="19421" y="15429"/>
                    <a:pt x="19441" y="16403"/>
                    <a:pt x="19467" y="17053"/>
                  </a:cubicBezTo>
                  <a:cubicBezTo>
                    <a:pt x="19494" y="17702"/>
                    <a:pt x="19520" y="18189"/>
                    <a:pt x="19553" y="18514"/>
                  </a:cubicBezTo>
                  <a:cubicBezTo>
                    <a:pt x="19586" y="18839"/>
                    <a:pt x="19620" y="19001"/>
                    <a:pt x="19653" y="19001"/>
                  </a:cubicBezTo>
                  <a:cubicBezTo>
                    <a:pt x="19686" y="19001"/>
                    <a:pt x="19719" y="18839"/>
                    <a:pt x="19752" y="18514"/>
                  </a:cubicBezTo>
                  <a:cubicBezTo>
                    <a:pt x="19785" y="18189"/>
                    <a:pt x="19812" y="17702"/>
                    <a:pt x="19838" y="17053"/>
                  </a:cubicBezTo>
                  <a:cubicBezTo>
                    <a:pt x="19865" y="16403"/>
                    <a:pt x="19884" y="15591"/>
                    <a:pt x="19898" y="14454"/>
                  </a:cubicBezTo>
                  <a:cubicBezTo>
                    <a:pt x="19911" y="13805"/>
                    <a:pt x="19918" y="12505"/>
                    <a:pt x="19918" y="10881"/>
                  </a:cubicBezTo>
                  <a:close/>
                </a:path>
              </a:pathLst>
            </a:custGeom>
            <a:solidFill>
              <a:srgbClr val="D3D3D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20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150" normalizeH="0" baseline="0" noProof="0" dirty="0">
              <a:ln>
                <a:noFill/>
              </a:ln>
              <a:solidFill>
                <a:prstClr val="white">
                  <a:lumMod val="7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008C58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008C58"/>
                </a:solidFill>
                <a:effectLst/>
                <a:latin typeface="Open Sans" panose="020B0606030504020204" pitchFamily="34" charset="0"/>
                <a:hlinkClick r:id="rId3" tooltip="PresentationGo!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presentationgo.com</a:t>
            </a:r>
            <a:endParaRPr lang="en-US" sz="1100" dirty="0">
              <a:solidFill>
                <a:srgbClr val="008C58"/>
              </a:solidFill>
            </a:endParaRPr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9942CCC9-76A3-1CF8-20F1-FFC1CCDE209A}"/>
              </a:ext>
            </a:extLst>
          </p:cNvPr>
          <p:cNvSpPr/>
          <p:nvPr userDrawn="1"/>
        </p:nvSpPr>
        <p:spPr>
          <a:xfrm>
            <a:off x="0" y="188441"/>
            <a:ext cx="507846" cy="34989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136" y="0"/>
                </a:moveTo>
                <a:cubicBezTo>
                  <a:pt x="10637" y="0"/>
                  <a:pt x="7604" y="3521"/>
                  <a:pt x="6858" y="8464"/>
                </a:cubicBezTo>
                <a:cubicBezTo>
                  <a:pt x="5038" y="8261"/>
                  <a:pt x="1166" y="7787"/>
                  <a:pt x="0" y="7719"/>
                </a:cubicBezTo>
                <a:lnTo>
                  <a:pt x="0" y="14084"/>
                </a:lnTo>
                <a:cubicBezTo>
                  <a:pt x="840" y="14016"/>
                  <a:pt x="2892" y="13745"/>
                  <a:pt x="4059" y="13610"/>
                </a:cubicBezTo>
                <a:lnTo>
                  <a:pt x="5832" y="13407"/>
                </a:lnTo>
                <a:cubicBezTo>
                  <a:pt x="6251" y="13339"/>
                  <a:pt x="6625" y="13339"/>
                  <a:pt x="6905" y="13271"/>
                </a:cubicBezTo>
                <a:cubicBezTo>
                  <a:pt x="7698" y="18147"/>
                  <a:pt x="10683" y="21600"/>
                  <a:pt x="14136" y="21600"/>
                </a:cubicBezTo>
                <a:cubicBezTo>
                  <a:pt x="18241" y="21600"/>
                  <a:pt x="21600" y="16725"/>
                  <a:pt x="21600" y="10766"/>
                </a:cubicBezTo>
                <a:cubicBezTo>
                  <a:pt x="21553" y="4875"/>
                  <a:pt x="18241" y="0"/>
                  <a:pt x="14136" y="0"/>
                </a:cubicBezTo>
                <a:close/>
                <a:moveTo>
                  <a:pt x="14136" y="17266"/>
                </a:moveTo>
                <a:cubicBezTo>
                  <a:pt x="11710" y="17266"/>
                  <a:pt x="9704" y="14355"/>
                  <a:pt x="9704" y="10834"/>
                </a:cubicBezTo>
                <a:cubicBezTo>
                  <a:pt x="9704" y="7313"/>
                  <a:pt x="11710" y="4401"/>
                  <a:pt x="14136" y="4401"/>
                </a:cubicBezTo>
                <a:cubicBezTo>
                  <a:pt x="16562" y="4401"/>
                  <a:pt x="18568" y="7313"/>
                  <a:pt x="18568" y="10834"/>
                </a:cubicBezTo>
                <a:cubicBezTo>
                  <a:pt x="18568" y="14355"/>
                  <a:pt x="16562" y="17266"/>
                  <a:pt x="14136" y="17266"/>
                </a:cubicBezTo>
                <a:close/>
                <a:moveTo>
                  <a:pt x="0" y="68"/>
                </a:moveTo>
                <a:cubicBezTo>
                  <a:pt x="187" y="68"/>
                  <a:pt x="373" y="68"/>
                  <a:pt x="560" y="68"/>
                </a:cubicBezTo>
                <a:cubicBezTo>
                  <a:pt x="1306" y="68"/>
                  <a:pt x="2053" y="203"/>
                  <a:pt x="2752" y="406"/>
                </a:cubicBezTo>
                <a:cubicBezTo>
                  <a:pt x="3452" y="609"/>
                  <a:pt x="4012" y="948"/>
                  <a:pt x="4525" y="1286"/>
                </a:cubicBezTo>
                <a:lnTo>
                  <a:pt x="4245" y="4875"/>
                </a:lnTo>
                <a:cubicBezTo>
                  <a:pt x="3732" y="4537"/>
                  <a:pt x="3172" y="4266"/>
                  <a:pt x="2566" y="3995"/>
                </a:cubicBezTo>
                <a:cubicBezTo>
                  <a:pt x="1959" y="3792"/>
                  <a:pt x="1306" y="3656"/>
                  <a:pt x="606" y="3656"/>
                </a:cubicBezTo>
                <a:cubicBezTo>
                  <a:pt x="420" y="3656"/>
                  <a:pt x="233" y="3656"/>
                  <a:pt x="47" y="3724"/>
                </a:cubicBezTo>
                <a:lnTo>
                  <a:pt x="47" y="68"/>
                </a:lnTo>
                <a:close/>
                <a:moveTo>
                  <a:pt x="4059" y="15641"/>
                </a:moveTo>
                <a:lnTo>
                  <a:pt x="4992" y="15506"/>
                </a:lnTo>
                <a:lnTo>
                  <a:pt x="4992" y="19975"/>
                </a:lnTo>
                <a:cubicBezTo>
                  <a:pt x="4479" y="20381"/>
                  <a:pt x="3825" y="20787"/>
                  <a:pt x="3032" y="21058"/>
                </a:cubicBezTo>
                <a:cubicBezTo>
                  <a:pt x="2193" y="21397"/>
                  <a:pt x="1306" y="21532"/>
                  <a:pt x="327" y="21532"/>
                </a:cubicBezTo>
                <a:cubicBezTo>
                  <a:pt x="233" y="21532"/>
                  <a:pt x="140" y="21532"/>
                  <a:pt x="0" y="21532"/>
                </a:cubicBezTo>
                <a:lnTo>
                  <a:pt x="0" y="17876"/>
                </a:lnTo>
                <a:cubicBezTo>
                  <a:pt x="140" y="17876"/>
                  <a:pt x="280" y="17876"/>
                  <a:pt x="420" y="17876"/>
                </a:cubicBezTo>
                <a:cubicBezTo>
                  <a:pt x="700" y="17876"/>
                  <a:pt x="1026" y="17876"/>
                  <a:pt x="1353" y="17808"/>
                </a:cubicBezTo>
                <a:cubicBezTo>
                  <a:pt x="1679" y="17740"/>
                  <a:pt x="2006" y="17673"/>
                  <a:pt x="2379" y="17605"/>
                </a:cubicBezTo>
                <a:lnTo>
                  <a:pt x="2379" y="15845"/>
                </a:lnTo>
                <a:cubicBezTo>
                  <a:pt x="2986" y="15777"/>
                  <a:pt x="3592" y="15709"/>
                  <a:pt x="4059" y="15641"/>
                </a:cubicBezTo>
                <a:close/>
              </a:path>
            </a:pathLst>
          </a:custGeom>
          <a:solidFill>
            <a:schemeClr val="bg1">
              <a:alpha val="20015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>
              <a:solidFill>
                <a:schemeClr val="bg1"/>
              </a:solidFill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48AA5249-F57E-6BB2-9C60-8DA3D5F8041E}"/>
              </a:ext>
            </a:extLst>
          </p:cNvPr>
          <p:cNvGrpSpPr/>
          <p:nvPr userDrawn="1"/>
        </p:nvGrpSpPr>
        <p:grpSpPr>
          <a:xfrm>
            <a:off x="9224195" y="-58780"/>
            <a:ext cx="1738741" cy="604829"/>
            <a:chOff x="-1808527" y="-16654"/>
            <a:chExt cx="1738741" cy="604829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B3D30D65-C7CA-4150-BB4F-596A1BF0AEFA}"/>
                </a:ext>
              </a:extLst>
            </p:cNvPr>
            <p:cNvGrpSpPr/>
            <p:nvPr userDrawn="1"/>
          </p:nvGrpSpPr>
          <p:grpSpPr>
            <a:xfrm>
              <a:off x="-1808527" y="-16654"/>
              <a:ext cx="1738741" cy="604829"/>
              <a:chOff x="-2250002" y="21447"/>
              <a:chExt cx="1738741" cy="604829"/>
            </a:xfrm>
          </p:grpSpPr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A2C93375-4131-920B-199C-9B9451B77C09}"/>
                  </a:ext>
                </a:extLst>
              </p:cNvPr>
              <p:cNvSpPr txBox="1"/>
              <p:nvPr userDrawn="1"/>
            </p:nvSpPr>
            <p:spPr>
              <a:xfrm>
                <a:off x="-2250002" y="21447"/>
                <a:ext cx="343364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>
                    <a:latin typeface="+mj-lt"/>
                    <a:ea typeface="Open Sans" panose="020B0606030504020204" pitchFamily="34" charset="0"/>
                    <a:cs typeface="Open Sans" panose="020B0606030504020204" pitchFamily="34" charset="0"/>
                  </a:rPr>
                  <a:t>By:</a:t>
                </a:r>
              </a:p>
            </p:txBody>
          </p:sp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364DFD94-C2D4-9A17-E9D8-AB469FBBB797}"/>
                  </a:ext>
                </a:extLst>
              </p:cNvPr>
              <p:cNvSpPr txBox="1"/>
              <p:nvPr userDrawn="1"/>
            </p:nvSpPr>
            <p:spPr>
              <a:xfrm>
                <a:off x="-950805" y="380055"/>
                <a:ext cx="439544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>
                    <a:latin typeface="+mj-lt"/>
                    <a:ea typeface="Open Sans" panose="020B0606030504020204" pitchFamily="34" charset="0"/>
                    <a:cs typeface="Open Sans" panose="020B0606030504020204" pitchFamily="34" charset="0"/>
                  </a:rPr>
                  <a:t>.com</a:t>
                </a:r>
              </a:p>
            </p:txBody>
          </p:sp>
        </p:grp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F3E73377-BCED-C673-C01F-9532F37E976C}"/>
                </a:ext>
              </a:extLst>
            </p:cNvPr>
            <p:cNvGrpSpPr/>
            <p:nvPr userDrawn="1"/>
          </p:nvGrpSpPr>
          <p:grpSpPr>
            <a:xfrm>
              <a:off x="-1719071" y="218885"/>
              <a:ext cx="1547194" cy="159662"/>
              <a:chOff x="757647" y="1021854"/>
              <a:chExt cx="5325710" cy="549583"/>
            </a:xfrm>
          </p:grpSpPr>
          <p:sp>
            <p:nvSpPr>
              <p:cNvPr id="14" name="Shape">
                <a:extLst>
                  <a:ext uri="{FF2B5EF4-FFF2-40B4-BE49-F238E27FC236}">
                    <a16:creationId xmlns:a16="http://schemas.microsoft.com/office/drawing/2014/main" id="{2D26CD19-AEB0-D1D8-FC32-DEBC17769BCB}"/>
                  </a:ext>
                </a:extLst>
              </p:cNvPr>
              <p:cNvSpPr/>
              <p:nvPr userDrawn="1"/>
            </p:nvSpPr>
            <p:spPr>
              <a:xfrm>
                <a:off x="757647" y="1022945"/>
                <a:ext cx="4193833" cy="54849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662"/>
                    </a:moveTo>
                    <a:lnTo>
                      <a:pt x="882" y="2662"/>
                    </a:lnTo>
                    <a:cubicBezTo>
                      <a:pt x="1028" y="2662"/>
                      <a:pt x="1163" y="2791"/>
                      <a:pt x="1280" y="3049"/>
                    </a:cubicBezTo>
                    <a:cubicBezTo>
                      <a:pt x="1398" y="3307"/>
                      <a:pt x="1500" y="3693"/>
                      <a:pt x="1584" y="4165"/>
                    </a:cubicBezTo>
                    <a:cubicBezTo>
                      <a:pt x="1668" y="4638"/>
                      <a:pt x="1730" y="5239"/>
                      <a:pt x="1775" y="5969"/>
                    </a:cubicBezTo>
                    <a:cubicBezTo>
                      <a:pt x="1820" y="6656"/>
                      <a:pt x="1842" y="7472"/>
                      <a:pt x="1842" y="8374"/>
                    </a:cubicBezTo>
                    <a:cubicBezTo>
                      <a:pt x="1842" y="9447"/>
                      <a:pt x="1814" y="10392"/>
                      <a:pt x="1763" y="11165"/>
                    </a:cubicBezTo>
                    <a:cubicBezTo>
                      <a:pt x="1707" y="11938"/>
                      <a:pt x="1634" y="12625"/>
                      <a:pt x="1544" y="13140"/>
                    </a:cubicBezTo>
                    <a:cubicBezTo>
                      <a:pt x="1455" y="13656"/>
                      <a:pt x="1348" y="14042"/>
                      <a:pt x="1224" y="14300"/>
                    </a:cubicBezTo>
                    <a:cubicBezTo>
                      <a:pt x="1101" y="14557"/>
                      <a:pt x="972" y="14686"/>
                      <a:pt x="837" y="14686"/>
                    </a:cubicBezTo>
                    <a:lnTo>
                      <a:pt x="590" y="14686"/>
                    </a:lnTo>
                    <a:lnTo>
                      <a:pt x="590" y="21299"/>
                    </a:lnTo>
                    <a:lnTo>
                      <a:pt x="0" y="21299"/>
                    </a:lnTo>
                    <a:lnTo>
                      <a:pt x="0" y="2662"/>
                    </a:lnTo>
                    <a:close/>
                    <a:moveTo>
                      <a:pt x="584" y="11251"/>
                    </a:moveTo>
                    <a:lnTo>
                      <a:pt x="798" y="11251"/>
                    </a:lnTo>
                    <a:cubicBezTo>
                      <a:pt x="854" y="11251"/>
                      <a:pt x="910" y="11208"/>
                      <a:pt x="966" y="11122"/>
                    </a:cubicBezTo>
                    <a:cubicBezTo>
                      <a:pt x="1022" y="11036"/>
                      <a:pt x="1067" y="10864"/>
                      <a:pt x="1106" y="10650"/>
                    </a:cubicBezTo>
                    <a:cubicBezTo>
                      <a:pt x="1146" y="10435"/>
                      <a:pt x="1179" y="10177"/>
                      <a:pt x="1202" y="9834"/>
                    </a:cubicBezTo>
                    <a:cubicBezTo>
                      <a:pt x="1224" y="9490"/>
                      <a:pt x="1241" y="9104"/>
                      <a:pt x="1241" y="8588"/>
                    </a:cubicBezTo>
                    <a:cubicBezTo>
                      <a:pt x="1241" y="7730"/>
                      <a:pt x="1202" y="7085"/>
                      <a:pt x="1129" y="6656"/>
                    </a:cubicBezTo>
                    <a:cubicBezTo>
                      <a:pt x="1050" y="6227"/>
                      <a:pt x="955" y="6012"/>
                      <a:pt x="826" y="6012"/>
                    </a:cubicBezTo>
                    <a:lnTo>
                      <a:pt x="590" y="6012"/>
                    </a:lnTo>
                    <a:lnTo>
                      <a:pt x="590" y="11251"/>
                    </a:lnTo>
                    <a:close/>
                    <a:moveTo>
                      <a:pt x="2179" y="21256"/>
                    </a:moveTo>
                    <a:lnTo>
                      <a:pt x="2179" y="7085"/>
                    </a:lnTo>
                    <a:lnTo>
                      <a:pt x="2628" y="7085"/>
                    </a:lnTo>
                    <a:lnTo>
                      <a:pt x="2685" y="9576"/>
                    </a:lnTo>
                    <a:cubicBezTo>
                      <a:pt x="2707" y="9233"/>
                      <a:pt x="2735" y="8889"/>
                      <a:pt x="2769" y="8546"/>
                    </a:cubicBezTo>
                    <a:cubicBezTo>
                      <a:pt x="2802" y="8202"/>
                      <a:pt x="2842" y="7901"/>
                      <a:pt x="2887" y="7644"/>
                    </a:cubicBezTo>
                    <a:cubicBezTo>
                      <a:pt x="2932" y="7386"/>
                      <a:pt x="2988" y="7171"/>
                      <a:pt x="3044" y="7043"/>
                    </a:cubicBezTo>
                    <a:cubicBezTo>
                      <a:pt x="3106" y="6871"/>
                      <a:pt x="3173" y="6828"/>
                      <a:pt x="3246" y="6828"/>
                    </a:cubicBezTo>
                    <a:cubicBezTo>
                      <a:pt x="3302" y="6828"/>
                      <a:pt x="3353" y="6871"/>
                      <a:pt x="3403" y="7000"/>
                    </a:cubicBezTo>
                    <a:cubicBezTo>
                      <a:pt x="3448" y="7128"/>
                      <a:pt x="3488" y="7214"/>
                      <a:pt x="3516" y="7386"/>
                    </a:cubicBezTo>
                    <a:lnTo>
                      <a:pt x="3426" y="10779"/>
                    </a:lnTo>
                    <a:cubicBezTo>
                      <a:pt x="3398" y="10650"/>
                      <a:pt x="3364" y="10564"/>
                      <a:pt x="3319" y="10435"/>
                    </a:cubicBezTo>
                    <a:cubicBezTo>
                      <a:pt x="3274" y="10349"/>
                      <a:pt x="3224" y="10306"/>
                      <a:pt x="3156" y="10306"/>
                    </a:cubicBezTo>
                    <a:cubicBezTo>
                      <a:pt x="3038" y="10306"/>
                      <a:pt x="2937" y="10607"/>
                      <a:pt x="2859" y="11208"/>
                    </a:cubicBezTo>
                    <a:cubicBezTo>
                      <a:pt x="2780" y="11809"/>
                      <a:pt x="2741" y="12840"/>
                      <a:pt x="2741" y="14257"/>
                    </a:cubicBezTo>
                    <a:lnTo>
                      <a:pt x="2741" y="21342"/>
                    </a:lnTo>
                    <a:lnTo>
                      <a:pt x="2179" y="21342"/>
                    </a:lnTo>
                    <a:close/>
                    <a:moveTo>
                      <a:pt x="5279" y="15416"/>
                    </a:moveTo>
                    <a:lnTo>
                      <a:pt x="4083" y="15416"/>
                    </a:lnTo>
                    <a:lnTo>
                      <a:pt x="4083" y="15545"/>
                    </a:lnTo>
                    <a:cubicBezTo>
                      <a:pt x="4083" y="16533"/>
                      <a:pt x="4134" y="17263"/>
                      <a:pt x="4235" y="17692"/>
                    </a:cubicBezTo>
                    <a:cubicBezTo>
                      <a:pt x="4336" y="18165"/>
                      <a:pt x="4459" y="18379"/>
                      <a:pt x="4611" y="18379"/>
                    </a:cubicBezTo>
                    <a:cubicBezTo>
                      <a:pt x="4718" y="18379"/>
                      <a:pt x="4807" y="18293"/>
                      <a:pt x="4886" y="18165"/>
                    </a:cubicBezTo>
                    <a:cubicBezTo>
                      <a:pt x="4965" y="17993"/>
                      <a:pt x="5032" y="17821"/>
                      <a:pt x="5088" y="17606"/>
                    </a:cubicBezTo>
                    <a:lnTo>
                      <a:pt x="5195" y="20612"/>
                    </a:lnTo>
                    <a:cubicBezTo>
                      <a:pt x="5128" y="20870"/>
                      <a:pt x="5038" y="21085"/>
                      <a:pt x="4931" y="21299"/>
                    </a:cubicBezTo>
                    <a:cubicBezTo>
                      <a:pt x="4824" y="21514"/>
                      <a:pt x="4695" y="21600"/>
                      <a:pt x="4538" y="21600"/>
                    </a:cubicBezTo>
                    <a:cubicBezTo>
                      <a:pt x="4398" y="21600"/>
                      <a:pt x="4268" y="21471"/>
                      <a:pt x="4145" y="21171"/>
                    </a:cubicBezTo>
                    <a:cubicBezTo>
                      <a:pt x="4021" y="20870"/>
                      <a:pt x="3909" y="20441"/>
                      <a:pt x="3819" y="19839"/>
                    </a:cubicBezTo>
                    <a:cubicBezTo>
                      <a:pt x="3724" y="19238"/>
                      <a:pt x="3651" y="18508"/>
                      <a:pt x="3594" y="17606"/>
                    </a:cubicBezTo>
                    <a:cubicBezTo>
                      <a:pt x="3538" y="16705"/>
                      <a:pt x="3510" y="15631"/>
                      <a:pt x="3510" y="14343"/>
                    </a:cubicBezTo>
                    <a:cubicBezTo>
                      <a:pt x="3510" y="13226"/>
                      <a:pt x="3533" y="12196"/>
                      <a:pt x="3578" y="11251"/>
                    </a:cubicBezTo>
                    <a:cubicBezTo>
                      <a:pt x="3622" y="10306"/>
                      <a:pt x="3684" y="9533"/>
                      <a:pt x="3768" y="8846"/>
                    </a:cubicBezTo>
                    <a:cubicBezTo>
                      <a:pt x="3853" y="8159"/>
                      <a:pt x="3948" y="7644"/>
                      <a:pt x="4066" y="7300"/>
                    </a:cubicBezTo>
                    <a:cubicBezTo>
                      <a:pt x="4178" y="6957"/>
                      <a:pt x="4308" y="6742"/>
                      <a:pt x="4448" y="6742"/>
                    </a:cubicBezTo>
                    <a:cubicBezTo>
                      <a:pt x="4701" y="6742"/>
                      <a:pt x="4903" y="7343"/>
                      <a:pt x="5060" y="8503"/>
                    </a:cubicBezTo>
                    <a:cubicBezTo>
                      <a:pt x="5212" y="9662"/>
                      <a:pt x="5290" y="11380"/>
                      <a:pt x="5290" y="13527"/>
                    </a:cubicBezTo>
                    <a:lnTo>
                      <a:pt x="5290" y="15416"/>
                    </a:lnTo>
                    <a:close/>
                    <a:moveTo>
                      <a:pt x="4695" y="12453"/>
                    </a:moveTo>
                    <a:cubicBezTo>
                      <a:pt x="4695" y="12110"/>
                      <a:pt x="4690" y="11809"/>
                      <a:pt x="4678" y="11466"/>
                    </a:cubicBezTo>
                    <a:cubicBezTo>
                      <a:pt x="4667" y="11165"/>
                      <a:pt x="4650" y="10864"/>
                      <a:pt x="4628" y="10607"/>
                    </a:cubicBezTo>
                    <a:cubicBezTo>
                      <a:pt x="4605" y="10349"/>
                      <a:pt x="4577" y="10177"/>
                      <a:pt x="4544" y="10006"/>
                    </a:cubicBezTo>
                    <a:cubicBezTo>
                      <a:pt x="4510" y="9877"/>
                      <a:pt x="4465" y="9791"/>
                      <a:pt x="4420" y="9791"/>
                    </a:cubicBezTo>
                    <a:cubicBezTo>
                      <a:pt x="4330" y="9791"/>
                      <a:pt x="4257" y="10049"/>
                      <a:pt x="4195" y="10521"/>
                    </a:cubicBezTo>
                    <a:cubicBezTo>
                      <a:pt x="4134" y="10993"/>
                      <a:pt x="4100" y="11637"/>
                      <a:pt x="4089" y="12496"/>
                    </a:cubicBezTo>
                    <a:lnTo>
                      <a:pt x="4695" y="12453"/>
                    </a:lnTo>
                    <a:close/>
                    <a:moveTo>
                      <a:pt x="6773" y="10693"/>
                    </a:moveTo>
                    <a:cubicBezTo>
                      <a:pt x="6706" y="10435"/>
                      <a:pt x="6633" y="10220"/>
                      <a:pt x="6554" y="10091"/>
                    </a:cubicBezTo>
                    <a:cubicBezTo>
                      <a:pt x="6476" y="9963"/>
                      <a:pt x="6402" y="9877"/>
                      <a:pt x="6329" y="9877"/>
                    </a:cubicBezTo>
                    <a:cubicBezTo>
                      <a:pt x="6262" y="9877"/>
                      <a:pt x="6206" y="9963"/>
                      <a:pt x="6167" y="10134"/>
                    </a:cubicBezTo>
                    <a:cubicBezTo>
                      <a:pt x="6127" y="10306"/>
                      <a:pt x="6105" y="10564"/>
                      <a:pt x="6105" y="10864"/>
                    </a:cubicBezTo>
                    <a:cubicBezTo>
                      <a:pt x="6105" y="11208"/>
                      <a:pt x="6127" y="11466"/>
                      <a:pt x="6167" y="11723"/>
                    </a:cubicBezTo>
                    <a:cubicBezTo>
                      <a:pt x="6206" y="11938"/>
                      <a:pt x="6285" y="12196"/>
                      <a:pt x="6402" y="12453"/>
                    </a:cubicBezTo>
                    <a:lnTo>
                      <a:pt x="6520" y="12711"/>
                    </a:lnTo>
                    <a:cubicBezTo>
                      <a:pt x="6672" y="13054"/>
                      <a:pt x="6790" y="13570"/>
                      <a:pt x="6869" y="14257"/>
                    </a:cubicBezTo>
                    <a:cubicBezTo>
                      <a:pt x="6947" y="14944"/>
                      <a:pt x="6987" y="15803"/>
                      <a:pt x="6987" y="16876"/>
                    </a:cubicBezTo>
                    <a:cubicBezTo>
                      <a:pt x="6987" y="17563"/>
                      <a:pt x="6970" y="18208"/>
                      <a:pt x="6930" y="18809"/>
                    </a:cubicBezTo>
                    <a:cubicBezTo>
                      <a:pt x="6891" y="19410"/>
                      <a:pt x="6835" y="19882"/>
                      <a:pt x="6768" y="20312"/>
                    </a:cubicBezTo>
                    <a:cubicBezTo>
                      <a:pt x="6695" y="20741"/>
                      <a:pt x="6610" y="21042"/>
                      <a:pt x="6515" y="21256"/>
                    </a:cubicBezTo>
                    <a:cubicBezTo>
                      <a:pt x="6414" y="21471"/>
                      <a:pt x="6307" y="21600"/>
                      <a:pt x="6183" y="21600"/>
                    </a:cubicBezTo>
                    <a:cubicBezTo>
                      <a:pt x="6054" y="21600"/>
                      <a:pt x="5936" y="21514"/>
                      <a:pt x="5835" y="21342"/>
                    </a:cubicBezTo>
                    <a:cubicBezTo>
                      <a:pt x="5734" y="21171"/>
                      <a:pt x="5639" y="20913"/>
                      <a:pt x="5554" y="20569"/>
                    </a:cubicBezTo>
                    <a:lnTo>
                      <a:pt x="5678" y="17435"/>
                    </a:lnTo>
                    <a:cubicBezTo>
                      <a:pt x="5751" y="17735"/>
                      <a:pt x="5830" y="17950"/>
                      <a:pt x="5914" y="18165"/>
                    </a:cubicBezTo>
                    <a:cubicBezTo>
                      <a:pt x="5993" y="18336"/>
                      <a:pt x="6077" y="18465"/>
                      <a:pt x="6161" y="18465"/>
                    </a:cubicBezTo>
                    <a:cubicBezTo>
                      <a:pt x="6256" y="18465"/>
                      <a:pt x="6329" y="18336"/>
                      <a:pt x="6369" y="18122"/>
                    </a:cubicBezTo>
                    <a:cubicBezTo>
                      <a:pt x="6408" y="17907"/>
                      <a:pt x="6431" y="17649"/>
                      <a:pt x="6431" y="17349"/>
                    </a:cubicBezTo>
                    <a:cubicBezTo>
                      <a:pt x="6431" y="17177"/>
                      <a:pt x="6425" y="17005"/>
                      <a:pt x="6419" y="16876"/>
                    </a:cubicBezTo>
                    <a:cubicBezTo>
                      <a:pt x="6408" y="16748"/>
                      <a:pt x="6397" y="16619"/>
                      <a:pt x="6369" y="16490"/>
                    </a:cubicBezTo>
                    <a:cubicBezTo>
                      <a:pt x="6346" y="16361"/>
                      <a:pt x="6313" y="16275"/>
                      <a:pt x="6268" y="16146"/>
                    </a:cubicBezTo>
                    <a:cubicBezTo>
                      <a:pt x="6223" y="16017"/>
                      <a:pt x="6172" y="15889"/>
                      <a:pt x="6105" y="15760"/>
                    </a:cubicBezTo>
                    <a:lnTo>
                      <a:pt x="5987" y="15502"/>
                    </a:lnTo>
                    <a:cubicBezTo>
                      <a:pt x="5835" y="15116"/>
                      <a:pt x="5723" y="14600"/>
                      <a:pt x="5656" y="13956"/>
                    </a:cubicBezTo>
                    <a:cubicBezTo>
                      <a:pt x="5588" y="13312"/>
                      <a:pt x="5549" y="12410"/>
                      <a:pt x="5549" y="11294"/>
                    </a:cubicBezTo>
                    <a:cubicBezTo>
                      <a:pt x="5549" y="10650"/>
                      <a:pt x="5566" y="10049"/>
                      <a:pt x="5599" y="9490"/>
                    </a:cubicBezTo>
                    <a:cubicBezTo>
                      <a:pt x="5633" y="8932"/>
                      <a:pt x="5684" y="8460"/>
                      <a:pt x="5745" y="8073"/>
                    </a:cubicBezTo>
                    <a:cubicBezTo>
                      <a:pt x="5807" y="7687"/>
                      <a:pt x="5886" y="7343"/>
                      <a:pt x="5976" y="7128"/>
                    </a:cubicBezTo>
                    <a:cubicBezTo>
                      <a:pt x="6066" y="6914"/>
                      <a:pt x="6172" y="6785"/>
                      <a:pt x="6290" y="6785"/>
                    </a:cubicBezTo>
                    <a:cubicBezTo>
                      <a:pt x="6408" y="6785"/>
                      <a:pt x="6520" y="6871"/>
                      <a:pt x="6622" y="7043"/>
                    </a:cubicBezTo>
                    <a:cubicBezTo>
                      <a:pt x="6723" y="7214"/>
                      <a:pt x="6812" y="7429"/>
                      <a:pt x="6897" y="7730"/>
                    </a:cubicBezTo>
                    <a:lnTo>
                      <a:pt x="6773" y="10693"/>
                    </a:lnTo>
                    <a:close/>
                    <a:moveTo>
                      <a:pt x="8992" y="15416"/>
                    </a:moveTo>
                    <a:lnTo>
                      <a:pt x="7795" y="15416"/>
                    </a:lnTo>
                    <a:lnTo>
                      <a:pt x="7795" y="15545"/>
                    </a:lnTo>
                    <a:cubicBezTo>
                      <a:pt x="7795" y="16533"/>
                      <a:pt x="7846" y="17263"/>
                      <a:pt x="7947" y="17692"/>
                    </a:cubicBezTo>
                    <a:cubicBezTo>
                      <a:pt x="8048" y="18165"/>
                      <a:pt x="8172" y="18379"/>
                      <a:pt x="8323" y="18379"/>
                    </a:cubicBezTo>
                    <a:cubicBezTo>
                      <a:pt x="8430" y="18379"/>
                      <a:pt x="8520" y="18293"/>
                      <a:pt x="8598" y="18165"/>
                    </a:cubicBezTo>
                    <a:cubicBezTo>
                      <a:pt x="8677" y="17993"/>
                      <a:pt x="8744" y="17821"/>
                      <a:pt x="8801" y="17606"/>
                    </a:cubicBezTo>
                    <a:lnTo>
                      <a:pt x="8907" y="20612"/>
                    </a:lnTo>
                    <a:cubicBezTo>
                      <a:pt x="8840" y="20870"/>
                      <a:pt x="8750" y="21085"/>
                      <a:pt x="8643" y="21299"/>
                    </a:cubicBezTo>
                    <a:cubicBezTo>
                      <a:pt x="8537" y="21514"/>
                      <a:pt x="8407" y="21600"/>
                      <a:pt x="8250" y="21600"/>
                    </a:cubicBezTo>
                    <a:cubicBezTo>
                      <a:pt x="8110" y="21600"/>
                      <a:pt x="7981" y="21471"/>
                      <a:pt x="7857" y="21171"/>
                    </a:cubicBezTo>
                    <a:cubicBezTo>
                      <a:pt x="7734" y="20870"/>
                      <a:pt x="7621" y="20441"/>
                      <a:pt x="7531" y="19839"/>
                    </a:cubicBezTo>
                    <a:cubicBezTo>
                      <a:pt x="7436" y="19238"/>
                      <a:pt x="7363" y="18508"/>
                      <a:pt x="7307" y="17606"/>
                    </a:cubicBezTo>
                    <a:cubicBezTo>
                      <a:pt x="7251" y="16705"/>
                      <a:pt x="7222" y="15631"/>
                      <a:pt x="7222" y="14343"/>
                    </a:cubicBezTo>
                    <a:cubicBezTo>
                      <a:pt x="7222" y="13226"/>
                      <a:pt x="7245" y="12196"/>
                      <a:pt x="7290" y="11251"/>
                    </a:cubicBezTo>
                    <a:cubicBezTo>
                      <a:pt x="7335" y="10306"/>
                      <a:pt x="7397" y="9533"/>
                      <a:pt x="7481" y="8846"/>
                    </a:cubicBezTo>
                    <a:cubicBezTo>
                      <a:pt x="7565" y="8159"/>
                      <a:pt x="7661" y="7644"/>
                      <a:pt x="7778" y="7300"/>
                    </a:cubicBezTo>
                    <a:cubicBezTo>
                      <a:pt x="7891" y="6957"/>
                      <a:pt x="8020" y="6742"/>
                      <a:pt x="8160" y="6742"/>
                    </a:cubicBezTo>
                    <a:cubicBezTo>
                      <a:pt x="8413" y="6742"/>
                      <a:pt x="8615" y="7343"/>
                      <a:pt x="8773" y="8503"/>
                    </a:cubicBezTo>
                    <a:cubicBezTo>
                      <a:pt x="8924" y="9662"/>
                      <a:pt x="9003" y="11380"/>
                      <a:pt x="9003" y="13527"/>
                    </a:cubicBezTo>
                    <a:lnTo>
                      <a:pt x="9003" y="15416"/>
                    </a:lnTo>
                    <a:close/>
                    <a:moveTo>
                      <a:pt x="8413" y="12453"/>
                    </a:moveTo>
                    <a:cubicBezTo>
                      <a:pt x="8413" y="12110"/>
                      <a:pt x="8407" y="11809"/>
                      <a:pt x="8396" y="11466"/>
                    </a:cubicBezTo>
                    <a:cubicBezTo>
                      <a:pt x="8385" y="11165"/>
                      <a:pt x="8368" y="10864"/>
                      <a:pt x="8346" y="10607"/>
                    </a:cubicBezTo>
                    <a:cubicBezTo>
                      <a:pt x="8323" y="10349"/>
                      <a:pt x="8295" y="10177"/>
                      <a:pt x="8261" y="10006"/>
                    </a:cubicBezTo>
                    <a:cubicBezTo>
                      <a:pt x="8228" y="9834"/>
                      <a:pt x="8183" y="9791"/>
                      <a:pt x="8138" y="9791"/>
                    </a:cubicBezTo>
                    <a:cubicBezTo>
                      <a:pt x="8048" y="9791"/>
                      <a:pt x="7975" y="10049"/>
                      <a:pt x="7913" y="10521"/>
                    </a:cubicBezTo>
                    <a:cubicBezTo>
                      <a:pt x="7851" y="10993"/>
                      <a:pt x="7818" y="11637"/>
                      <a:pt x="7807" y="12496"/>
                    </a:cubicBezTo>
                    <a:lnTo>
                      <a:pt x="8413" y="12453"/>
                    </a:lnTo>
                    <a:close/>
                    <a:moveTo>
                      <a:pt x="9913" y="21256"/>
                    </a:moveTo>
                    <a:lnTo>
                      <a:pt x="9340" y="21256"/>
                    </a:lnTo>
                    <a:lnTo>
                      <a:pt x="9340" y="7085"/>
                    </a:lnTo>
                    <a:lnTo>
                      <a:pt x="9783" y="7085"/>
                    </a:lnTo>
                    <a:lnTo>
                      <a:pt x="9851" y="8846"/>
                    </a:lnTo>
                    <a:cubicBezTo>
                      <a:pt x="9935" y="8202"/>
                      <a:pt x="10025" y="7687"/>
                      <a:pt x="10126" y="7300"/>
                    </a:cubicBezTo>
                    <a:cubicBezTo>
                      <a:pt x="10227" y="6914"/>
                      <a:pt x="10339" y="6742"/>
                      <a:pt x="10463" y="6742"/>
                    </a:cubicBezTo>
                    <a:cubicBezTo>
                      <a:pt x="10671" y="6742"/>
                      <a:pt x="10828" y="7171"/>
                      <a:pt x="10940" y="8030"/>
                    </a:cubicBezTo>
                    <a:cubicBezTo>
                      <a:pt x="11053" y="8889"/>
                      <a:pt x="11109" y="10177"/>
                      <a:pt x="11109" y="11852"/>
                    </a:cubicBezTo>
                    <a:lnTo>
                      <a:pt x="11109" y="21214"/>
                    </a:lnTo>
                    <a:lnTo>
                      <a:pt x="10536" y="21214"/>
                    </a:lnTo>
                    <a:lnTo>
                      <a:pt x="10536" y="12281"/>
                    </a:lnTo>
                    <a:cubicBezTo>
                      <a:pt x="10536" y="11594"/>
                      <a:pt x="10514" y="11036"/>
                      <a:pt x="10474" y="10650"/>
                    </a:cubicBezTo>
                    <a:cubicBezTo>
                      <a:pt x="10429" y="10263"/>
                      <a:pt x="10368" y="10048"/>
                      <a:pt x="10289" y="10048"/>
                    </a:cubicBezTo>
                    <a:cubicBezTo>
                      <a:pt x="10227" y="10048"/>
                      <a:pt x="10160" y="10177"/>
                      <a:pt x="10092" y="10478"/>
                    </a:cubicBezTo>
                    <a:cubicBezTo>
                      <a:pt x="10025" y="10736"/>
                      <a:pt x="9963" y="11122"/>
                      <a:pt x="9913" y="11551"/>
                    </a:cubicBezTo>
                    <a:lnTo>
                      <a:pt x="9913" y="21256"/>
                    </a:lnTo>
                    <a:close/>
                    <a:moveTo>
                      <a:pt x="12687" y="10220"/>
                    </a:moveTo>
                    <a:lnTo>
                      <a:pt x="12215" y="10220"/>
                    </a:lnTo>
                    <a:lnTo>
                      <a:pt x="12215" y="16189"/>
                    </a:lnTo>
                    <a:cubicBezTo>
                      <a:pt x="12215" y="16833"/>
                      <a:pt x="12232" y="17306"/>
                      <a:pt x="12271" y="17563"/>
                    </a:cubicBezTo>
                    <a:cubicBezTo>
                      <a:pt x="12311" y="17821"/>
                      <a:pt x="12361" y="17950"/>
                      <a:pt x="12429" y="17950"/>
                    </a:cubicBezTo>
                    <a:cubicBezTo>
                      <a:pt x="12479" y="17950"/>
                      <a:pt x="12530" y="17907"/>
                      <a:pt x="12580" y="17821"/>
                    </a:cubicBezTo>
                    <a:cubicBezTo>
                      <a:pt x="12631" y="17735"/>
                      <a:pt x="12670" y="17649"/>
                      <a:pt x="12698" y="17478"/>
                    </a:cubicBezTo>
                    <a:lnTo>
                      <a:pt x="12783" y="20441"/>
                    </a:lnTo>
                    <a:cubicBezTo>
                      <a:pt x="12738" y="20612"/>
                      <a:pt x="12670" y="20784"/>
                      <a:pt x="12586" y="20956"/>
                    </a:cubicBezTo>
                    <a:cubicBezTo>
                      <a:pt x="12496" y="21128"/>
                      <a:pt x="12401" y="21213"/>
                      <a:pt x="12305" y="21213"/>
                    </a:cubicBezTo>
                    <a:cubicBezTo>
                      <a:pt x="12064" y="21213"/>
                      <a:pt x="11895" y="20870"/>
                      <a:pt x="11800" y="20140"/>
                    </a:cubicBezTo>
                    <a:cubicBezTo>
                      <a:pt x="11699" y="19453"/>
                      <a:pt x="11654" y="18379"/>
                      <a:pt x="11654" y="16919"/>
                    </a:cubicBezTo>
                    <a:lnTo>
                      <a:pt x="11654" y="10220"/>
                    </a:lnTo>
                    <a:lnTo>
                      <a:pt x="11362" y="10220"/>
                    </a:lnTo>
                    <a:lnTo>
                      <a:pt x="11362" y="7085"/>
                    </a:lnTo>
                    <a:lnTo>
                      <a:pt x="11654" y="7085"/>
                    </a:lnTo>
                    <a:lnTo>
                      <a:pt x="11654" y="2791"/>
                    </a:lnTo>
                    <a:lnTo>
                      <a:pt x="12221" y="2791"/>
                    </a:lnTo>
                    <a:lnTo>
                      <a:pt x="12221" y="7085"/>
                    </a:lnTo>
                    <a:lnTo>
                      <a:pt x="12693" y="7085"/>
                    </a:lnTo>
                    <a:lnTo>
                      <a:pt x="12693" y="10220"/>
                    </a:lnTo>
                    <a:close/>
                    <a:moveTo>
                      <a:pt x="13069" y="8331"/>
                    </a:moveTo>
                    <a:cubicBezTo>
                      <a:pt x="13176" y="7858"/>
                      <a:pt x="13294" y="7472"/>
                      <a:pt x="13428" y="7214"/>
                    </a:cubicBezTo>
                    <a:cubicBezTo>
                      <a:pt x="13563" y="6914"/>
                      <a:pt x="13698" y="6785"/>
                      <a:pt x="13833" y="6785"/>
                    </a:cubicBezTo>
                    <a:cubicBezTo>
                      <a:pt x="14063" y="6785"/>
                      <a:pt x="14243" y="7214"/>
                      <a:pt x="14383" y="8073"/>
                    </a:cubicBezTo>
                    <a:cubicBezTo>
                      <a:pt x="14524" y="8932"/>
                      <a:pt x="14591" y="10263"/>
                      <a:pt x="14591" y="12110"/>
                    </a:cubicBezTo>
                    <a:lnTo>
                      <a:pt x="14591" y="21299"/>
                    </a:lnTo>
                    <a:lnTo>
                      <a:pt x="14153" y="21299"/>
                    </a:lnTo>
                    <a:lnTo>
                      <a:pt x="14102" y="19882"/>
                    </a:lnTo>
                    <a:lnTo>
                      <a:pt x="14085" y="19882"/>
                    </a:lnTo>
                    <a:cubicBezTo>
                      <a:pt x="14035" y="20398"/>
                      <a:pt x="13962" y="20827"/>
                      <a:pt x="13872" y="21128"/>
                    </a:cubicBezTo>
                    <a:cubicBezTo>
                      <a:pt x="13782" y="21471"/>
                      <a:pt x="13676" y="21600"/>
                      <a:pt x="13552" y="21600"/>
                    </a:cubicBezTo>
                    <a:cubicBezTo>
                      <a:pt x="13445" y="21600"/>
                      <a:pt x="13355" y="21471"/>
                      <a:pt x="13277" y="21256"/>
                    </a:cubicBezTo>
                    <a:cubicBezTo>
                      <a:pt x="13198" y="21042"/>
                      <a:pt x="13131" y="20698"/>
                      <a:pt x="13080" y="20312"/>
                    </a:cubicBezTo>
                    <a:cubicBezTo>
                      <a:pt x="13030" y="19925"/>
                      <a:pt x="12990" y="19453"/>
                      <a:pt x="12962" y="18895"/>
                    </a:cubicBezTo>
                    <a:cubicBezTo>
                      <a:pt x="12934" y="18336"/>
                      <a:pt x="12923" y="17778"/>
                      <a:pt x="12923" y="17177"/>
                    </a:cubicBezTo>
                    <a:cubicBezTo>
                      <a:pt x="12923" y="16361"/>
                      <a:pt x="12945" y="15631"/>
                      <a:pt x="12996" y="15073"/>
                    </a:cubicBezTo>
                    <a:cubicBezTo>
                      <a:pt x="13041" y="14472"/>
                      <a:pt x="13108" y="13999"/>
                      <a:pt x="13187" y="13613"/>
                    </a:cubicBezTo>
                    <a:cubicBezTo>
                      <a:pt x="13266" y="13226"/>
                      <a:pt x="13361" y="12969"/>
                      <a:pt x="13473" y="12797"/>
                    </a:cubicBezTo>
                    <a:cubicBezTo>
                      <a:pt x="13580" y="12625"/>
                      <a:pt x="13698" y="12539"/>
                      <a:pt x="13822" y="12539"/>
                    </a:cubicBezTo>
                    <a:lnTo>
                      <a:pt x="14012" y="12539"/>
                    </a:lnTo>
                    <a:lnTo>
                      <a:pt x="14012" y="11766"/>
                    </a:lnTo>
                    <a:cubicBezTo>
                      <a:pt x="14012" y="11251"/>
                      <a:pt x="13990" y="10821"/>
                      <a:pt x="13939" y="10564"/>
                    </a:cubicBezTo>
                    <a:cubicBezTo>
                      <a:pt x="13889" y="10263"/>
                      <a:pt x="13822" y="10134"/>
                      <a:pt x="13732" y="10134"/>
                    </a:cubicBezTo>
                    <a:cubicBezTo>
                      <a:pt x="13653" y="10134"/>
                      <a:pt x="13580" y="10220"/>
                      <a:pt x="13501" y="10392"/>
                    </a:cubicBezTo>
                    <a:cubicBezTo>
                      <a:pt x="13428" y="10564"/>
                      <a:pt x="13344" y="10864"/>
                      <a:pt x="13254" y="11251"/>
                    </a:cubicBezTo>
                    <a:lnTo>
                      <a:pt x="13069" y="8331"/>
                    </a:lnTo>
                    <a:close/>
                    <a:moveTo>
                      <a:pt x="14024" y="15116"/>
                    </a:moveTo>
                    <a:lnTo>
                      <a:pt x="13895" y="15159"/>
                    </a:lnTo>
                    <a:cubicBezTo>
                      <a:pt x="13822" y="15159"/>
                      <a:pt x="13760" y="15245"/>
                      <a:pt x="13715" y="15330"/>
                    </a:cubicBezTo>
                    <a:cubicBezTo>
                      <a:pt x="13664" y="15416"/>
                      <a:pt x="13625" y="15545"/>
                      <a:pt x="13597" y="15717"/>
                    </a:cubicBezTo>
                    <a:cubicBezTo>
                      <a:pt x="13569" y="15846"/>
                      <a:pt x="13546" y="16060"/>
                      <a:pt x="13535" y="16232"/>
                    </a:cubicBezTo>
                    <a:cubicBezTo>
                      <a:pt x="13524" y="16447"/>
                      <a:pt x="13518" y="16662"/>
                      <a:pt x="13518" y="16876"/>
                    </a:cubicBezTo>
                    <a:cubicBezTo>
                      <a:pt x="13518" y="17478"/>
                      <a:pt x="13541" y="17907"/>
                      <a:pt x="13591" y="18122"/>
                    </a:cubicBezTo>
                    <a:cubicBezTo>
                      <a:pt x="13636" y="18336"/>
                      <a:pt x="13692" y="18465"/>
                      <a:pt x="13754" y="18465"/>
                    </a:cubicBezTo>
                    <a:cubicBezTo>
                      <a:pt x="13816" y="18465"/>
                      <a:pt x="13872" y="18336"/>
                      <a:pt x="13923" y="18036"/>
                    </a:cubicBezTo>
                    <a:cubicBezTo>
                      <a:pt x="13973" y="17778"/>
                      <a:pt x="14007" y="17478"/>
                      <a:pt x="14029" y="17134"/>
                    </a:cubicBezTo>
                    <a:lnTo>
                      <a:pt x="14029" y="15116"/>
                    </a:lnTo>
                    <a:close/>
                    <a:moveTo>
                      <a:pt x="16192" y="10220"/>
                    </a:moveTo>
                    <a:lnTo>
                      <a:pt x="15720" y="10220"/>
                    </a:lnTo>
                    <a:lnTo>
                      <a:pt x="15720" y="16189"/>
                    </a:lnTo>
                    <a:cubicBezTo>
                      <a:pt x="15720" y="16833"/>
                      <a:pt x="15737" y="17306"/>
                      <a:pt x="15776" y="17563"/>
                    </a:cubicBezTo>
                    <a:cubicBezTo>
                      <a:pt x="15815" y="17821"/>
                      <a:pt x="15866" y="17950"/>
                      <a:pt x="15933" y="17950"/>
                    </a:cubicBezTo>
                    <a:cubicBezTo>
                      <a:pt x="15984" y="17950"/>
                      <a:pt x="16034" y="17907"/>
                      <a:pt x="16085" y="17821"/>
                    </a:cubicBezTo>
                    <a:cubicBezTo>
                      <a:pt x="16135" y="17735"/>
                      <a:pt x="16175" y="17649"/>
                      <a:pt x="16203" y="17478"/>
                    </a:cubicBezTo>
                    <a:lnTo>
                      <a:pt x="16287" y="20441"/>
                    </a:lnTo>
                    <a:cubicBezTo>
                      <a:pt x="16242" y="20612"/>
                      <a:pt x="16175" y="20784"/>
                      <a:pt x="16090" y="20956"/>
                    </a:cubicBezTo>
                    <a:cubicBezTo>
                      <a:pt x="16001" y="21128"/>
                      <a:pt x="15905" y="21213"/>
                      <a:pt x="15810" y="21213"/>
                    </a:cubicBezTo>
                    <a:cubicBezTo>
                      <a:pt x="15568" y="21213"/>
                      <a:pt x="15400" y="20870"/>
                      <a:pt x="15304" y="20140"/>
                    </a:cubicBezTo>
                    <a:cubicBezTo>
                      <a:pt x="15203" y="19453"/>
                      <a:pt x="15158" y="18379"/>
                      <a:pt x="15158" y="16919"/>
                    </a:cubicBezTo>
                    <a:lnTo>
                      <a:pt x="15158" y="10220"/>
                    </a:lnTo>
                    <a:lnTo>
                      <a:pt x="14866" y="10220"/>
                    </a:lnTo>
                    <a:lnTo>
                      <a:pt x="14866" y="7085"/>
                    </a:lnTo>
                    <a:lnTo>
                      <a:pt x="15158" y="7085"/>
                    </a:lnTo>
                    <a:lnTo>
                      <a:pt x="15158" y="2791"/>
                    </a:lnTo>
                    <a:lnTo>
                      <a:pt x="15725" y="2791"/>
                    </a:lnTo>
                    <a:lnTo>
                      <a:pt x="15725" y="7085"/>
                    </a:lnTo>
                    <a:lnTo>
                      <a:pt x="16197" y="7085"/>
                    </a:lnTo>
                    <a:lnTo>
                      <a:pt x="16197" y="10220"/>
                    </a:lnTo>
                    <a:close/>
                    <a:moveTo>
                      <a:pt x="16871" y="4294"/>
                    </a:moveTo>
                    <a:cubicBezTo>
                      <a:pt x="16776" y="4294"/>
                      <a:pt x="16697" y="4080"/>
                      <a:pt x="16646" y="3650"/>
                    </a:cubicBezTo>
                    <a:cubicBezTo>
                      <a:pt x="16596" y="3221"/>
                      <a:pt x="16568" y="2705"/>
                      <a:pt x="16568" y="2147"/>
                    </a:cubicBezTo>
                    <a:cubicBezTo>
                      <a:pt x="16568" y="1546"/>
                      <a:pt x="16596" y="1031"/>
                      <a:pt x="16646" y="644"/>
                    </a:cubicBezTo>
                    <a:cubicBezTo>
                      <a:pt x="16697" y="215"/>
                      <a:pt x="16776" y="0"/>
                      <a:pt x="16866" y="0"/>
                    </a:cubicBezTo>
                    <a:cubicBezTo>
                      <a:pt x="16961" y="0"/>
                      <a:pt x="17034" y="215"/>
                      <a:pt x="17085" y="601"/>
                    </a:cubicBezTo>
                    <a:cubicBezTo>
                      <a:pt x="17135" y="1031"/>
                      <a:pt x="17163" y="1546"/>
                      <a:pt x="17163" y="2147"/>
                    </a:cubicBezTo>
                    <a:cubicBezTo>
                      <a:pt x="17163" y="2748"/>
                      <a:pt x="17135" y="3264"/>
                      <a:pt x="17085" y="3693"/>
                    </a:cubicBezTo>
                    <a:cubicBezTo>
                      <a:pt x="17045" y="4122"/>
                      <a:pt x="16972" y="4294"/>
                      <a:pt x="16871" y="4294"/>
                    </a:cubicBezTo>
                    <a:close/>
                    <a:moveTo>
                      <a:pt x="16585" y="21256"/>
                    </a:moveTo>
                    <a:lnTo>
                      <a:pt x="16585" y="7085"/>
                    </a:lnTo>
                    <a:lnTo>
                      <a:pt x="17158" y="7085"/>
                    </a:lnTo>
                    <a:lnTo>
                      <a:pt x="17158" y="21256"/>
                    </a:lnTo>
                    <a:lnTo>
                      <a:pt x="16585" y="21256"/>
                    </a:lnTo>
                    <a:close/>
                    <a:moveTo>
                      <a:pt x="19477" y="14085"/>
                    </a:moveTo>
                    <a:cubicBezTo>
                      <a:pt x="19477" y="15245"/>
                      <a:pt x="19455" y="16275"/>
                      <a:pt x="19404" y="17220"/>
                    </a:cubicBezTo>
                    <a:cubicBezTo>
                      <a:pt x="19354" y="18165"/>
                      <a:pt x="19286" y="18938"/>
                      <a:pt x="19196" y="19582"/>
                    </a:cubicBezTo>
                    <a:cubicBezTo>
                      <a:pt x="19106" y="20226"/>
                      <a:pt x="19005" y="20741"/>
                      <a:pt x="18887" y="21085"/>
                    </a:cubicBezTo>
                    <a:cubicBezTo>
                      <a:pt x="18769" y="21428"/>
                      <a:pt x="18640" y="21600"/>
                      <a:pt x="18505" y="21600"/>
                    </a:cubicBezTo>
                    <a:cubicBezTo>
                      <a:pt x="18371" y="21600"/>
                      <a:pt x="18241" y="21428"/>
                      <a:pt x="18124" y="21128"/>
                    </a:cubicBezTo>
                    <a:cubicBezTo>
                      <a:pt x="18006" y="20784"/>
                      <a:pt x="17905" y="20355"/>
                      <a:pt x="17820" y="19711"/>
                    </a:cubicBezTo>
                    <a:cubicBezTo>
                      <a:pt x="17736" y="19109"/>
                      <a:pt x="17669" y="18336"/>
                      <a:pt x="17618" y="17435"/>
                    </a:cubicBezTo>
                    <a:cubicBezTo>
                      <a:pt x="17568" y="16533"/>
                      <a:pt x="17545" y="15502"/>
                      <a:pt x="17545" y="14386"/>
                    </a:cubicBezTo>
                    <a:cubicBezTo>
                      <a:pt x="17545" y="13183"/>
                      <a:pt x="17568" y="12110"/>
                      <a:pt x="17618" y="11165"/>
                    </a:cubicBezTo>
                    <a:cubicBezTo>
                      <a:pt x="17669" y="10220"/>
                      <a:pt x="17736" y="9404"/>
                      <a:pt x="17826" y="8760"/>
                    </a:cubicBezTo>
                    <a:cubicBezTo>
                      <a:pt x="17916" y="8116"/>
                      <a:pt x="18017" y="7601"/>
                      <a:pt x="18135" y="7257"/>
                    </a:cubicBezTo>
                    <a:cubicBezTo>
                      <a:pt x="18253" y="6914"/>
                      <a:pt x="18382" y="6742"/>
                      <a:pt x="18517" y="6742"/>
                    </a:cubicBezTo>
                    <a:cubicBezTo>
                      <a:pt x="18651" y="6742"/>
                      <a:pt x="18781" y="6914"/>
                      <a:pt x="18899" y="7214"/>
                    </a:cubicBezTo>
                    <a:cubicBezTo>
                      <a:pt x="19017" y="7515"/>
                      <a:pt x="19118" y="7987"/>
                      <a:pt x="19202" y="8631"/>
                    </a:cubicBezTo>
                    <a:cubicBezTo>
                      <a:pt x="19286" y="9233"/>
                      <a:pt x="19354" y="10006"/>
                      <a:pt x="19404" y="10907"/>
                    </a:cubicBezTo>
                    <a:cubicBezTo>
                      <a:pt x="19455" y="11809"/>
                      <a:pt x="19477" y="12883"/>
                      <a:pt x="19477" y="14085"/>
                    </a:cubicBezTo>
                    <a:close/>
                    <a:moveTo>
                      <a:pt x="18893" y="14214"/>
                    </a:moveTo>
                    <a:cubicBezTo>
                      <a:pt x="18893" y="13441"/>
                      <a:pt x="18882" y="12797"/>
                      <a:pt x="18865" y="12239"/>
                    </a:cubicBezTo>
                    <a:cubicBezTo>
                      <a:pt x="18842" y="11680"/>
                      <a:pt x="18814" y="11251"/>
                      <a:pt x="18781" y="10907"/>
                    </a:cubicBezTo>
                    <a:cubicBezTo>
                      <a:pt x="18747" y="10564"/>
                      <a:pt x="18702" y="10306"/>
                      <a:pt x="18657" y="10134"/>
                    </a:cubicBezTo>
                    <a:cubicBezTo>
                      <a:pt x="18612" y="9963"/>
                      <a:pt x="18562" y="9920"/>
                      <a:pt x="18517" y="9920"/>
                    </a:cubicBezTo>
                    <a:cubicBezTo>
                      <a:pt x="18466" y="9920"/>
                      <a:pt x="18421" y="10006"/>
                      <a:pt x="18376" y="10134"/>
                    </a:cubicBezTo>
                    <a:cubicBezTo>
                      <a:pt x="18331" y="10263"/>
                      <a:pt x="18292" y="10521"/>
                      <a:pt x="18258" y="10821"/>
                    </a:cubicBezTo>
                    <a:cubicBezTo>
                      <a:pt x="18225" y="11165"/>
                      <a:pt x="18197" y="11594"/>
                      <a:pt x="18174" y="12153"/>
                    </a:cubicBezTo>
                    <a:cubicBezTo>
                      <a:pt x="18152" y="12711"/>
                      <a:pt x="18146" y="13355"/>
                      <a:pt x="18146" y="14214"/>
                    </a:cubicBezTo>
                    <a:cubicBezTo>
                      <a:pt x="18146" y="15631"/>
                      <a:pt x="18185" y="16705"/>
                      <a:pt x="18264" y="17349"/>
                    </a:cubicBezTo>
                    <a:cubicBezTo>
                      <a:pt x="18343" y="18036"/>
                      <a:pt x="18432" y="18336"/>
                      <a:pt x="18528" y="18336"/>
                    </a:cubicBezTo>
                    <a:cubicBezTo>
                      <a:pt x="18578" y="18336"/>
                      <a:pt x="18623" y="18250"/>
                      <a:pt x="18668" y="18122"/>
                    </a:cubicBezTo>
                    <a:cubicBezTo>
                      <a:pt x="18713" y="17993"/>
                      <a:pt x="18753" y="17735"/>
                      <a:pt x="18786" y="17435"/>
                    </a:cubicBezTo>
                    <a:cubicBezTo>
                      <a:pt x="18820" y="17091"/>
                      <a:pt x="18848" y="16662"/>
                      <a:pt x="18871" y="16146"/>
                    </a:cubicBezTo>
                    <a:cubicBezTo>
                      <a:pt x="18882" y="15631"/>
                      <a:pt x="18893" y="14987"/>
                      <a:pt x="18893" y="14214"/>
                    </a:cubicBezTo>
                    <a:close/>
                    <a:moveTo>
                      <a:pt x="20404" y="21256"/>
                    </a:moveTo>
                    <a:lnTo>
                      <a:pt x="19831" y="21256"/>
                    </a:lnTo>
                    <a:lnTo>
                      <a:pt x="19831" y="7085"/>
                    </a:lnTo>
                    <a:lnTo>
                      <a:pt x="20275" y="7085"/>
                    </a:lnTo>
                    <a:lnTo>
                      <a:pt x="20342" y="8846"/>
                    </a:lnTo>
                    <a:cubicBezTo>
                      <a:pt x="20426" y="8202"/>
                      <a:pt x="20516" y="7687"/>
                      <a:pt x="20617" y="7300"/>
                    </a:cubicBezTo>
                    <a:cubicBezTo>
                      <a:pt x="20718" y="6914"/>
                      <a:pt x="20831" y="6742"/>
                      <a:pt x="20954" y="6742"/>
                    </a:cubicBezTo>
                    <a:cubicBezTo>
                      <a:pt x="21162" y="6742"/>
                      <a:pt x="21319" y="7171"/>
                      <a:pt x="21432" y="8030"/>
                    </a:cubicBezTo>
                    <a:cubicBezTo>
                      <a:pt x="21544" y="8889"/>
                      <a:pt x="21600" y="10177"/>
                      <a:pt x="21600" y="11852"/>
                    </a:cubicBezTo>
                    <a:lnTo>
                      <a:pt x="21600" y="21214"/>
                    </a:lnTo>
                    <a:lnTo>
                      <a:pt x="21027" y="21214"/>
                    </a:lnTo>
                    <a:lnTo>
                      <a:pt x="21027" y="12281"/>
                    </a:lnTo>
                    <a:cubicBezTo>
                      <a:pt x="21027" y="11594"/>
                      <a:pt x="21005" y="11036"/>
                      <a:pt x="20965" y="10650"/>
                    </a:cubicBezTo>
                    <a:cubicBezTo>
                      <a:pt x="20920" y="10263"/>
                      <a:pt x="20859" y="10048"/>
                      <a:pt x="20780" y="10048"/>
                    </a:cubicBezTo>
                    <a:cubicBezTo>
                      <a:pt x="20718" y="10048"/>
                      <a:pt x="20651" y="10177"/>
                      <a:pt x="20583" y="10478"/>
                    </a:cubicBezTo>
                    <a:cubicBezTo>
                      <a:pt x="20516" y="10736"/>
                      <a:pt x="20454" y="11122"/>
                      <a:pt x="20404" y="11551"/>
                    </a:cubicBezTo>
                    <a:lnTo>
                      <a:pt x="20404" y="21256"/>
                    </a:lnTo>
                    <a:close/>
                  </a:path>
                </a:pathLst>
              </a:custGeom>
              <a:solidFill>
                <a:srgbClr val="002033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5" name="Shape">
                <a:extLst>
                  <a:ext uri="{FF2B5EF4-FFF2-40B4-BE49-F238E27FC236}">
                    <a16:creationId xmlns:a16="http://schemas.microsoft.com/office/drawing/2014/main" id="{5AE3BC1E-D571-E9BB-6DA2-7C6D45EA96CE}"/>
                  </a:ext>
                </a:extLst>
              </p:cNvPr>
              <p:cNvSpPr/>
              <p:nvPr userDrawn="1"/>
            </p:nvSpPr>
            <p:spPr>
              <a:xfrm>
                <a:off x="5032172" y="1021854"/>
                <a:ext cx="1051185" cy="54958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5954" y="0"/>
                    </a:moveTo>
                    <a:cubicBezTo>
                      <a:pt x="13287" y="0"/>
                      <a:pt x="11002" y="3514"/>
                      <a:pt x="10441" y="8443"/>
                    </a:cubicBezTo>
                    <a:cubicBezTo>
                      <a:pt x="9052" y="8229"/>
                      <a:pt x="6050" y="7757"/>
                      <a:pt x="5198" y="7671"/>
                    </a:cubicBezTo>
                    <a:cubicBezTo>
                      <a:pt x="5154" y="7671"/>
                      <a:pt x="5109" y="7671"/>
                      <a:pt x="5041" y="7671"/>
                    </a:cubicBezTo>
                    <a:cubicBezTo>
                      <a:pt x="4638" y="7671"/>
                      <a:pt x="4280" y="7886"/>
                      <a:pt x="4033" y="8357"/>
                    </a:cubicBezTo>
                    <a:cubicBezTo>
                      <a:pt x="3563" y="9214"/>
                      <a:pt x="3563" y="10457"/>
                      <a:pt x="3563" y="10843"/>
                    </a:cubicBezTo>
                    <a:cubicBezTo>
                      <a:pt x="3563" y="11271"/>
                      <a:pt x="3563" y="12514"/>
                      <a:pt x="4033" y="13329"/>
                    </a:cubicBezTo>
                    <a:cubicBezTo>
                      <a:pt x="4280" y="13800"/>
                      <a:pt x="4638" y="14014"/>
                      <a:pt x="5041" y="14014"/>
                    </a:cubicBezTo>
                    <a:cubicBezTo>
                      <a:pt x="5086" y="14014"/>
                      <a:pt x="5131" y="14014"/>
                      <a:pt x="5198" y="14014"/>
                    </a:cubicBezTo>
                    <a:cubicBezTo>
                      <a:pt x="5803" y="13929"/>
                      <a:pt x="7417" y="13714"/>
                      <a:pt x="8313" y="13543"/>
                    </a:cubicBezTo>
                    <a:lnTo>
                      <a:pt x="9657" y="13329"/>
                    </a:lnTo>
                    <a:cubicBezTo>
                      <a:pt x="9971" y="13286"/>
                      <a:pt x="10262" y="13243"/>
                      <a:pt x="10464" y="13200"/>
                    </a:cubicBezTo>
                    <a:cubicBezTo>
                      <a:pt x="11046" y="18043"/>
                      <a:pt x="13332" y="21557"/>
                      <a:pt x="15954" y="21557"/>
                    </a:cubicBezTo>
                    <a:cubicBezTo>
                      <a:pt x="19068" y="21557"/>
                      <a:pt x="21600" y="16714"/>
                      <a:pt x="21600" y="10757"/>
                    </a:cubicBezTo>
                    <a:cubicBezTo>
                      <a:pt x="21600" y="4843"/>
                      <a:pt x="19068" y="0"/>
                      <a:pt x="15954" y="0"/>
                    </a:cubicBezTo>
                    <a:close/>
                    <a:moveTo>
                      <a:pt x="15954" y="17229"/>
                    </a:moveTo>
                    <a:cubicBezTo>
                      <a:pt x="14094" y="17229"/>
                      <a:pt x="12593" y="14357"/>
                      <a:pt x="12593" y="10800"/>
                    </a:cubicBezTo>
                    <a:cubicBezTo>
                      <a:pt x="12593" y="7243"/>
                      <a:pt x="14094" y="4371"/>
                      <a:pt x="15954" y="4371"/>
                    </a:cubicBezTo>
                    <a:cubicBezTo>
                      <a:pt x="17813" y="4371"/>
                      <a:pt x="19315" y="7243"/>
                      <a:pt x="19315" y="10800"/>
                    </a:cubicBezTo>
                    <a:cubicBezTo>
                      <a:pt x="19315" y="14357"/>
                      <a:pt x="17813" y="17229"/>
                      <a:pt x="15954" y="17229"/>
                    </a:cubicBezTo>
                    <a:close/>
                    <a:moveTo>
                      <a:pt x="9007" y="15514"/>
                    </a:moveTo>
                    <a:lnTo>
                      <a:pt x="9007" y="20014"/>
                    </a:lnTo>
                    <a:cubicBezTo>
                      <a:pt x="8627" y="20443"/>
                      <a:pt x="8134" y="20786"/>
                      <a:pt x="7506" y="21129"/>
                    </a:cubicBezTo>
                    <a:cubicBezTo>
                      <a:pt x="6879" y="21429"/>
                      <a:pt x="6207" y="21600"/>
                      <a:pt x="5467" y="21600"/>
                    </a:cubicBezTo>
                    <a:cubicBezTo>
                      <a:pt x="4324" y="21600"/>
                      <a:pt x="3339" y="21171"/>
                      <a:pt x="2532" y="20271"/>
                    </a:cubicBezTo>
                    <a:cubicBezTo>
                      <a:pt x="1725" y="19371"/>
                      <a:pt x="1098" y="18129"/>
                      <a:pt x="650" y="16500"/>
                    </a:cubicBezTo>
                    <a:cubicBezTo>
                      <a:pt x="224" y="14871"/>
                      <a:pt x="0" y="12986"/>
                      <a:pt x="0" y="10800"/>
                    </a:cubicBezTo>
                    <a:cubicBezTo>
                      <a:pt x="0" y="8657"/>
                      <a:pt x="246" y="6729"/>
                      <a:pt x="717" y="5143"/>
                    </a:cubicBezTo>
                    <a:cubicBezTo>
                      <a:pt x="1210" y="3514"/>
                      <a:pt x="1860" y="2271"/>
                      <a:pt x="2711" y="1371"/>
                    </a:cubicBezTo>
                    <a:cubicBezTo>
                      <a:pt x="3563" y="471"/>
                      <a:pt x="4549" y="43"/>
                      <a:pt x="5646" y="43"/>
                    </a:cubicBezTo>
                    <a:cubicBezTo>
                      <a:pt x="6229" y="43"/>
                      <a:pt x="6767" y="171"/>
                      <a:pt x="7282" y="386"/>
                    </a:cubicBezTo>
                    <a:cubicBezTo>
                      <a:pt x="7798" y="600"/>
                      <a:pt x="8246" y="900"/>
                      <a:pt x="8627" y="1243"/>
                    </a:cubicBezTo>
                    <a:lnTo>
                      <a:pt x="8402" y="4843"/>
                    </a:lnTo>
                    <a:cubicBezTo>
                      <a:pt x="8022" y="4500"/>
                      <a:pt x="7596" y="4200"/>
                      <a:pt x="7125" y="3986"/>
                    </a:cubicBezTo>
                    <a:cubicBezTo>
                      <a:pt x="6655" y="3771"/>
                      <a:pt x="6162" y="3643"/>
                      <a:pt x="5624" y="3643"/>
                    </a:cubicBezTo>
                    <a:cubicBezTo>
                      <a:pt x="4817" y="3643"/>
                      <a:pt x="4168" y="3943"/>
                      <a:pt x="3630" y="4586"/>
                    </a:cubicBezTo>
                    <a:cubicBezTo>
                      <a:pt x="3115" y="5186"/>
                      <a:pt x="2734" y="6043"/>
                      <a:pt x="2487" y="7114"/>
                    </a:cubicBezTo>
                    <a:cubicBezTo>
                      <a:pt x="2241" y="8186"/>
                      <a:pt x="2106" y="9386"/>
                      <a:pt x="2106" y="10714"/>
                    </a:cubicBezTo>
                    <a:cubicBezTo>
                      <a:pt x="2106" y="12129"/>
                      <a:pt x="2241" y="13371"/>
                      <a:pt x="2487" y="14443"/>
                    </a:cubicBezTo>
                    <a:cubicBezTo>
                      <a:pt x="2734" y="15514"/>
                      <a:pt x="3115" y="16371"/>
                      <a:pt x="3607" y="17014"/>
                    </a:cubicBezTo>
                    <a:cubicBezTo>
                      <a:pt x="4100" y="17614"/>
                      <a:pt x="4728" y="17957"/>
                      <a:pt x="5490" y="17957"/>
                    </a:cubicBezTo>
                    <a:cubicBezTo>
                      <a:pt x="5714" y="17957"/>
                      <a:pt x="5960" y="17914"/>
                      <a:pt x="6207" y="17871"/>
                    </a:cubicBezTo>
                    <a:cubicBezTo>
                      <a:pt x="6453" y="17829"/>
                      <a:pt x="6722" y="17743"/>
                      <a:pt x="6968" y="17614"/>
                    </a:cubicBezTo>
                    <a:lnTo>
                      <a:pt x="6968" y="15814"/>
                    </a:lnTo>
                    <a:cubicBezTo>
                      <a:pt x="7439" y="15729"/>
                      <a:pt x="7887" y="15686"/>
                      <a:pt x="8246" y="15643"/>
                    </a:cubicBezTo>
                    <a:lnTo>
                      <a:pt x="9007" y="15514"/>
                    </a:lnTo>
                    <a:close/>
                  </a:path>
                </a:pathLst>
              </a:custGeom>
              <a:solidFill>
                <a:srgbClr val="008C58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dirty="0"/>
              </a:p>
            </p:txBody>
          </p:sp>
        </p:grp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0DA8DB38-927E-6193-1DA7-9249611F70EA}"/>
              </a:ext>
            </a:extLst>
          </p:cNvPr>
          <p:cNvGrpSpPr/>
          <p:nvPr userDrawn="1"/>
        </p:nvGrpSpPr>
        <p:grpSpPr>
          <a:xfrm>
            <a:off x="2222498" y="6404530"/>
            <a:ext cx="4665981" cy="354850"/>
            <a:chOff x="1714499" y="5181599"/>
            <a:chExt cx="4141472" cy="314961"/>
          </a:xfrm>
        </p:grpSpPr>
        <p:sp>
          <p:nvSpPr>
            <p:cNvPr id="18" name="Shape">
              <a:extLst>
                <a:ext uri="{FF2B5EF4-FFF2-40B4-BE49-F238E27FC236}">
                  <a16:creationId xmlns:a16="http://schemas.microsoft.com/office/drawing/2014/main" id="{B6E8B842-F4D1-DE8D-38BD-AFE0066563ED}"/>
                </a:ext>
              </a:extLst>
            </p:cNvPr>
            <p:cNvSpPr/>
            <p:nvPr userDrawn="1"/>
          </p:nvSpPr>
          <p:spPr>
            <a:xfrm>
              <a:off x="2603499" y="5181599"/>
              <a:ext cx="2494281" cy="3149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7182" y="6358"/>
                  </a:moveTo>
                  <a:cubicBezTo>
                    <a:pt x="7138" y="5923"/>
                    <a:pt x="7072" y="5574"/>
                    <a:pt x="7006" y="5400"/>
                  </a:cubicBezTo>
                  <a:cubicBezTo>
                    <a:pt x="6940" y="5139"/>
                    <a:pt x="6863" y="5052"/>
                    <a:pt x="6775" y="5052"/>
                  </a:cubicBezTo>
                  <a:cubicBezTo>
                    <a:pt x="6676" y="5052"/>
                    <a:pt x="6588" y="5226"/>
                    <a:pt x="6511" y="5487"/>
                  </a:cubicBezTo>
                  <a:cubicBezTo>
                    <a:pt x="6434" y="5748"/>
                    <a:pt x="6368" y="6097"/>
                    <a:pt x="6302" y="6619"/>
                  </a:cubicBezTo>
                  <a:cubicBezTo>
                    <a:pt x="6236" y="7142"/>
                    <a:pt x="6203" y="7752"/>
                    <a:pt x="6170" y="8448"/>
                  </a:cubicBezTo>
                  <a:cubicBezTo>
                    <a:pt x="6137" y="9145"/>
                    <a:pt x="6126" y="9929"/>
                    <a:pt x="6126" y="10800"/>
                  </a:cubicBezTo>
                  <a:cubicBezTo>
                    <a:pt x="6126" y="11758"/>
                    <a:pt x="6148" y="12629"/>
                    <a:pt x="6181" y="13413"/>
                  </a:cubicBezTo>
                  <a:cubicBezTo>
                    <a:pt x="6214" y="14110"/>
                    <a:pt x="6269" y="14719"/>
                    <a:pt x="6335" y="15155"/>
                  </a:cubicBezTo>
                  <a:cubicBezTo>
                    <a:pt x="6401" y="15590"/>
                    <a:pt x="6478" y="15939"/>
                    <a:pt x="6555" y="16200"/>
                  </a:cubicBezTo>
                  <a:cubicBezTo>
                    <a:pt x="6643" y="16461"/>
                    <a:pt x="6731" y="16548"/>
                    <a:pt x="6830" y="16548"/>
                  </a:cubicBezTo>
                  <a:cubicBezTo>
                    <a:pt x="6918" y="16548"/>
                    <a:pt x="6995" y="16461"/>
                    <a:pt x="7061" y="16374"/>
                  </a:cubicBezTo>
                  <a:cubicBezTo>
                    <a:pt x="7138" y="16287"/>
                    <a:pt x="7204" y="16113"/>
                    <a:pt x="7259" y="15939"/>
                  </a:cubicBezTo>
                  <a:lnTo>
                    <a:pt x="7215" y="14719"/>
                  </a:lnTo>
                  <a:cubicBezTo>
                    <a:pt x="7149" y="14894"/>
                    <a:pt x="7094" y="15068"/>
                    <a:pt x="7028" y="15155"/>
                  </a:cubicBezTo>
                  <a:cubicBezTo>
                    <a:pt x="6973" y="15242"/>
                    <a:pt x="6907" y="15242"/>
                    <a:pt x="6841" y="15242"/>
                  </a:cubicBezTo>
                  <a:cubicBezTo>
                    <a:pt x="6687" y="15242"/>
                    <a:pt x="6566" y="14894"/>
                    <a:pt x="6478" y="14197"/>
                  </a:cubicBezTo>
                  <a:cubicBezTo>
                    <a:pt x="6390" y="13500"/>
                    <a:pt x="6346" y="12455"/>
                    <a:pt x="6346" y="11148"/>
                  </a:cubicBezTo>
                  <a:lnTo>
                    <a:pt x="6346" y="10974"/>
                  </a:lnTo>
                  <a:lnTo>
                    <a:pt x="7336" y="10974"/>
                  </a:lnTo>
                  <a:lnTo>
                    <a:pt x="7336" y="10016"/>
                  </a:lnTo>
                  <a:cubicBezTo>
                    <a:pt x="7336" y="9319"/>
                    <a:pt x="7325" y="8623"/>
                    <a:pt x="7292" y="8013"/>
                  </a:cubicBezTo>
                  <a:cubicBezTo>
                    <a:pt x="7270" y="7316"/>
                    <a:pt x="7237" y="6794"/>
                    <a:pt x="7182" y="6358"/>
                  </a:cubicBezTo>
                  <a:close/>
                  <a:moveTo>
                    <a:pt x="6346" y="9668"/>
                  </a:moveTo>
                  <a:cubicBezTo>
                    <a:pt x="6357" y="8623"/>
                    <a:pt x="6412" y="7839"/>
                    <a:pt x="6478" y="7229"/>
                  </a:cubicBezTo>
                  <a:cubicBezTo>
                    <a:pt x="6555" y="6619"/>
                    <a:pt x="6643" y="6358"/>
                    <a:pt x="6764" y="6358"/>
                  </a:cubicBezTo>
                  <a:cubicBezTo>
                    <a:pt x="6830" y="6358"/>
                    <a:pt x="6885" y="6445"/>
                    <a:pt x="6929" y="6619"/>
                  </a:cubicBezTo>
                  <a:cubicBezTo>
                    <a:pt x="6973" y="6794"/>
                    <a:pt x="7006" y="7055"/>
                    <a:pt x="7039" y="7316"/>
                  </a:cubicBezTo>
                  <a:cubicBezTo>
                    <a:pt x="7072" y="7577"/>
                    <a:pt x="7094" y="8013"/>
                    <a:pt x="7105" y="8361"/>
                  </a:cubicBezTo>
                  <a:cubicBezTo>
                    <a:pt x="7116" y="8797"/>
                    <a:pt x="7127" y="9145"/>
                    <a:pt x="7127" y="9581"/>
                  </a:cubicBezTo>
                  <a:lnTo>
                    <a:pt x="6346" y="9668"/>
                  </a:lnTo>
                  <a:close/>
                  <a:moveTo>
                    <a:pt x="4047" y="6358"/>
                  </a:moveTo>
                  <a:cubicBezTo>
                    <a:pt x="4003" y="5923"/>
                    <a:pt x="3937" y="5574"/>
                    <a:pt x="3871" y="5400"/>
                  </a:cubicBezTo>
                  <a:cubicBezTo>
                    <a:pt x="3805" y="5139"/>
                    <a:pt x="3728" y="5052"/>
                    <a:pt x="3640" y="5052"/>
                  </a:cubicBezTo>
                  <a:cubicBezTo>
                    <a:pt x="3541" y="5052"/>
                    <a:pt x="3453" y="5226"/>
                    <a:pt x="3376" y="5487"/>
                  </a:cubicBezTo>
                  <a:cubicBezTo>
                    <a:pt x="3299" y="5748"/>
                    <a:pt x="3233" y="6097"/>
                    <a:pt x="3167" y="6619"/>
                  </a:cubicBezTo>
                  <a:cubicBezTo>
                    <a:pt x="3101" y="7142"/>
                    <a:pt x="3068" y="7752"/>
                    <a:pt x="3035" y="8448"/>
                  </a:cubicBezTo>
                  <a:cubicBezTo>
                    <a:pt x="3002" y="9145"/>
                    <a:pt x="2991" y="9929"/>
                    <a:pt x="2991" y="10800"/>
                  </a:cubicBezTo>
                  <a:cubicBezTo>
                    <a:pt x="2991" y="11758"/>
                    <a:pt x="3013" y="12629"/>
                    <a:pt x="3046" y="13413"/>
                  </a:cubicBezTo>
                  <a:cubicBezTo>
                    <a:pt x="3079" y="14110"/>
                    <a:pt x="3134" y="14719"/>
                    <a:pt x="3200" y="15155"/>
                  </a:cubicBezTo>
                  <a:cubicBezTo>
                    <a:pt x="3266" y="15590"/>
                    <a:pt x="3343" y="15939"/>
                    <a:pt x="3420" y="16200"/>
                  </a:cubicBezTo>
                  <a:cubicBezTo>
                    <a:pt x="3508" y="16461"/>
                    <a:pt x="3596" y="16548"/>
                    <a:pt x="3695" y="16548"/>
                  </a:cubicBezTo>
                  <a:cubicBezTo>
                    <a:pt x="3783" y="16548"/>
                    <a:pt x="3860" y="16461"/>
                    <a:pt x="3926" y="16374"/>
                  </a:cubicBezTo>
                  <a:cubicBezTo>
                    <a:pt x="4003" y="16287"/>
                    <a:pt x="4069" y="16113"/>
                    <a:pt x="4124" y="15939"/>
                  </a:cubicBezTo>
                  <a:lnTo>
                    <a:pt x="4080" y="14719"/>
                  </a:lnTo>
                  <a:cubicBezTo>
                    <a:pt x="4014" y="14894"/>
                    <a:pt x="3959" y="15068"/>
                    <a:pt x="3893" y="15155"/>
                  </a:cubicBezTo>
                  <a:cubicBezTo>
                    <a:pt x="3838" y="15242"/>
                    <a:pt x="3772" y="15242"/>
                    <a:pt x="3706" y="15242"/>
                  </a:cubicBezTo>
                  <a:cubicBezTo>
                    <a:pt x="3552" y="15242"/>
                    <a:pt x="3431" y="14894"/>
                    <a:pt x="3343" y="14197"/>
                  </a:cubicBezTo>
                  <a:cubicBezTo>
                    <a:pt x="3255" y="13500"/>
                    <a:pt x="3211" y="12455"/>
                    <a:pt x="3211" y="11148"/>
                  </a:cubicBezTo>
                  <a:lnTo>
                    <a:pt x="3211" y="10974"/>
                  </a:lnTo>
                  <a:lnTo>
                    <a:pt x="4201" y="10974"/>
                  </a:lnTo>
                  <a:lnTo>
                    <a:pt x="4201" y="10016"/>
                  </a:lnTo>
                  <a:cubicBezTo>
                    <a:pt x="4201" y="9319"/>
                    <a:pt x="4190" y="8623"/>
                    <a:pt x="4157" y="8013"/>
                  </a:cubicBezTo>
                  <a:cubicBezTo>
                    <a:pt x="4135" y="7316"/>
                    <a:pt x="4102" y="6794"/>
                    <a:pt x="4047" y="6358"/>
                  </a:cubicBezTo>
                  <a:close/>
                  <a:moveTo>
                    <a:pt x="3211" y="9668"/>
                  </a:moveTo>
                  <a:cubicBezTo>
                    <a:pt x="3222" y="8623"/>
                    <a:pt x="3277" y="7839"/>
                    <a:pt x="3343" y="7229"/>
                  </a:cubicBezTo>
                  <a:cubicBezTo>
                    <a:pt x="3420" y="6619"/>
                    <a:pt x="3508" y="6358"/>
                    <a:pt x="3629" y="6358"/>
                  </a:cubicBezTo>
                  <a:cubicBezTo>
                    <a:pt x="3695" y="6358"/>
                    <a:pt x="3750" y="6445"/>
                    <a:pt x="3794" y="6619"/>
                  </a:cubicBezTo>
                  <a:cubicBezTo>
                    <a:pt x="3838" y="6794"/>
                    <a:pt x="3871" y="7055"/>
                    <a:pt x="3904" y="7316"/>
                  </a:cubicBezTo>
                  <a:cubicBezTo>
                    <a:pt x="3937" y="7577"/>
                    <a:pt x="3959" y="8013"/>
                    <a:pt x="3970" y="8361"/>
                  </a:cubicBezTo>
                  <a:cubicBezTo>
                    <a:pt x="3981" y="8797"/>
                    <a:pt x="3992" y="9145"/>
                    <a:pt x="3992" y="9581"/>
                  </a:cubicBezTo>
                  <a:lnTo>
                    <a:pt x="3211" y="9668"/>
                  </a:lnTo>
                  <a:close/>
                  <a:moveTo>
                    <a:pt x="5554" y="11235"/>
                  </a:moveTo>
                  <a:cubicBezTo>
                    <a:pt x="5620" y="11758"/>
                    <a:pt x="5653" y="12368"/>
                    <a:pt x="5653" y="13152"/>
                  </a:cubicBezTo>
                  <a:cubicBezTo>
                    <a:pt x="5653" y="14110"/>
                    <a:pt x="5609" y="14894"/>
                    <a:pt x="5521" y="15503"/>
                  </a:cubicBezTo>
                  <a:cubicBezTo>
                    <a:pt x="5433" y="16113"/>
                    <a:pt x="5301" y="16374"/>
                    <a:pt x="5136" y="16374"/>
                  </a:cubicBezTo>
                  <a:cubicBezTo>
                    <a:pt x="5048" y="16374"/>
                    <a:pt x="4960" y="16287"/>
                    <a:pt x="4894" y="16200"/>
                  </a:cubicBezTo>
                  <a:cubicBezTo>
                    <a:pt x="4817" y="16113"/>
                    <a:pt x="4751" y="15939"/>
                    <a:pt x="4696" y="15677"/>
                  </a:cubicBezTo>
                  <a:lnTo>
                    <a:pt x="4751" y="14371"/>
                  </a:lnTo>
                  <a:cubicBezTo>
                    <a:pt x="4806" y="14632"/>
                    <a:pt x="4861" y="14719"/>
                    <a:pt x="4927" y="14894"/>
                  </a:cubicBezTo>
                  <a:cubicBezTo>
                    <a:pt x="4993" y="14981"/>
                    <a:pt x="5059" y="15068"/>
                    <a:pt x="5125" y="15068"/>
                  </a:cubicBezTo>
                  <a:cubicBezTo>
                    <a:pt x="5224" y="15068"/>
                    <a:pt x="5301" y="14894"/>
                    <a:pt x="5356" y="14632"/>
                  </a:cubicBezTo>
                  <a:cubicBezTo>
                    <a:pt x="5411" y="14371"/>
                    <a:pt x="5444" y="13848"/>
                    <a:pt x="5444" y="13326"/>
                  </a:cubicBezTo>
                  <a:cubicBezTo>
                    <a:pt x="5444" y="12803"/>
                    <a:pt x="5422" y="12455"/>
                    <a:pt x="5378" y="12106"/>
                  </a:cubicBezTo>
                  <a:cubicBezTo>
                    <a:pt x="5334" y="11845"/>
                    <a:pt x="5257" y="11584"/>
                    <a:pt x="5169" y="11323"/>
                  </a:cubicBezTo>
                  <a:lnTo>
                    <a:pt x="5070" y="11061"/>
                  </a:lnTo>
                  <a:cubicBezTo>
                    <a:pt x="4949" y="10713"/>
                    <a:pt x="4861" y="10365"/>
                    <a:pt x="4795" y="9842"/>
                  </a:cubicBezTo>
                  <a:cubicBezTo>
                    <a:pt x="4729" y="9319"/>
                    <a:pt x="4707" y="8797"/>
                    <a:pt x="4707" y="8013"/>
                  </a:cubicBezTo>
                  <a:cubicBezTo>
                    <a:pt x="4707" y="7577"/>
                    <a:pt x="4718" y="7142"/>
                    <a:pt x="4740" y="6794"/>
                  </a:cubicBezTo>
                  <a:cubicBezTo>
                    <a:pt x="4762" y="6445"/>
                    <a:pt x="4795" y="6097"/>
                    <a:pt x="4839" y="5836"/>
                  </a:cubicBezTo>
                  <a:cubicBezTo>
                    <a:pt x="4883" y="5574"/>
                    <a:pt x="4938" y="5400"/>
                    <a:pt x="4993" y="5226"/>
                  </a:cubicBezTo>
                  <a:cubicBezTo>
                    <a:pt x="5048" y="5052"/>
                    <a:pt x="5114" y="4965"/>
                    <a:pt x="5191" y="4965"/>
                  </a:cubicBezTo>
                  <a:cubicBezTo>
                    <a:pt x="5257" y="4965"/>
                    <a:pt x="5323" y="5052"/>
                    <a:pt x="5400" y="5139"/>
                  </a:cubicBezTo>
                  <a:cubicBezTo>
                    <a:pt x="5477" y="5226"/>
                    <a:pt x="5532" y="5400"/>
                    <a:pt x="5598" y="5574"/>
                  </a:cubicBezTo>
                  <a:lnTo>
                    <a:pt x="5532" y="6968"/>
                  </a:lnTo>
                  <a:cubicBezTo>
                    <a:pt x="5477" y="6706"/>
                    <a:pt x="5422" y="6619"/>
                    <a:pt x="5367" y="6532"/>
                  </a:cubicBezTo>
                  <a:cubicBezTo>
                    <a:pt x="5312" y="6445"/>
                    <a:pt x="5257" y="6358"/>
                    <a:pt x="5202" y="6358"/>
                  </a:cubicBezTo>
                  <a:cubicBezTo>
                    <a:pt x="5103" y="6358"/>
                    <a:pt x="5026" y="6532"/>
                    <a:pt x="4982" y="6794"/>
                  </a:cubicBezTo>
                  <a:cubicBezTo>
                    <a:pt x="4938" y="7142"/>
                    <a:pt x="4905" y="7490"/>
                    <a:pt x="4905" y="8013"/>
                  </a:cubicBezTo>
                  <a:cubicBezTo>
                    <a:pt x="4905" y="8448"/>
                    <a:pt x="4927" y="8797"/>
                    <a:pt x="4960" y="9058"/>
                  </a:cubicBezTo>
                  <a:cubicBezTo>
                    <a:pt x="4993" y="9319"/>
                    <a:pt x="5070" y="9581"/>
                    <a:pt x="5180" y="9842"/>
                  </a:cubicBezTo>
                  <a:lnTo>
                    <a:pt x="5268" y="10016"/>
                  </a:lnTo>
                  <a:cubicBezTo>
                    <a:pt x="5400" y="10365"/>
                    <a:pt x="5488" y="10800"/>
                    <a:pt x="5554" y="11235"/>
                  </a:cubicBezTo>
                  <a:close/>
                  <a:moveTo>
                    <a:pt x="1056" y="6445"/>
                  </a:moveTo>
                  <a:cubicBezTo>
                    <a:pt x="1001" y="6010"/>
                    <a:pt x="946" y="5661"/>
                    <a:pt x="869" y="5400"/>
                  </a:cubicBezTo>
                  <a:cubicBezTo>
                    <a:pt x="792" y="5139"/>
                    <a:pt x="715" y="5052"/>
                    <a:pt x="627" y="5052"/>
                  </a:cubicBezTo>
                  <a:cubicBezTo>
                    <a:pt x="528" y="5052"/>
                    <a:pt x="451" y="5226"/>
                    <a:pt x="385" y="5487"/>
                  </a:cubicBezTo>
                  <a:cubicBezTo>
                    <a:pt x="319" y="5748"/>
                    <a:pt x="253" y="6097"/>
                    <a:pt x="209" y="6445"/>
                  </a:cubicBezTo>
                  <a:lnTo>
                    <a:pt x="176" y="5052"/>
                  </a:lnTo>
                  <a:lnTo>
                    <a:pt x="0" y="5052"/>
                  </a:lnTo>
                  <a:lnTo>
                    <a:pt x="0" y="21600"/>
                  </a:lnTo>
                  <a:lnTo>
                    <a:pt x="209" y="21600"/>
                  </a:lnTo>
                  <a:lnTo>
                    <a:pt x="209" y="15677"/>
                  </a:lnTo>
                  <a:cubicBezTo>
                    <a:pt x="253" y="15939"/>
                    <a:pt x="297" y="16113"/>
                    <a:pt x="363" y="16200"/>
                  </a:cubicBezTo>
                  <a:cubicBezTo>
                    <a:pt x="418" y="16374"/>
                    <a:pt x="484" y="16374"/>
                    <a:pt x="550" y="16374"/>
                  </a:cubicBezTo>
                  <a:cubicBezTo>
                    <a:pt x="638" y="16374"/>
                    <a:pt x="715" y="16287"/>
                    <a:pt x="803" y="16026"/>
                  </a:cubicBezTo>
                  <a:cubicBezTo>
                    <a:pt x="880" y="15765"/>
                    <a:pt x="957" y="15416"/>
                    <a:pt x="1023" y="14894"/>
                  </a:cubicBezTo>
                  <a:cubicBezTo>
                    <a:pt x="1089" y="14371"/>
                    <a:pt x="1133" y="13761"/>
                    <a:pt x="1177" y="13065"/>
                  </a:cubicBezTo>
                  <a:cubicBezTo>
                    <a:pt x="1210" y="12281"/>
                    <a:pt x="1232" y="11410"/>
                    <a:pt x="1232" y="10365"/>
                  </a:cubicBezTo>
                  <a:cubicBezTo>
                    <a:pt x="1232" y="9494"/>
                    <a:pt x="1221" y="8710"/>
                    <a:pt x="1188" y="8100"/>
                  </a:cubicBezTo>
                  <a:cubicBezTo>
                    <a:pt x="1155" y="7490"/>
                    <a:pt x="1111" y="6968"/>
                    <a:pt x="1056" y="6445"/>
                  </a:cubicBezTo>
                  <a:close/>
                  <a:moveTo>
                    <a:pt x="968" y="12629"/>
                  </a:moveTo>
                  <a:cubicBezTo>
                    <a:pt x="935" y="13239"/>
                    <a:pt x="902" y="13674"/>
                    <a:pt x="858" y="14110"/>
                  </a:cubicBezTo>
                  <a:cubicBezTo>
                    <a:pt x="814" y="14458"/>
                    <a:pt x="759" y="14719"/>
                    <a:pt x="704" y="14894"/>
                  </a:cubicBezTo>
                  <a:cubicBezTo>
                    <a:pt x="649" y="15068"/>
                    <a:pt x="583" y="15155"/>
                    <a:pt x="528" y="15155"/>
                  </a:cubicBezTo>
                  <a:cubicBezTo>
                    <a:pt x="473" y="15155"/>
                    <a:pt x="418" y="15068"/>
                    <a:pt x="374" y="14981"/>
                  </a:cubicBezTo>
                  <a:cubicBezTo>
                    <a:pt x="319" y="14894"/>
                    <a:pt x="275" y="14632"/>
                    <a:pt x="231" y="14371"/>
                  </a:cubicBezTo>
                  <a:lnTo>
                    <a:pt x="231" y="7926"/>
                  </a:lnTo>
                  <a:cubicBezTo>
                    <a:pt x="242" y="7752"/>
                    <a:pt x="264" y="7577"/>
                    <a:pt x="297" y="7403"/>
                  </a:cubicBezTo>
                  <a:cubicBezTo>
                    <a:pt x="319" y="7229"/>
                    <a:pt x="352" y="7055"/>
                    <a:pt x="385" y="6881"/>
                  </a:cubicBezTo>
                  <a:cubicBezTo>
                    <a:pt x="418" y="6706"/>
                    <a:pt x="451" y="6619"/>
                    <a:pt x="495" y="6532"/>
                  </a:cubicBezTo>
                  <a:cubicBezTo>
                    <a:pt x="528" y="6445"/>
                    <a:pt x="572" y="6358"/>
                    <a:pt x="616" y="6358"/>
                  </a:cubicBezTo>
                  <a:cubicBezTo>
                    <a:pt x="759" y="6358"/>
                    <a:pt x="869" y="6706"/>
                    <a:pt x="935" y="7403"/>
                  </a:cubicBezTo>
                  <a:cubicBezTo>
                    <a:pt x="1001" y="8100"/>
                    <a:pt x="1034" y="9145"/>
                    <a:pt x="1034" y="10364"/>
                  </a:cubicBezTo>
                  <a:cubicBezTo>
                    <a:pt x="1001" y="11323"/>
                    <a:pt x="990" y="12106"/>
                    <a:pt x="968" y="12629"/>
                  </a:cubicBezTo>
                  <a:close/>
                  <a:moveTo>
                    <a:pt x="21556" y="8187"/>
                  </a:moveTo>
                  <a:cubicBezTo>
                    <a:pt x="21523" y="7490"/>
                    <a:pt x="21479" y="6881"/>
                    <a:pt x="21424" y="6445"/>
                  </a:cubicBezTo>
                  <a:cubicBezTo>
                    <a:pt x="21369" y="6010"/>
                    <a:pt x="21303" y="5661"/>
                    <a:pt x="21215" y="5400"/>
                  </a:cubicBezTo>
                  <a:cubicBezTo>
                    <a:pt x="21127" y="5139"/>
                    <a:pt x="21050" y="5052"/>
                    <a:pt x="20962" y="5052"/>
                  </a:cubicBezTo>
                  <a:cubicBezTo>
                    <a:pt x="20874" y="5052"/>
                    <a:pt x="20786" y="5139"/>
                    <a:pt x="20698" y="5400"/>
                  </a:cubicBezTo>
                  <a:cubicBezTo>
                    <a:pt x="20621" y="5661"/>
                    <a:pt x="20544" y="6010"/>
                    <a:pt x="20489" y="6532"/>
                  </a:cubicBezTo>
                  <a:cubicBezTo>
                    <a:pt x="20434" y="7055"/>
                    <a:pt x="20379" y="7664"/>
                    <a:pt x="20346" y="8361"/>
                  </a:cubicBezTo>
                  <a:cubicBezTo>
                    <a:pt x="20313" y="9058"/>
                    <a:pt x="20291" y="9929"/>
                    <a:pt x="20291" y="10800"/>
                  </a:cubicBezTo>
                  <a:cubicBezTo>
                    <a:pt x="20291" y="11671"/>
                    <a:pt x="20313" y="12542"/>
                    <a:pt x="20346" y="13239"/>
                  </a:cubicBezTo>
                  <a:cubicBezTo>
                    <a:pt x="20379" y="13935"/>
                    <a:pt x="20423" y="14545"/>
                    <a:pt x="20478" y="14981"/>
                  </a:cubicBezTo>
                  <a:cubicBezTo>
                    <a:pt x="20533" y="15416"/>
                    <a:pt x="20599" y="15852"/>
                    <a:pt x="20687" y="16026"/>
                  </a:cubicBezTo>
                  <a:cubicBezTo>
                    <a:pt x="20764" y="16287"/>
                    <a:pt x="20852" y="16374"/>
                    <a:pt x="20940" y="16374"/>
                  </a:cubicBezTo>
                  <a:cubicBezTo>
                    <a:pt x="21028" y="16374"/>
                    <a:pt x="21116" y="16287"/>
                    <a:pt x="21193" y="16026"/>
                  </a:cubicBezTo>
                  <a:cubicBezTo>
                    <a:pt x="21270" y="15765"/>
                    <a:pt x="21347" y="15416"/>
                    <a:pt x="21402" y="14894"/>
                  </a:cubicBezTo>
                  <a:cubicBezTo>
                    <a:pt x="21457" y="14371"/>
                    <a:pt x="21512" y="13761"/>
                    <a:pt x="21545" y="13064"/>
                  </a:cubicBezTo>
                  <a:cubicBezTo>
                    <a:pt x="21578" y="12368"/>
                    <a:pt x="21600" y="11497"/>
                    <a:pt x="21600" y="10626"/>
                  </a:cubicBezTo>
                  <a:cubicBezTo>
                    <a:pt x="21600" y="9668"/>
                    <a:pt x="21589" y="8884"/>
                    <a:pt x="21556" y="8187"/>
                  </a:cubicBezTo>
                  <a:close/>
                  <a:moveTo>
                    <a:pt x="21347" y="12803"/>
                  </a:moveTo>
                  <a:cubicBezTo>
                    <a:pt x="21325" y="13326"/>
                    <a:pt x="21292" y="13848"/>
                    <a:pt x="21248" y="14197"/>
                  </a:cubicBezTo>
                  <a:cubicBezTo>
                    <a:pt x="21204" y="14545"/>
                    <a:pt x="21160" y="14806"/>
                    <a:pt x="21105" y="14981"/>
                  </a:cubicBezTo>
                  <a:cubicBezTo>
                    <a:pt x="21050" y="15155"/>
                    <a:pt x="20995" y="15242"/>
                    <a:pt x="20940" y="15242"/>
                  </a:cubicBezTo>
                  <a:cubicBezTo>
                    <a:pt x="20885" y="15242"/>
                    <a:pt x="20830" y="15155"/>
                    <a:pt x="20775" y="14981"/>
                  </a:cubicBezTo>
                  <a:cubicBezTo>
                    <a:pt x="20720" y="14806"/>
                    <a:pt x="20676" y="14545"/>
                    <a:pt x="20632" y="14197"/>
                  </a:cubicBezTo>
                  <a:cubicBezTo>
                    <a:pt x="20588" y="13848"/>
                    <a:pt x="20555" y="13413"/>
                    <a:pt x="20533" y="12803"/>
                  </a:cubicBezTo>
                  <a:cubicBezTo>
                    <a:pt x="20511" y="12281"/>
                    <a:pt x="20500" y="11584"/>
                    <a:pt x="20500" y="10800"/>
                  </a:cubicBezTo>
                  <a:cubicBezTo>
                    <a:pt x="20500" y="10016"/>
                    <a:pt x="20511" y="9319"/>
                    <a:pt x="20533" y="8797"/>
                  </a:cubicBezTo>
                  <a:cubicBezTo>
                    <a:pt x="20555" y="8274"/>
                    <a:pt x="20588" y="7752"/>
                    <a:pt x="20632" y="7490"/>
                  </a:cubicBezTo>
                  <a:cubicBezTo>
                    <a:pt x="20676" y="7142"/>
                    <a:pt x="20720" y="6881"/>
                    <a:pt x="20775" y="6706"/>
                  </a:cubicBezTo>
                  <a:cubicBezTo>
                    <a:pt x="20830" y="6532"/>
                    <a:pt x="20885" y="6445"/>
                    <a:pt x="20940" y="6445"/>
                  </a:cubicBezTo>
                  <a:cubicBezTo>
                    <a:pt x="20995" y="6445"/>
                    <a:pt x="21050" y="6532"/>
                    <a:pt x="21105" y="6706"/>
                  </a:cubicBezTo>
                  <a:cubicBezTo>
                    <a:pt x="21160" y="6881"/>
                    <a:pt x="21204" y="7142"/>
                    <a:pt x="21248" y="7490"/>
                  </a:cubicBezTo>
                  <a:cubicBezTo>
                    <a:pt x="21292" y="7839"/>
                    <a:pt x="21325" y="8274"/>
                    <a:pt x="21347" y="8884"/>
                  </a:cubicBezTo>
                  <a:cubicBezTo>
                    <a:pt x="21369" y="9406"/>
                    <a:pt x="21380" y="10103"/>
                    <a:pt x="21380" y="10887"/>
                  </a:cubicBezTo>
                  <a:cubicBezTo>
                    <a:pt x="21391" y="11584"/>
                    <a:pt x="21369" y="12281"/>
                    <a:pt x="21347" y="12803"/>
                  </a:cubicBezTo>
                  <a:close/>
                  <a:moveTo>
                    <a:pt x="2563" y="5139"/>
                  </a:moveTo>
                  <a:cubicBezTo>
                    <a:pt x="2596" y="5226"/>
                    <a:pt x="2629" y="5313"/>
                    <a:pt x="2651" y="5313"/>
                  </a:cubicBezTo>
                  <a:lnTo>
                    <a:pt x="2618" y="6794"/>
                  </a:lnTo>
                  <a:cubicBezTo>
                    <a:pt x="2596" y="6706"/>
                    <a:pt x="2563" y="6619"/>
                    <a:pt x="2541" y="6532"/>
                  </a:cubicBezTo>
                  <a:cubicBezTo>
                    <a:pt x="2508" y="6445"/>
                    <a:pt x="2475" y="6445"/>
                    <a:pt x="2442" y="6445"/>
                  </a:cubicBezTo>
                  <a:cubicBezTo>
                    <a:pt x="2387" y="6445"/>
                    <a:pt x="2332" y="6532"/>
                    <a:pt x="2277" y="6706"/>
                  </a:cubicBezTo>
                  <a:cubicBezTo>
                    <a:pt x="2233" y="6881"/>
                    <a:pt x="2189" y="7142"/>
                    <a:pt x="2145" y="7403"/>
                  </a:cubicBezTo>
                  <a:cubicBezTo>
                    <a:pt x="2112" y="7752"/>
                    <a:pt x="2079" y="8100"/>
                    <a:pt x="2057" y="8623"/>
                  </a:cubicBezTo>
                  <a:cubicBezTo>
                    <a:pt x="2035" y="9145"/>
                    <a:pt x="2024" y="9668"/>
                    <a:pt x="2024" y="10277"/>
                  </a:cubicBezTo>
                  <a:lnTo>
                    <a:pt x="2024" y="16200"/>
                  </a:lnTo>
                  <a:lnTo>
                    <a:pt x="1815" y="16200"/>
                  </a:lnTo>
                  <a:lnTo>
                    <a:pt x="1815" y="5226"/>
                  </a:lnTo>
                  <a:lnTo>
                    <a:pt x="1958" y="5226"/>
                  </a:lnTo>
                  <a:lnTo>
                    <a:pt x="1991" y="7403"/>
                  </a:lnTo>
                  <a:cubicBezTo>
                    <a:pt x="2024" y="6706"/>
                    <a:pt x="2079" y="6097"/>
                    <a:pt x="2156" y="5661"/>
                  </a:cubicBezTo>
                  <a:cubicBezTo>
                    <a:pt x="2233" y="5226"/>
                    <a:pt x="2321" y="5052"/>
                    <a:pt x="2420" y="5052"/>
                  </a:cubicBezTo>
                  <a:cubicBezTo>
                    <a:pt x="2486" y="5052"/>
                    <a:pt x="2519" y="5139"/>
                    <a:pt x="2563" y="5139"/>
                  </a:cubicBezTo>
                  <a:close/>
                  <a:moveTo>
                    <a:pt x="19235" y="5139"/>
                  </a:moveTo>
                  <a:cubicBezTo>
                    <a:pt x="19213" y="5139"/>
                    <a:pt x="19180" y="5052"/>
                    <a:pt x="19147" y="5052"/>
                  </a:cubicBezTo>
                  <a:cubicBezTo>
                    <a:pt x="19070" y="5052"/>
                    <a:pt x="18993" y="5139"/>
                    <a:pt x="18927" y="5313"/>
                  </a:cubicBezTo>
                  <a:cubicBezTo>
                    <a:pt x="18862" y="5487"/>
                    <a:pt x="18796" y="5748"/>
                    <a:pt x="18752" y="6010"/>
                  </a:cubicBezTo>
                  <a:cubicBezTo>
                    <a:pt x="18708" y="6271"/>
                    <a:pt x="18664" y="6706"/>
                    <a:pt x="18642" y="7229"/>
                  </a:cubicBezTo>
                  <a:cubicBezTo>
                    <a:pt x="18609" y="7664"/>
                    <a:pt x="18598" y="8274"/>
                    <a:pt x="18598" y="8884"/>
                  </a:cubicBezTo>
                  <a:cubicBezTo>
                    <a:pt x="18598" y="9755"/>
                    <a:pt x="18620" y="10452"/>
                    <a:pt x="18675" y="10974"/>
                  </a:cubicBezTo>
                  <a:cubicBezTo>
                    <a:pt x="18730" y="11497"/>
                    <a:pt x="18785" y="11932"/>
                    <a:pt x="18851" y="12194"/>
                  </a:cubicBezTo>
                  <a:cubicBezTo>
                    <a:pt x="18796" y="12368"/>
                    <a:pt x="18752" y="12629"/>
                    <a:pt x="18708" y="12977"/>
                  </a:cubicBezTo>
                  <a:cubicBezTo>
                    <a:pt x="18675" y="13326"/>
                    <a:pt x="18653" y="13761"/>
                    <a:pt x="18653" y="14197"/>
                  </a:cubicBezTo>
                  <a:cubicBezTo>
                    <a:pt x="18653" y="14632"/>
                    <a:pt x="18664" y="14893"/>
                    <a:pt x="18686" y="15155"/>
                  </a:cubicBezTo>
                  <a:cubicBezTo>
                    <a:pt x="18708" y="15416"/>
                    <a:pt x="18730" y="15590"/>
                    <a:pt x="18774" y="15764"/>
                  </a:cubicBezTo>
                  <a:cubicBezTo>
                    <a:pt x="18697" y="16026"/>
                    <a:pt x="18631" y="16287"/>
                    <a:pt x="18587" y="16635"/>
                  </a:cubicBezTo>
                  <a:cubicBezTo>
                    <a:pt x="18543" y="16984"/>
                    <a:pt x="18521" y="17506"/>
                    <a:pt x="18521" y="18116"/>
                  </a:cubicBezTo>
                  <a:cubicBezTo>
                    <a:pt x="18521" y="19161"/>
                    <a:pt x="18576" y="20032"/>
                    <a:pt x="18697" y="20642"/>
                  </a:cubicBezTo>
                  <a:cubicBezTo>
                    <a:pt x="18818" y="21252"/>
                    <a:pt x="18971" y="21513"/>
                    <a:pt x="19169" y="21513"/>
                  </a:cubicBezTo>
                  <a:cubicBezTo>
                    <a:pt x="19389" y="21513"/>
                    <a:pt x="19554" y="21164"/>
                    <a:pt x="19686" y="20468"/>
                  </a:cubicBezTo>
                  <a:cubicBezTo>
                    <a:pt x="19807" y="19771"/>
                    <a:pt x="19873" y="18900"/>
                    <a:pt x="19873" y="17681"/>
                  </a:cubicBezTo>
                  <a:cubicBezTo>
                    <a:pt x="19873" y="16810"/>
                    <a:pt x="19829" y="16113"/>
                    <a:pt x="19752" y="15590"/>
                  </a:cubicBezTo>
                  <a:cubicBezTo>
                    <a:pt x="19675" y="15068"/>
                    <a:pt x="19554" y="14806"/>
                    <a:pt x="19400" y="14806"/>
                  </a:cubicBezTo>
                  <a:lnTo>
                    <a:pt x="19037" y="14806"/>
                  </a:lnTo>
                  <a:cubicBezTo>
                    <a:pt x="18982" y="14806"/>
                    <a:pt x="18938" y="14719"/>
                    <a:pt x="18905" y="14545"/>
                  </a:cubicBezTo>
                  <a:cubicBezTo>
                    <a:pt x="18873" y="14371"/>
                    <a:pt x="18851" y="14110"/>
                    <a:pt x="18851" y="13761"/>
                  </a:cubicBezTo>
                  <a:cubicBezTo>
                    <a:pt x="18851" y="13500"/>
                    <a:pt x="18862" y="13239"/>
                    <a:pt x="18884" y="12977"/>
                  </a:cubicBezTo>
                  <a:cubicBezTo>
                    <a:pt x="18905" y="12716"/>
                    <a:pt x="18938" y="12542"/>
                    <a:pt x="18993" y="12455"/>
                  </a:cubicBezTo>
                  <a:cubicBezTo>
                    <a:pt x="19026" y="12455"/>
                    <a:pt x="19048" y="12542"/>
                    <a:pt x="19070" y="12542"/>
                  </a:cubicBezTo>
                  <a:cubicBezTo>
                    <a:pt x="19092" y="12542"/>
                    <a:pt x="19125" y="12542"/>
                    <a:pt x="19147" y="12542"/>
                  </a:cubicBezTo>
                  <a:cubicBezTo>
                    <a:pt x="19224" y="12542"/>
                    <a:pt x="19301" y="12455"/>
                    <a:pt x="19367" y="12281"/>
                  </a:cubicBezTo>
                  <a:cubicBezTo>
                    <a:pt x="19433" y="12106"/>
                    <a:pt x="19488" y="11845"/>
                    <a:pt x="19543" y="11584"/>
                  </a:cubicBezTo>
                  <a:cubicBezTo>
                    <a:pt x="19587" y="11235"/>
                    <a:pt x="19631" y="10887"/>
                    <a:pt x="19653" y="10365"/>
                  </a:cubicBezTo>
                  <a:cubicBezTo>
                    <a:pt x="19686" y="9929"/>
                    <a:pt x="19697" y="9319"/>
                    <a:pt x="19697" y="8710"/>
                  </a:cubicBezTo>
                  <a:cubicBezTo>
                    <a:pt x="19697" y="8187"/>
                    <a:pt x="19686" y="7665"/>
                    <a:pt x="19653" y="7229"/>
                  </a:cubicBezTo>
                  <a:cubicBezTo>
                    <a:pt x="19620" y="6794"/>
                    <a:pt x="19587" y="6358"/>
                    <a:pt x="19532" y="6097"/>
                  </a:cubicBezTo>
                  <a:lnTo>
                    <a:pt x="19785" y="6271"/>
                  </a:lnTo>
                  <a:lnTo>
                    <a:pt x="19917" y="6271"/>
                  </a:lnTo>
                  <a:lnTo>
                    <a:pt x="19917" y="5226"/>
                  </a:lnTo>
                  <a:lnTo>
                    <a:pt x="19323" y="5226"/>
                  </a:lnTo>
                  <a:cubicBezTo>
                    <a:pt x="19290" y="5226"/>
                    <a:pt x="19257" y="5139"/>
                    <a:pt x="19235" y="5139"/>
                  </a:cubicBezTo>
                  <a:close/>
                  <a:moveTo>
                    <a:pt x="18884" y="16200"/>
                  </a:moveTo>
                  <a:lnTo>
                    <a:pt x="19301" y="16200"/>
                  </a:lnTo>
                  <a:cubicBezTo>
                    <a:pt x="19345" y="16200"/>
                    <a:pt x="19400" y="16200"/>
                    <a:pt x="19433" y="16287"/>
                  </a:cubicBezTo>
                  <a:cubicBezTo>
                    <a:pt x="19466" y="16374"/>
                    <a:pt x="19510" y="16461"/>
                    <a:pt x="19543" y="16548"/>
                  </a:cubicBezTo>
                  <a:cubicBezTo>
                    <a:pt x="19576" y="16723"/>
                    <a:pt x="19598" y="16897"/>
                    <a:pt x="19609" y="17071"/>
                  </a:cubicBezTo>
                  <a:cubicBezTo>
                    <a:pt x="19631" y="17332"/>
                    <a:pt x="19631" y="17594"/>
                    <a:pt x="19631" y="17942"/>
                  </a:cubicBezTo>
                  <a:cubicBezTo>
                    <a:pt x="19631" y="18203"/>
                    <a:pt x="19620" y="18465"/>
                    <a:pt x="19609" y="18813"/>
                  </a:cubicBezTo>
                  <a:cubicBezTo>
                    <a:pt x="19587" y="19074"/>
                    <a:pt x="19565" y="19336"/>
                    <a:pt x="19521" y="19597"/>
                  </a:cubicBezTo>
                  <a:cubicBezTo>
                    <a:pt x="19477" y="19858"/>
                    <a:pt x="19433" y="20032"/>
                    <a:pt x="19367" y="20119"/>
                  </a:cubicBezTo>
                  <a:cubicBezTo>
                    <a:pt x="19301" y="20206"/>
                    <a:pt x="19235" y="20294"/>
                    <a:pt x="19147" y="20294"/>
                  </a:cubicBezTo>
                  <a:cubicBezTo>
                    <a:pt x="19004" y="20294"/>
                    <a:pt x="18895" y="20119"/>
                    <a:pt x="18818" y="19684"/>
                  </a:cubicBezTo>
                  <a:cubicBezTo>
                    <a:pt x="18741" y="19336"/>
                    <a:pt x="18697" y="18726"/>
                    <a:pt x="18697" y="17942"/>
                  </a:cubicBezTo>
                  <a:cubicBezTo>
                    <a:pt x="18697" y="17506"/>
                    <a:pt x="18708" y="17158"/>
                    <a:pt x="18741" y="16897"/>
                  </a:cubicBezTo>
                  <a:cubicBezTo>
                    <a:pt x="18796" y="16635"/>
                    <a:pt x="18829" y="16374"/>
                    <a:pt x="18884" y="16200"/>
                  </a:cubicBezTo>
                  <a:close/>
                  <a:moveTo>
                    <a:pt x="19477" y="8884"/>
                  </a:moveTo>
                  <a:cubicBezTo>
                    <a:pt x="19477" y="9755"/>
                    <a:pt x="19444" y="10365"/>
                    <a:pt x="19389" y="10800"/>
                  </a:cubicBezTo>
                  <a:cubicBezTo>
                    <a:pt x="19334" y="11236"/>
                    <a:pt x="19246" y="11410"/>
                    <a:pt x="19147" y="11410"/>
                  </a:cubicBezTo>
                  <a:cubicBezTo>
                    <a:pt x="19048" y="11410"/>
                    <a:pt x="18971" y="11236"/>
                    <a:pt x="18905" y="10800"/>
                  </a:cubicBezTo>
                  <a:cubicBezTo>
                    <a:pt x="18840" y="10365"/>
                    <a:pt x="18807" y="9668"/>
                    <a:pt x="18807" y="8797"/>
                  </a:cubicBezTo>
                  <a:cubicBezTo>
                    <a:pt x="18807" y="7926"/>
                    <a:pt x="18840" y="7316"/>
                    <a:pt x="18905" y="6881"/>
                  </a:cubicBezTo>
                  <a:cubicBezTo>
                    <a:pt x="18971" y="6445"/>
                    <a:pt x="19048" y="6271"/>
                    <a:pt x="19158" y="6271"/>
                  </a:cubicBezTo>
                  <a:cubicBezTo>
                    <a:pt x="19257" y="6271"/>
                    <a:pt x="19334" y="6532"/>
                    <a:pt x="19400" y="6968"/>
                  </a:cubicBezTo>
                  <a:cubicBezTo>
                    <a:pt x="19444" y="7403"/>
                    <a:pt x="19477" y="8013"/>
                    <a:pt x="19477" y="8884"/>
                  </a:cubicBezTo>
                  <a:close/>
                  <a:moveTo>
                    <a:pt x="14319" y="435"/>
                  </a:moveTo>
                  <a:cubicBezTo>
                    <a:pt x="14352" y="610"/>
                    <a:pt x="14363" y="871"/>
                    <a:pt x="14363" y="1219"/>
                  </a:cubicBezTo>
                  <a:cubicBezTo>
                    <a:pt x="14363" y="1568"/>
                    <a:pt x="14352" y="1829"/>
                    <a:pt x="14319" y="2003"/>
                  </a:cubicBezTo>
                  <a:cubicBezTo>
                    <a:pt x="14286" y="2177"/>
                    <a:pt x="14264" y="2264"/>
                    <a:pt x="14220" y="2264"/>
                  </a:cubicBezTo>
                  <a:cubicBezTo>
                    <a:pt x="14176" y="2264"/>
                    <a:pt x="14143" y="2177"/>
                    <a:pt x="14121" y="1916"/>
                  </a:cubicBezTo>
                  <a:cubicBezTo>
                    <a:pt x="14099" y="1742"/>
                    <a:pt x="14077" y="1481"/>
                    <a:pt x="14077" y="1132"/>
                  </a:cubicBezTo>
                  <a:cubicBezTo>
                    <a:pt x="14077" y="784"/>
                    <a:pt x="14088" y="523"/>
                    <a:pt x="14121" y="348"/>
                  </a:cubicBezTo>
                  <a:cubicBezTo>
                    <a:pt x="14143" y="174"/>
                    <a:pt x="14176" y="0"/>
                    <a:pt x="14220" y="0"/>
                  </a:cubicBezTo>
                  <a:cubicBezTo>
                    <a:pt x="14253" y="174"/>
                    <a:pt x="14286" y="261"/>
                    <a:pt x="14319" y="435"/>
                  </a:cubicBezTo>
                  <a:close/>
                  <a:moveTo>
                    <a:pt x="13527" y="14545"/>
                  </a:moveTo>
                  <a:lnTo>
                    <a:pt x="13560" y="15765"/>
                  </a:lnTo>
                  <a:cubicBezTo>
                    <a:pt x="13516" y="15852"/>
                    <a:pt x="13473" y="16026"/>
                    <a:pt x="13418" y="16113"/>
                  </a:cubicBezTo>
                  <a:cubicBezTo>
                    <a:pt x="13363" y="16200"/>
                    <a:pt x="13297" y="16287"/>
                    <a:pt x="13231" y="16287"/>
                  </a:cubicBezTo>
                  <a:cubicBezTo>
                    <a:pt x="12978" y="16287"/>
                    <a:pt x="12857" y="15416"/>
                    <a:pt x="12857" y="13587"/>
                  </a:cubicBezTo>
                  <a:lnTo>
                    <a:pt x="12857" y="6532"/>
                  </a:lnTo>
                  <a:lnTo>
                    <a:pt x="12626" y="6532"/>
                  </a:lnTo>
                  <a:lnTo>
                    <a:pt x="12626" y="5226"/>
                  </a:lnTo>
                  <a:lnTo>
                    <a:pt x="12857" y="5226"/>
                  </a:lnTo>
                  <a:lnTo>
                    <a:pt x="12857" y="1742"/>
                  </a:lnTo>
                  <a:lnTo>
                    <a:pt x="13066" y="1742"/>
                  </a:lnTo>
                  <a:lnTo>
                    <a:pt x="13066" y="5226"/>
                  </a:lnTo>
                  <a:lnTo>
                    <a:pt x="13505" y="5226"/>
                  </a:lnTo>
                  <a:lnTo>
                    <a:pt x="13505" y="6445"/>
                  </a:lnTo>
                  <a:lnTo>
                    <a:pt x="13066" y="6445"/>
                  </a:lnTo>
                  <a:lnTo>
                    <a:pt x="13066" y="13239"/>
                  </a:lnTo>
                  <a:cubicBezTo>
                    <a:pt x="13066" y="13848"/>
                    <a:pt x="13088" y="14284"/>
                    <a:pt x="13121" y="14545"/>
                  </a:cubicBezTo>
                  <a:cubicBezTo>
                    <a:pt x="13154" y="14806"/>
                    <a:pt x="13209" y="14894"/>
                    <a:pt x="13275" y="14894"/>
                  </a:cubicBezTo>
                  <a:cubicBezTo>
                    <a:pt x="13319" y="14894"/>
                    <a:pt x="13374" y="14894"/>
                    <a:pt x="13418" y="14806"/>
                  </a:cubicBezTo>
                  <a:cubicBezTo>
                    <a:pt x="13451" y="14719"/>
                    <a:pt x="13484" y="14632"/>
                    <a:pt x="13527" y="14545"/>
                  </a:cubicBezTo>
                  <a:close/>
                  <a:moveTo>
                    <a:pt x="14121" y="5226"/>
                  </a:moveTo>
                  <a:lnTo>
                    <a:pt x="14330" y="5226"/>
                  </a:lnTo>
                  <a:lnTo>
                    <a:pt x="14330" y="16200"/>
                  </a:lnTo>
                  <a:lnTo>
                    <a:pt x="14121" y="16200"/>
                  </a:lnTo>
                  <a:lnTo>
                    <a:pt x="14121" y="5226"/>
                  </a:lnTo>
                  <a:close/>
                  <a:moveTo>
                    <a:pt x="16057" y="6445"/>
                  </a:moveTo>
                  <a:cubicBezTo>
                    <a:pt x="16002" y="6010"/>
                    <a:pt x="15936" y="5661"/>
                    <a:pt x="15848" y="5400"/>
                  </a:cubicBezTo>
                  <a:cubicBezTo>
                    <a:pt x="15760" y="5139"/>
                    <a:pt x="15683" y="5052"/>
                    <a:pt x="15595" y="5052"/>
                  </a:cubicBezTo>
                  <a:cubicBezTo>
                    <a:pt x="15507" y="5052"/>
                    <a:pt x="15419" y="5139"/>
                    <a:pt x="15331" y="5400"/>
                  </a:cubicBezTo>
                  <a:cubicBezTo>
                    <a:pt x="15254" y="5661"/>
                    <a:pt x="15177" y="6010"/>
                    <a:pt x="15122" y="6532"/>
                  </a:cubicBezTo>
                  <a:cubicBezTo>
                    <a:pt x="15067" y="7055"/>
                    <a:pt x="15012" y="7664"/>
                    <a:pt x="14979" y="8361"/>
                  </a:cubicBezTo>
                  <a:cubicBezTo>
                    <a:pt x="14946" y="9058"/>
                    <a:pt x="14924" y="9929"/>
                    <a:pt x="14924" y="10800"/>
                  </a:cubicBezTo>
                  <a:cubicBezTo>
                    <a:pt x="14924" y="11671"/>
                    <a:pt x="14946" y="12542"/>
                    <a:pt x="14979" y="13239"/>
                  </a:cubicBezTo>
                  <a:cubicBezTo>
                    <a:pt x="15012" y="13935"/>
                    <a:pt x="15056" y="14545"/>
                    <a:pt x="15111" y="14981"/>
                  </a:cubicBezTo>
                  <a:cubicBezTo>
                    <a:pt x="15166" y="15416"/>
                    <a:pt x="15232" y="15852"/>
                    <a:pt x="15320" y="16026"/>
                  </a:cubicBezTo>
                  <a:cubicBezTo>
                    <a:pt x="15397" y="16287"/>
                    <a:pt x="15485" y="16374"/>
                    <a:pt x="15573" y="16374"/>
                  </a:cubicBezTo>
                  <a:cubicBezTo>
                    <a:pt x="15661" y="16374"/>
                    <a:pt x="15749" y="16287"/>
                    <a:pt x="15826" y="16026"/>
                  </a:cubicBezTo>
                  <a:cubicBezTo>
                    <a:pt x="15903" y="15765"/>
                    <a:pt x="15980" y="15416"/>
                    <a:pt x="16035" y="14894"/>
                  </a:cubicBezTo>
                  <a:cubicBezTo>
                    <a:pt x="16090" y="14371"/>
                    <a:pt x="16145" y="13761"/>
                    <a:pt x="16178" y="13064"/>
                  </a:cubicBezTo>
                  <a:cubicBezTo>
                    <a:pt x="16211" y="12368"/>
                    <a:pt x="16233" y="11497"/>
                    <a:pt x="16233" y="10626"/>
                  </a:cubicBezTo>
                  <a:cubicBezTo>
                    <a:pt x="16233" y="9755"/>
                    <a:pt x="16222" y="8884"/>
                    <a:pt x="16189" y="8274"/>
                  </a:cubicBezTo>
                  <a:cubicBezTo>
                    <a:pt x="16156" y="7664"/>
                    <a:pt x="16123" y="6968"/>
                    <a:pt x="16057" y="6445"/>
                  </a:cubicBezTo>
                  <a:close/>
                  <a:moveTo>
                    <a:pt x="15991" y="12803"/>
                  </a:moveTo>
                  <a:cubicBezTo>
                    <a:pt x="15969" y="13326"/>
                    <a:pt x="15936" y="13848"/>
                    <a:pt x="15892" y="14197"/>
                  </a:cubicBezTo>
                  <a:cubicBezTo>
                    <a:pt x="15848" y="14545"/>
                    <a:pt x="15804" y="14806"/>
                    <a:pt x="15749" y="14981"/>
                  </a:cubicBezTo>
                  <a:cubicBezTo>
                    <a:pt x="15694" y="15155"/>
                    <a:pt x="15639" y="15242"/>
                    <a:pt x="15584" y="15242"/>
                  </a:cubicBezTo>
                  <a:cubicBezTo>
                    <a:pt x="15529" y="15242"/>
                    <a:pt x="15474" y="15155"/>
                    <a:pt x="15419" y="14981"/>
                  </a:cubicBezTo>
                  <a:cubicBezTo>
                    <a:pt x="15364" y="14806"/>
                    <a:pt x="15320" y="14545"/>
                    <a:pt x="15276" y="14197"/>
                  </a:cubicBezTo>
                  <a:cubicBezTo>
                    <a:pt x="15232" y="13848"/>
                    <a:pt x="15199" y="13413"/>
                    <a:pt x="15177" y="12803"/>
                  </a:cubicBezTo>
                  <a:cubicBezTo>
                    <a:pt x="15155" y="12281"/>
                    <a:pt x="15144" y="11584"/>
                    <a:pt x="15144" y="10800"/>
                  </a:cubicBezTo>
                  <a:cubicBezTo>
                    <a:pt x="15144" y="10016"/>
                    <a:pt x="15155" y="9319"/>
                    <a:pt x="15177" y="8797"/>
                  </a:cubicBezTo>
                  <a:cubicBezTo>
                    <a:pt x="15199" y="8274"/>
                    <a:pt x="15232" y="7752"/>
                    <a:pt x="15276" y="7490"/>
                  </a:cubicBezTo>
                  <a:cubicBezTo>
                    <a:pt x="15320" y="7142"/>
                    <a:pt x="15364" y="6881"/>
                    <a:pt x="15419" y="6706"/>
                  </a:cubicBezTo>
                  <a:cubicBezTo>
                    <a:pt x="15474" y="6532"/>
                    <a:pt x="15529" y="6445"/>
                    <a:pt x="15584" y="6445"/>
                  </a:cubicBezTo>
                  <a:cubicBezTo>
                    <a:pt x="15639" y="6445"/>
                    <a:pt x="15694" y="6532"/>
                    <a:pt x="15749" y="6706"/>
                  </a:cubicBezTo>
                  <a:cubicBezTo>
                    <a:pt x="15804" y="6881"/>
                    <a:pt x="15848" y="7142"/>
                    <a:pt x="15892" y="7490"/>
                  </a:cubicBezTo>
                  <a:cubicBezTo>
                    <a:pt x="15936" y="7839"/>
                    <a:pt x="15969" y="8274"/>
                    <a:pt x="15991" y="8884"/>
                  </a:cubicBezTo>
                  <a:cubicBezTo>
                    <a:pt x="16013" y="9406"/>
                    <a:pt x="16024" y="10103"/>
                    <a:pt x="16024" y="10887"/>
                  </a:cubicBezTo>
                  <a:cubicBezTo>
                    <a:pt x="16024" y="11584"/>
                    <a:pt x="16013" y="12281"/>
                    <a:pt x="15991" y="12803"/>
                  </a:cubicBezTo>
                  <a:close/>
                  <a:moveTo>
                    <a:pt x="8930" y="6010"/>
                  </a:moveTo>
                  <a:cubicBezTo>
                    <a:pt x="9007" y="6619"/>
                    <a:pt x="9051" y="7490"/>
                    <a:pt x="9051" y="8623"/>
                  </a:cubicBezTo>
                  <a:lnTo>
                    <a:pt x="9051" y="16200"/>
                  </a:lnTo>
                  <a:lnTo>
                    <a:pt x="8842" y="16200"/>
                  </a:lnTo>
                  <a:lnTo>
                    <a:pt x="8842" y="8884"/>
                  </a:lnTo>
                  <a:cubicBezTo>
                    <a:pt x="8842" y="8187"/>
                    <a:pt x="8820" y="7577"/>
                    <a:pt x="8776" y="7055"/>
                  </a:cubicBezTo>
                  <a:cubicBezTo>
                    <a:pt x="8732" y="6619"/>
                    <a:pt x="8655" y="6358"/>
                    <a:pt x="8534" y="6358"/>
                  </a:cubicBezTo>
                  <a:cubicBezTo>
                    <a:pt x="8468" y="6358"/>
                    <a:pt x="8391" y="6532"/>
                    <a:pt x="8325" y="6794"/>
                  </a:cubicBezTo>
                  <a:cubicBezTo>
                    <a:pt x="8259" y="7055"/>
                    <a:pt x="8193" y="7490"/>
                    <a:pt x="8138" y="7926"/>
                  </a:cubicBezTo>
                  <a:lnTo>
                    <a:pt x="8138" y="16200"/>
                  </a:lnTo>
                  <a:lnTo>
                    <a:pt x="7930" y="16200"/>
                  </a:lnTo>
                  <a:lnTo>
                    <a:pt x="7930" y="5226"/>
                  </a:lnTo>
                  <a:lnTo>
                    <a:pt x="8084" y="5226"/>
                  </a:lnTo>
                  <a:lnTo>
                    <a:pt x="8116" y="6706"/>
                  </a:lnTo>
                  <a:cubicBezTo>
                    <a:pt x="8182" y="6184"/>
                    <a:pt x="8259" y="5748"/>
                    <a:pt x="8336" y="5487"/>
                  </a:cubicBezTo>
                  <a:cubicBezTo>
                    <a:pt x="8413" y="5226"/>
                    <a:pt x="8501" y="5052"/>
                    <a:pt x="8600" y="5052"/>
                  </a:cubicBezTo>
                  <a:cubicBezTo>
                    <a:pt x="8732" y="5052"/>
                    <a:pt x="8853" y="5400"/>
                    <a:pt x="8930" y="6010"/>
                  </a:cubicBezTo>
                  <a:close/>
                  <a:moveTo>
                    <a:pt x="11922" y="5923"/>
                  </a:moveTo>
                  <a:cubicBezTo>
                    <a:pt x="11878" y="5574"/>
                    <a:pt x="11823" y="5400"/>
                    <a:pt x="11768" y="5226"/>
                  </a:cubicBezTo>
                  <a:cubicBezTo>
                    <a:pt x="11713" y="5052"/>
                    <a:pt x="11647" y="5052"/>
                    <a:pt x="11570" y="5052"/>
                  </a:cubicBezTo>
                  <a:cubicBezTo>
                    <a:pt x="11471" y="5052"/>
                    <a:pt x="11394" y="5139"/>
                    <a:pt x="11306" y="5313"/>
                  </a:cubicBezTo>
                  <a:cubicBezTo>
                    <a:pt x="11229" y="5487"/>
                    <a:pt x="11141" y="5748"/>
                    <a:pt x="11053" y="6184"/>
                  </a:cubicBezTo>
                  <a:lnTo>
                    <a:pt x="11130" y="7316"/>
                  </a:lnTo>
                  <a:cubicBezTo>
                    <a:pt x="11218" y="6968"/>
                    <a:pt x="11295" y="6706"/>
                    <a:pt x="11361" y="6532"/>
                  </a:cubicBezTo>
                  <a:cubicBezTo>
                    <a:pt x="11427" y="6358"/>
                    <a:pt x="11493" y="6358"/>
                    <a:pt x="11548" y="6358"/>
                  </a:cubicBezTo>
                  <a:cubicBezTo>
                    <a:pt x="11636" y="6358"/>
                    <a:pt x="11713" y="6532"/>
                    <a:pt x="11768" y="6881"/>
                  </a:cubicBezTo>
                  <a:cubicBezTo>
                    <a:pt x="11823" y="7229"/>
                    <a:pt x="11856" y="7926"/>
                    <a:pt x="11856" y="8797"/>
                  </a:cubicBezTo>
                  <a:lnTo>
                    <a:pt x="11856" y="9581"/>
                  </a:lnTo>
                  <a:lnTo>
                    <a:pt x="11581" y="9581"/>
                  </a:lnTo>
                  <a:cubicBezTo>
                    <a:pt x="11493" y="9581"/>
                    <a:pt x="11405" y="9668"/>
                    <a:pt x="11328" y="9842"/>
                  </a:cubicBezTo>
                  <a:cubicBezTo>
                    <a:pt x="11251" y="10016"/>
                    <a:pt x="11185" y="10190"/>
                    <a:pt x="11130" y="10539"/>
                  </a:cubicBezTo>
                  <a:cubicBezTo>
                    <a:pt x="11075" y="10800"/>
                    <a:pt x="11031" y="11235"/>
                    <a:pt x="11009" y="11671"/>
                  </a:cubicBezTo>
                  <a:cubicBezTo>
                    <a:pt x="10987" y="12106"/>
                    <a:pt x="10965" y="12629"/>
                    <a:pt x="10965" y="13152"/>
                  </a:cubicBezTo>
                  <a:cubicBezTo>
                    <a:pt x="10965" y="13674"/>
                    <a:pt x="10976" y="14110"/>
                    <a:pt x="10998" y="14458"/>
                  </a:cubicBezTo>
                  <a:cubicBezTo>
                    <a:pt x="11020" y="14806"/>
                    <a:pt x="11053" y="15155"/>
                    <a:pt x="11097" y="15503"/>
                  </a:cubicBezTo>
                  <a:cubicBezTo>
                    <a:pt x="11141" y="15764"/>
                    <a:pt x="11185" y="16026"/>
                    <a:pt x="11240" y="16113"/>
                  </a:cubicBezTo>
                  <a:cubicBezTo>
                    <a:pt x="11295" y="16287"/>
                    <a:pt x="11361" y="16374"/>
                    <a:pt x="11427" y="16374"/>
                  </a:cubicBezTo>
                  <a:cubicBezTo>
                    <a:pt x="11515" y="16374"/>
                    <a:pt x="11603" y="16287"/>
                    <a:pt x="11680" y="16026"/>
                  </a:cubicBezTo>
                  <a:cubicBezTo>
                    <a:pt x="11757" y="15765"/>
                    <a:pt x="11823" y="15416"/>
                    <a:pt x="11878" y="14806"/>
                  </a:cubicBezTo>
                  <a:lnTo>
                    <a:pt x="11889" y="14806"/>
                  </a:lnTo>
                  <a:lnTo>
                    <a:pt x="11922" y="16113"/>
                  </a:lnTo>
                  <a:lnTo>
                    <a:pt x="12087" y="16113"/>
                  </a:lnTo>
                  <a:lnTo>
                    <a:pt x="12087" y="8971"/>
                  </a:lnTo>
                  <a:cubicBezTo>
                    <a:pt x="12087" y="8187"/>
                    <a:pt x="12076" y="7577"/>
                    <a:pt x="12054" y="7055"/>
                  </a:cubicBezTo>
                  <a:cubicBezTo>
                    <a:pt x="11999" y="6706"/>
                    <a:pt x="11966" y="6271"/>
                    <a:pt x="11922" y="5923"/>
                  </a:cubicBezTo>
                  <a:close/>
                  <a:moveTo>
                    <a:pt x="11856" y="13500"/>
                  </a:moveTo>
                  <a:cubicBezTo>
                    <a:pt x="11801" y="14110"/>
                    <a:pt x="11746" y="14545"/>
                    <a:pt x="11669" y="14806"/>
                  </a:cubicBezTo>
                  <a:cubicBezTo>
                    <a:pt x="11603" y="15068"/>
                    <a:pt x="11526" y="15155"/>
                    <a:pt x="11460" y="15155"/>
                  </a:cubicBezTo>
                  <a:cubicBezTo>
                    <a:pt x="11383" y="15155"/>
                    <a:pt x="11317" y="14981"/>
                    <a:pt x="11251" y="14719"/>
                  </a:cubicBezTo>
                  <a:cubicBezTo>
                    <a:pt x="11196" y="14458"/>
                    <a:pt x="11163" y="13935"/>
                    <a:pt x="11163" y="13152"/>
                  </a:cubicBezTo>
                  <a:cubicBezTo>
                    <a:pt x="11163" y="12542"/>
                    <a:pt x="11196" y="12019"/>
                    <a:pt x="11262" y="11584"/>
                  </a:cubicBezTo>
                  <a:cubicBezTo>
                    <a:pt x="11328" y="11148"/>
                    <a:pt x="11449" y="10974"/>
                    <a:pt x="11614" y="10887"/>
                  </a:cubicBezTo>
                  <a:lnTo>
                    <a:pt x="11845" y="10887"/>
                  </a:lnTo>
                  <a:lnTo>
                    <a:pt x="11845" y="13500"/>
                  </a:lnTo>
                  <a:close/>
                  <a:moveTo>
                    <a:pt x="10503" y="14545"/>
                  </a:moveTo>
                  <a:lnTo>
                    <a:pt x="10536" y="15765"/>
                  </a:lnTo>
                  <a:cubicBezTo>
                    <a:pt x="10492" y="15852"/>
                    <a:pt x="10448" y="16026"/>
                    <a:pt x="10393" y="16113"/>
                  </a:cubicBezTo>
                  <a:cubicBezTo>
                    <a:pt x="10338" y="16200"/>
                    <a:pt x="10272" y="16287"/>
                    <a:pt x="10206" y="16287"/>
                  </a:cubicBezTo>
                  <a:cubicBezTo>
                    <a:pt x="9953" y="16287"/>
                    <a:pt x="9832" y="15416"/>
                    <a:pt x="9832" y="13587"/>
                  </a:cubicBezTo>
                  <a:lnTo>
                    <a:pt x="9832" y="6532"/>
                  </a:lnTo>
                  <a:lnTo>
                    <a:pt x="9601" y="6532"/>
                  </a:lnTo>
                  <a:lnTo>
                    <a:pt x="9601" y="5226"/>
                  </a:lnTo>
                  <a:lnTo>
                    <a:pt x="9832" y="5226"/>
                  </a:lnTo>
                  <a:lnTo>
                    <a:pt x="9832" y="1742"/>
                  </a:lnTo>
                  <a:lnTo>
                    <a:pt x="10041" y="1742"/>
                  </a:lnTo>
                  <a:lnTo>
                    <a:pt x="10041" y="5226"/>
                  </a:lnTo>
                  <a:lnTo>
                    <a:pt x="10481" y="5226"/>
                  </a:lnTo>
                  <a:lnTo>
                    <a:pt x="10481" y="6445"/>
                  </a:lnTo>
                  <a:lnTo>
                    <a:pt x="10041" y="6445"/>
                  </a:lnTo>
                  <a:lnTo>
                    <a:pt x="10041" y="13239"/>
                  </a:lnTo>
                  <a:cubicBezTo>
                    <a:pt x="10041" y="13848"/>
                    <a:pt x="10063" y="14284"/>
                    <a:pt x="10096" y="14545"/>
                  </a:cubicBezTo>
                  <a:cubicBezTo>
                    <a:pt x="10129" y="14806"/>
                    <a:pt x="10184" y="14894"/>
                    <a:pt x="10250" y="14894"/>
                  </a:cubicBezTo>
                  <a:cubicBezTo>
                    <a:pt x="10294" y="14894"/>
                    <a:pt x="10349" y="14894"/>
                    <a:pt x="10393" y="14806"/>
                  </a:cubicBezTo>
                  <a:cubicBezTo>
                    <a:pt x="10426" y="14719"/>
                    <a:pt x="10459" y="14632"/>
                    <a:pt x="10503" y="14545"/>
                  </a:cubicBezTo>
                  <a:close/>
                  <a:moveTo>
                    <a:pt x="17839" y="6010"/>
                  </a:moveTo>
                  <a:cubicBezTo>
                    <a:pt x="17916" y="6619"/>
                    <a:pt x="17960" y="7490"/>
                    <a:pt x="17960" y="8623"/>
                  </a:cubicBezTo>
                  <a:lnTo>
                    <a:pt x="17960" y="16200"/>
                  </a:lnTo>
                  <a:lnTo>
                    <a:pt x="17751" y="16200"/>
                  </a:lnTo>
                  <a:lnTo>
                    <a:pt x="17751" y="8884"/>
                  </a:lnTo>
                  <a:cubicBezTo>
                    <a:pt x="17751" y="8187"/>
                    <a:pt x="17729" y="7577"/>
                    <a:pt x="17685" y="7055"/>
                  </a:cubicBezTo>
                  <a:cubicBezTo>
                    <a:pt x="17641" y="6619"/>
                    <a:pt x="17564" y="6358"/>
                    <a:pt x="17443" y="6358"/>
                  </a:cubicBezTo>
                  <a:cubicBezTo>
                    <a:pt x="17377" y="6358"/>
                    <a:pt x="17300" y="6532"/>
                    <a:pt x="17234" y="6794"/>
                  </a:cubicBezTo>
                  <a:cubicBezTo>
                    <a:pt x="17168" y="7055"/>
                    <a:pt x="17102" y="7490"/>
                    <a:pt x="17047" y="7926"/>
                  </a:cubicBezTo>
                  <a:lnTo>
                    <a:pt x="17047" y="16200"/>
                  </a:lnTo>
                  <a:lnTo>
                    <a:pt x="16838" y="16200"/>
                  </a:lnTo>
                  <a:lnTo>
                    <a:pt x="16838" y="5226"/>
                  </a:lnTo>
                  <a:lnTo>
                    <a:pt x="16992" y="5226"/>
                  </a:lnTo>
                  <a:lnTo>
                    <a:pt x="17025" y="6706"/>
                  </a:lnTo>
                  <a:cubicBezTo>
                    <a:pt x="17091" y="6184"/>
                    <a:pt x="17168" y="5748"/>
                    <a:pt x="17245" y="5487"/>
                  </a:cubicBezTo>
                  <a:cubicBezTo>
                    <a:pt x="17322" y="5226"/>
                    <a:pt x="17410" y="5052"/>
                    <a:pt x="17509" y="5052"/>
                  </a:cubicBezTo>
                  <a:cubicBezTo>
                    <a:pt x="17652" y="5052"/>
                    <a:pt x="17762" y="5400"/>
                    <a:pt x="17839" y="6010"/>
                  </a:cubicBezTo>
                  <a:close/>
                </a:path>
              </a:pathLst>
            </a:custGeom>
            <a:solidFill>
              <a:srgbClr val="001F3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endParaRPr>
            </a:p>
          </p:txBody>
        </p:sp>
        <p:sp>
          <p:nvSpPr>
            <p:cNvPr id="19" name="Shape">
              <a:extLst>
                <a:ext uri="{FF2B5EF4-FFF2-40B4-BE49-F238E27FC236}">
                  <a16:creationId xmlns:a16="http://schemas.microsoft.com/office/drawing/2014/main" id="{CE0DED8A-65CF-9805-FB31-950C05DDAF58}"/>
                </a:ext>
              </a:extLst>
            </p:cNvPr>
            <p:cNvSpPr/>
            <p:nvPr userDrawn="1"/>
          </p:nvSpPr>
          <p:spPr>
            <a:xfrm>
              <a:off x="1714499" y="5257800"/>
              <a:ext cx="4141472" cy="1689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4259" y="17540"/>
                  </a:moveTo>
                  <a:cubicBezTo>
                    <a:pt x="4279" y="18027"/>
                    <a:pt x="4286" y="18514"/>
                    <a:pt x="4286" y="19164"/>
                  </a:cubicBezTo>
                  <a:cubicBezTo>
                    <a:pt x="4286" y="19814"/>
                    <a:pt x="4279" y="20463"/>
                    <a:pt x="4259" y="20950"/>
                  </a:cubicBezTo>
                  <a:cubicBezTo>
                    <a:pt x="4239" y="21438"/>
                    <a:pt x="4219" y="21600"/>
                    <a:pt x="4193" y="21600"/>
                  </a:cubicBezTo>
                  <a:cubicBezTo>
                    <a:pt x="4166" y="21600"/>
                    <a:pt x="4146" y="21438"/>
                    <a:pt x="4127" y="20950"/>
                  </a:cubicBezTo>
                  <a:cubicBezTo>
                    <a:pt x="4107" y="20463"/>
                    <a:pt x="4100" y="19976"/>
                    <a:pt x="4100" y="19164"/>
                  </a:cubicBezTo>
                  <a:cubicBezTo>
                    <a:pt x="4100" y="18514"/>
                    <a:pt x="4107" y="17865"/>
                    <a:pt x="4127" y="17540"/>
                  </a:cubicBezTo>
                  <a:cubicBezTo>
                    <a:pt x="4146" y="17053"/>
                    <a:pt x="4166" y="16890"/>
                    <a:pt x="4193" y="16890"/>
                  </a:cubicBezTo>
                  <a:cubicBezTo>
                    <a:pt x="4219" y="16890"/>
                    <a:pt x="4246" y="17053"/>
                    <a:pt x="4259" y="17540"/>
                  </a:cubicBezTo>
                  <a:close/>
                  <a:moveTo>
                    <a:pt x="3670" y="13642"/>
                  </a:moveTo>
                  <a:lnTo>
                    <a:pt x="3623" y="18839"/>
                  </a:lnTo>
                  <a:lnTo>
                    <a:pt x="3617" y="18839"/>
                  </a:lnTo>
                  <a:lnTo>
                    <a:pt x="3564" y="13642"/>
                  </a:lnTo>
                  <a:lnTo>
                    <a:pt x="3411" y="650"/>
                  </a:lnTo>
                  <a:lnTo>
                    <a:pt x="3279" y="650"/>
                  </a:lnTo>
                  <a:lnTo>
                    <a:pt x="3126" y="13642"/>
                  </a:lnTo>
                  <a:lnTo>
                    <a:pt x="3073" y="18839"/>
                  </a:lnTo>
                  <a:lnTo>
                    <a:pt x="3067" y="18839"/>
                  </a:lnTo>
                  <a:lnTo>
                    <a:pt x="3027" y="13642"/>
                  </a:lnTo>
                  <a:lnTo>
                    <a:pt x="2881" y="650"/>
                  </a:lnTo>
                  <a:lnTo>
                    <a:pt x="2749" y="650"/>
                  </a:lnTo>
                  <a:lnTo>
                    <a:pt x="3001" y="21113"/>
                  </a:lnTo>
                  <a:lnTo>
                    <a:pt x="3133" y="21113"/>
                  </a:lnTo>
                  <a:lnTo>
                    <a:pt x="3285" y="8120"/>
                  </a:lnTo>
                  <a:lnTo>
                    <a:pt x="3338" y="2761"/>
                  </a:lnTo>
                  <a:lnTo>
                    <a:pt x="3391" y="8120"/>
                  </a:lnTo>
                  <a:lnTo>
                    <a:pt x="3544" y="21113"/>
                  </a:lnTo>
                  <a:lnTo>
                    <a:pt x="3689" y="21113"/>
                  </a:lnTo>
                  <a:lnTo>
                    <a:pt x="3934" y="650"/>
                  </a:lnTo>
                  <a:lnTo>
                    <a:pt x="3809" y="650"/>
                  </a:lnTo>
                  <a:lnTo>
                    <a:pt x="3670" y="13642"/>
                  </a:lnTo>
                  <a:close/>
                  <a:moveTo>
                    <a:pt x="2292" y="13642"/>
                  </a:moveTo>
                  <a:lnTo>
                    <a:pt x="2245" y="18839"/>
                  </a:lnTo>
                  <a:lnTo>
                    <a:pt x="2239" y="18839"/>
                  </a:lnTo>
                  <a:lnTo>
                    <a:pt x="2192" y="13642"/>
                  </a:lnTo>
                  <a:lnTo>
                    <a:pt x="2040" y="650"/>
                  </a:lnTo>
                  <a:lnTo>
                    <a:pt x="1908" y="650"/>
                  </a:lnTo>
                  <a:lnTo>
                    <a:pt x="1755" y="13642"/>
                  </a:lnTo>
                  <a:lnTo>
                    <a:pt x="1702" y="18839"/>
                  </a:lnTo>
                  <a:lnTo>
                    <a:pt x="1696" y="18839"/>
                  </a:lnTo>
                  <a:lnTo>
                    <a:pt x="1656" y="13642"/>
                  </a:lnTo>
                  <a:lnTo>
                    <a:pt x="1510" y="650"/>
                  </a:lnTo>
                  <a:lnTo>
                    <a:pt x="1378" y="650"/>
                  </a:lnTo>
                  <a:lnTo>
                    <a:pt x="1629" y="21113"/>
                  </a:lnTo>
                  <a:lnTo>
                    <a:pt x="1762" y="21113"/>
                  </a:lnTo>
                  <a:lnTo>
                    <a:pt x="1914" y="8120"/>
                  </a:lnTo>
                  <a:lnTo>
                    <a:pt x="1967" y="2761"/>
                  </a:lnTo>
                  <a:lnTo>
                    <a:pt x="2020" y="8120"/>
                  </a:lnTo>
                  <a:lnTo>
                    <a:pt x="2173" y="21113"/>
                  </a:lnTo>
                  <a:lnTo>
                    <a:pt x="2318" y="21113"/>
                  </a:lnTo>
                  <a:lnTo>
                    <a:pt x="2563" y="650"/>
                  </a:lnTo>
                  <a:lnTo>
                    <a:pt x="2438" y="650"/>
                  </a:lnTo>
                  <a:lnTo>
                    <a:pt x="2292" y="13642"/>
                  </a:lnTo>
                  <a:close/>
                  <a:moveTo>
                    <a:pt x="921" y="13642"/>
                  </a:moveTo>
                  <a:lnTo>
                    <a:pt x="874" y="18839"/>
                  </a:lnTo>
                  <a:lnTo>
                    <a:pt x="868" y="18839"/>
                  </a:lnTo>
                  <a:lnTo>
                    <a:pt x="815" y="13642"/>
                  </a:lnTo>
                  <a:lnTo>
                    <a:pt x="662" y="650"/>
                  </a:lnTo>
                  <a:lnTo>
                    <a:pt x="530" y="650"/>
                  </a:lnTo>
                  <a:lnTo>
                    <a:pt x="378" y="13642"/>
                  </a:lnTo>
                  <a:lnTo>
                    <a:pt x="325" y="18839"/>
                  </a:lnTo>
                  <a:lnTo>
                    <a:pt x="318" y="18839"/>
                  </a:lnTo>
                  <a:lnTo>
                    <a:pt x="278" y="13642"/>
                  </a:lnTo>
                  <a:lnTo>
                    <a:pt x="132" y="650"/>
                  </a:lnTo>
                  <a:lnTo>
                    <a:pt x="0" y="650"/>
                  </a:lnTo>
                  <a:lnTo>
                    <a:pt x="252" y="21113"/>
                  </a:lnTo>
                  <a:lnTo>
                    <a:pt x="384" y="21113"/>
                  </a:lnTo>
                  <a:lnTo>
                    <a:pt x="537" y="8120"/>
                  </a:lnTo>
                  <a:lnTo>
                    <a:pt x="590" y="2761"/>
                  </a:lnTo>
                  <a:lnTo>
                    <a:pt x="643" y="8120"/>
                  </a:lnTo>
                  <a:lnTo>
                    <a:pt x="795" y="21113"/>
                  </a:lnTo>
                  <a:lnTo>
                    <a:pt x="941" y="21113"/>
                  </a:lnTo>
                  <a:lnTo>
                    <a:pt x="1186" y="650"/>
                  </a:lnTo>
                  <a:lnTo>
                    <a:pt x="1060" y="650"/>
                  </a:lnTo>
                  <a:lnTo>
                    <a:pt x="921" y="13642"/>
                  </a:lnTo>
                  <a:close/>
                  <a:moveTo>
                    <a:pt x="18911" y="19001"/>
                  </a:moveTo>
                  <a:cubicBezTo>
                    <a:pt x="18884" y="19164"/>
                    <a:pt x="18845" y="19326"/>
                    <a:pt x="18811" y="19326"/>
                  </a:cubicBezTo>
                  <a:cubicBezTo>
                    <a:pt x="18772" y="19326"/>
                    <a:pt x="18739" y="19164"/>
                    <a:pt x="18699" y="18839"/>
                  </a:cubicBezTo>
                  <a:cubicBezTo>
                    <a:pt x="18659" y="18514"/>
                    <a:pt x="18633" y="18027"/>
                    <a:pt x="18599" y="17377"/>
                  </a:cubicBezTo>
                  <a:cubicBezTo>
                    <a:pt x="18566" y="16728"/>
                    <a:pt x="18546" y="15916"/>
                    <a:pt x="18533" y="14779"/>
                  </a:cubicBezTo>
                  <a:cubicBezTo>
                    <a:pt x="18513" y="13642"/>
                    <a:pt x="18507" y="12343"/>
                    <a:pt x="18507" y="10719"/>
                  </a:cubicBezTo>
                  <a:cubicBezTo>
                    <a:pt x="18507" y="8120"/>
                    <a:pt x="18533" y="6171"/>
                    <a:pt x="18593" y="4710"/>
                  </a:cubicBezTo>
                  <a:cubicBezTo>
                    <a:pt x="18652" y="3248"/>
                    <a:pt x="18725" y="2599"/>
                    <a:pt x="18818" y="2599"/>
                  </a:cubicBezTo>
                  <a:cubicBezTo>
                    <a:pt x="18851" y="2599"/>
                    <a:pt x="18878" y="2599"/>
                    <a:pt x="18911" y="2761"/>
                  </a:cubicBezTo>
                  <a:cubicBezTo>
                    <a:pt x="18937" y="2923"/>
                    <a:pt x="18970" y="3248"/>
                    <a:pt x="19003" y="3573"/>
                  </a:cubicBezTo>
                  <a:lnTo>
                    <a:pt x="19030" y="1137"/>
                  </a:lnTo>
                  <a:cubicBezTo>
                    <a:pt x="18990" y="650"/>
                    <a:pt x="18951" y="325"/>
                    <a:pt x="18911" y="162"/>
                  </a:cubicBezTo>
                  <a:cubicBezTo>
                    <a:pt x="18878" y="0"/>
                    <a:pt x="18838" y="0"/>
                    <a:pt x="18805" y="0"/>
                  </a:cubicBezTo>
                  <a:cubicBezTo>
                    <a:pt x="18745" y="0"/>
                    <a:pt x="18686" y="162"/>
                    <a:pt x="18633" y="650"/>
                  </a:cubicBezTo>
                  <a:cubicBezTo>
                    <a:pt x="18580" y="1137"/>
                    <a:pt x="18540" y="1786"/>
                    <a:pt x="18500" y="2761"/>
                  </a:cubicBezTo>
                  <a:cubicBezTo>
                    <a:pt x="18460" y="3735"/>
                    <a:pt x="18434" y="4872"/>
                    <a:pt x="18414" y="6171"/>
                  </a:cubicBezTo>
                  <a:cubicBezTo>
                    <a:pt x="18394" y="7471"/>
                    <a:pt x="18381" y="8932"/>
                    <a:pt x="18381" y="10556"/>
                  </a:cubicBezTo>
                  <a:cubicBezTo>
                    <a:pt x="18381" y="12343"/>
                    <a:pt x="18394" y="13805"/>
                    <a:pt x="18414" y="15266"/>
                  </a:cubicBezTo>
                  <a:cubicBezTo>
                    <a:pt x="18434" y="16565"/>
                    <a:pt x="18467" y="17702"/>
                    <a:pt x="18507" y="18514"/>
                  </a:cubicBezTo>
                  <a:cubicBezTo>
                    <a:pt x="18546" y="19326"/>
                    <a:pt x="18593" y="20138"/>
                    <a:pt x="18639" y="20463"/>
                  </a:cubicBezTo>
                  <a:cubicBezTo>
                    <a:pt x="18692" y="20950"/>
                    <a:pt x="18745" y="21113"/>
                    <a:pt x="18805" y="21113"/>
                  </a:cubicBezTo>
                  <a:cubicBezTo>
                    <a:pt x="18891" y="21113"/>
                    <a:pt x="18964" y="20788"/>
                    <a:pt x="19030" y="19976"/>
                  </a:cubicBezTo>
                  <a:lnTo>
                    <a:pt x="19003" y="17702"/>
                  </a:lnTo>
                  <a:cubicBezTo>
                    <a:pt x="18964" y="18514"/>
                    <a:pt x="18937" y="18677"/>
                    <a:pt x="18911" y="19001"/>
                  </a:cubicBezTo>
                  <a:close/>
                  <a:moveTo>
                    <a:pt x="21534" y="2111"/>
                  </a:moveTo>
                  <a:cubicBezTo>
                    <a:pt x="21487" y="974"/>
                    <a:pt x="21428" y="325"/>
                    <a:pt x="21342" y="325"/>
                  </a:cubicBezTo>
                  <a:cubicBezTo>
                    <a:pt x="21282" y="325"/>
                    <a:pt x="21229" y="650"/>
                    <a:pt x="21176" y="1137"/>
                  </a:cubicBezTo>
                  <a:cubicBezTo>
                    <a:pt x="21123" y="1786"/>
                    <a:pt x="21083" y="2598"/>
                    <a:pt x="21037" y="3573"/>
                  </a:cubicBezTo>
                  <a:cubicBezTo>
                    <a:pt x="21017" y="2598"/>
                    <a:pt x="20991" y="1624"/>
                    <a:pt x="20951" y="1137"/>
                  </a:cubicBezTo>
                  <a:cubicBezTo>
                    <a:pt x="20911" y="487"/>
                    <a:pt x="20865" y="162"/>
                    <a:pt x="20805" y="162"/>
                  </a:cubicBezTo>
                  <a:cubicBezTo>
                    <a:pt x="20739" y="162"/>
                    <a:pt x="20686" y="487"/>
                    <a:pt x="20646" y="974"/>
                  </a:cubicBezTo>
                  <a:cubicBezTo>
                    <a:pt x="20606" y="1462"/>
                    <a:pt x="20560" y="2274"/>
                    <a:pt x="20520" y="3248"/>
                  </a:cubicBezTo>
                  <a:lnTo>
                    <a:pt x="20500" y="487"/>
                  </a:lnTo>
                  <a:lnTo>
                    <a:pt x="20408" y="487"/>
                  </a:lnTo>
                  <a:lnTo>
                    <a:pt x="20408" y="20950"/>
                  </a:lnTo>
                  <a:lnTo>
                    <a:pt x="20534" y="20950"/>
                  </a:lnTo>
                  <a:lnTo>
                    <a:pt x="20534" y="5684"/>
                  </a:lnTo>
                  <a:cubicBezTo>
                    <a:pt x="20567" y="4710"/>
                    <a:pt x="20606" y="4060"/>
                    <a:pt x="20646" y="3573"/>
                  </a:cubicBezTo>
                  <a:cubicBezTo>
                    <a:pt x="20686" y="3086"/>
                    <a:pt x="20726" y="2761"/>
                    <a:pt x="20765" y="2761"/>
                  </a:cubicBezTo>
                  <a:cubicBezTo>
                    <a:pt x="20832" y="2761"/>
                    <a:pt x="20878" y="3248"/>
                    <a:pt x="20905" y="4060"/>
                  </a:cubicBezTo>
                  <a:cubicBezTo>
                    <a:pt x="20931" y="4872"/>
                    <a:pt x="20944" y="6009"/>
                    <a:pt x="20944" y="7633"/>
                  </a:cubicBezTo>
                  <a:lnTo>
                    <a:pt x="20944" y="21113"/>
                  </a:lnTo>
                  <a:lnTo>
                    <a:pt x="21070" y="21113"/>
                  </a:lnTo>
                  <a:lnTo>
                    <a:pt x="21070" y="6983"/>
                  </a:lnTo>
                  <a:cubicBezTo>
                    <a:pt x="21070" y="6821"/>
                    <a:pt x="21070" y="6496"/>
                    <a:pt x="21070" y="6334"/>
                  </a:cubicBezTo>
                  <a:cubicBezTo>
                    <a:pt x="21070" y="6171"/>
                    <a:pt x="21070" y="5847"/>
                    <a:pt x="21070" y="5684"/>
                  </a:cubicBezTo>
                  <a:cubicBezTo>
                    <a:pt x="21103" y="4710"/>
                    <a:pt x="21136" y="4060"/>
                    <a:pt x="21176" y="3573"/>
                  </a:cubicBezTo>
                  <a:cubicBezTo>
                    <a:pt x="21216" y="3086"/>
                    <a:pt x="21256" y="2761"/>
                    <a:pt x="21295" y="2761"/>
                  </a:cubicBezTo>
                  <a:cubicBezTo>
                    <a:pt x="21362" y="2761"/>
                    <a:pt x="21408" y="3248"/>
                    <a:pt x="21434" y="4060"/>
                  </a:cubicBezTo>
                  <a:cubicBezTo>
                    <a:pt x="21461" y="4872"/>
                    <a:pt x="21474" y="6009"/>
                    <a:pt x="21474" y="7633"/>
                  </a:cubicBezTo>
                  <a:lnTo>
                    <a:pt x="21474" y="21113"/>
                  </a:lnTo>
                  <a:lnTo>
                    <a:pt x="21600" y="21113"/>
                  </a:lnTo>
                  <a:lnTo>
                    <a:pt x="21600" y="6983"/>
                  </a:lnTo>
                  <a:cubicBezTo>
                    <a:pt x="21600" y="4872"/>
                    <a:pt x="21580" y="3248"/>
                    <a:pt x="21534" y="2111"/>
                  </a:cubicBezTo>
                  <a:close/>
                  <a:moveTo>
                    <a:pt x="17997" y="16890"/>
                  </a:moveTo>
                  <a:cubicBezTo>
                    <a:pt x="17970" y="16890"/>
                    <a:pt x="17950" y="17053"/>
                    <a:pt x="17930" y="17540"/>
                  </a:cubicBezTo>
                  <a:cubicBezTo>
                    <a:pt x="17911" y="18027"/>
                    <a:pt x="17904" y="18514"/>
                    <a:pt x="17904" y="19164"/>
                  </a:cubicBezTo>
                  <a:cubicBezTo>
                    <a:pt x="17904" y="19814"/>
                    <a:pt x="17911" y="20463"/>
                    <a:pt x="17930" y="20950"/>
                  </a:cubicBezTo>
                  <a:cubicBezTo>
                    <a:pt x="17950" y="21438"/>
                    <a:pt x="17970" y="21600"/>
                    <a:pt x="17997" y="21600"/>
                  </a:cubicBezTo>
                  <a:cubicBezTo>
                    <a:pt x="18023" y="21600"/>
                    <a:pt x="18043" y="21438"/>
                    <a:pt x="18063" y="20950"/>
                  </a:cubicBezTo>
                  <a:cubicBezTo>
                    <a:pt x="18083" y="20463"/>
                    <a:pt x="18089" y="19976"/>
                    <a:pt x="18089" y="19164"/>
                  </a:cubicBezTo>
                  <a:cubicBezTo>
                    <a:pt x="18089" y="18514"/>
                    <a:pt x="18083" y="17865"/>
                    <a:pt x="18063" y="17540"/>
                  </a:cubicBezTo>
                  <a:cubicBezTo>
                    <a:pt x="18043" y="17053"/>
                    <a:pt x="18023" y="16890"/>
                    <a:pt x="17997" y="16890"/>
                  </a:cubicBezTo>
                  <a:close/>
                  <a:moveTo>
                    <a:pt x="20017" y="6171"/>
                  </a:moveTo>
                  <a:cubicBezTo>
                    <a:pt x="20037" y="7471"/>
                    <a:pt x="20043" y="8932"/>
                    <a:pt x="20043" y="10556"/>
                  </a:cubicBezTo>
                  <a:cubicBezTo>
                    <a:pt x="20043" y="12343"/>
                    <a:pt x="20030" y="13805"/>
                    <a:pt x="20010" y="15104"/>
                  </a:cubicBezTo>
                  <a:cubicBezTo>
                    <a:pt x="19990" y="16403"/>
                    <a:pt x="19964" y="17540"/>
                    <a:pt x="19924" y="18514"/>
                  </a:cubicBezTo>
                  <a:cubicBezTo>
                    <a:pt x="19891" y="19489"/>
                    <a:pt x="19845" y="20138"/>
                    <a:pt x="19798" y="20626"/>
                  </a:cubicBezTo>
                  <a:cubicBezTo>
                    <a:pt x="19752" y="21113"/>
                    <a:pt x="19699" y="21275"/>
                    <a:pt x="19646" y="21275"/>
                  </a:cubicBezTo>
                  <a:cubicBezTo>
                    <a:pt x="19593" y="21275"/>
                    <a:pt x="19540" y="21113"/>
                    <a:pt x="19494" y="20626"/>
                  </a:cubicBezTo>
                  <a:cubicBezTo>
                    <a:pt x="19447" y="20138"/>
                    <a:pt x="19408" y="19489"/>
                    <a:pt x="19368" y="18677"/>
                  </a:cubicBezTo>
                  <a:cubicBezTo>
                    <a:pt x="19335" y="17865"/>
                    <a:pt x="19308" y="16728"/>
                    <a:pt x="19288" y="15429"/>
                  </a:cubicBezTo>
                  <a:cubicBezTo>
                    <a:pt x="19268" y="14129"/>
                    <a:pt x="19255" y="12668"/>
                    <a:pt x="19255" y="10881"/>
                  </a:cubicBezTo>
                  <a:cubicBezTo>
                    <a:pt x="19255" y="9095"/>
                    <a:pt x="19268" y="7633"/>
                    <a:pt x="19288" y="6334"/>
                  </a:cubicBezTo>
                  <a:cubicBezTo>
                    <a:pt x="19308" y="5035"/>
                    <a:pt x="19335" y="3898"/>
                    <a:pt x="19374" y="2923"/>
                  </a:cubicBezTo>
                  <a:cubicBezTo>
                    <a:pt x="19408" y="1949"/>
                    <a:pt x="19454" y="1299"/>
                    <a:pt x="19500" y="812"/>
                  </a:cubicBezTo>
                  <a:cubicBezTo>
                    <a:pt x="19547" y="325"/>
                    <a:pt x="19600" y="162"/>
                    <a:pt x="19659" y="162"/>
                  </a:cubicBezTo>
                  <a:cubicBezTo>
                    <a:pt x="19712" y="162"/>
                    <a:pt x="19765" y="325"/>
                    <a:pt x="19812" y="812"/>
                  </a:cubicBezTo>
                  <a:cubicBezTo>
                    <a:pt x="19858" y="1299"/>
                    <a:pt x="19898" y="1949"/>
                    <a:pt x="19937" y="2761"/>
                  </a:cubicBezTo>
                  <a:cubicBezTo>
                    <a:pt x="19971" y="3898"/>
                    <a:pt x="20004" y="4872"/>
                    <a:pt x="20017" y="6171"/>
                  </a:cubicBezTo>
                  <a:close/>
                  <a:moveTo>
                    <a:pt x="19918" y="10881"/>
                  </a:moveTo>
                  <a:cubicBezTo>
                    <a:pt x="19918" y="9420"/>
                    <a:pt x="19911" y="8283"/>
                    <a:pt x="19898" y="7146"/>
                  </a:cubicBezTo>
                  <a:cubicBezTo>
                    <a:pt x="19884" y="6171"/>
                    <a:pt x="19865" y="5197"/>
                    <a:pt x="19838" y="4547"/>
                  </a:cubicBezTo>
                  <a:cubicBezTo>
                    <a:pt x="19812" y="3898"/>
                    <a:pt x="19785" y="3410"/>
                    <a:pt x="19752" y="3086"/>
                  </a:cubicBezTo>
                  <a:cubicBezTo>
                    <a:pt x="19719" y="2761"/>
                    <a:pt x="19686" y="2599"/>
                    <a:pt x="19653" y="2599"/>
                  </a:cubicBezTo>
                  <a:cubicBezTo>
                    <a:pt x="19620" y="2599"/>
                    <a:pt x="19586" y="2761"/>
                    <a:pt x="19553" y="3086"/>
                  </a:cubicBezTo>
                  <a:cubicBezTo>
                    <a:pt x="19520" y="3411"/>
                    <a:pt x="19494" y="3898"/>
                    <a:pt x="19467" y="4547"/>
                  </a:cubicBezTo>
                  <a:cubicBezTo>
                    <a:pt x="19441" y="5197"/>
                    <a:pt x="19421" y="6009"/>
                    <a:pt x="19408" y="6983"/>
                  </a:cubicBezTo>
                  <a:cubicBezTo>
                    <a:pt x="19394" y="7958"/>
                    <a:pt x="19388" y="9257"/>
                    <a:pt x="19388" y="10719"/>
                  </a:cubicBezTo>
                  <a:cubicBezTo>
                    <a:pt x="19388" y="12180"/>
                    <a:pt x="19394" y="13480"/>
                    <a:pt x="19408" y="14454"/>
                  </a:cubicBezTo>
                  <a:cubicBezTo>
                    <a:pt x="19421" y="15429"/>
                    <a:pt x="19441" y="16403"/>
                    <a:pt x="19467" y="17053"/>
                  </a:cubicBezTo>
                  <a:cubicBezTo>
                    <a:pt x="19494" y="17702"/>
                    <a:pt x="19520" y="18189"/>
                    <a:pt x="19553" y="18514"/>
                  </a:cubicBezTo>
                  <a:cubicBezTo>
                    <a:pt x="19586" y="18839"/>
                    <a:pt x="19620" y="19001"/>
                    <a:pt x="19653" y="19001"/>
                  </a:cubicBezTo>
                  <a:cubicBezTo>
                    <a:pt x="19686" y="19001"/>
                    <a:pt x="19719" y="18839"/>
                    <a:pt x="19752" y="18514"/>
                  </a:cubicBezTo>
                  <a:cubicBezTo>
                    <a:pt x="19785" y="18189"/>
                    <a:pt x="19812" y="17702"/>
                    <a:pt x="19838" y="17053"/>
                  </a:cubicBezTo>
                  <a:cubicBezTo>
                    <a:pt x="19865" y="16403"/>
                    <a:pt x="19884" y="15591"/>
                    <a:pt x="19898" y="14454"/>
                  </a:cubicBezTo>
                  <a:cubicBezTo>
                    <a:pt x="19911" y="13805"/>
                    <a:pt x="19918" y="12505"/>
                    <a:pt x="19918" y="10881"/>
                  </a:cubicBezTo>
                  <a:close/>
                </a:path>
              </a:pathLst>
            </a:custGeom>
            <a:solidFill>
              <a:srgbClr val="D3D3D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bg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bg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20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4/24/2024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13" Type="http://schemas.openxmlformats.org/officeDocument/2006/relationships/image" Target="../media/image11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sv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svg"/><Relationship Id="rId4" Type="http://schemas.openxmlformats.org/officeDocument/2006/relationships/image" Target="../media/image2.svg"/><Relationship Id="rId9" Type="http://schemas.openxmlformats.org/officeDocument/2006/relationships/image" Target="../media/image7.png"/><Relationship Id="rId14" Type="http://schemas.openxmlformats.org/officeDocument/2006/relationships/image" Target="../media/image12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13" Type="http://schemas.openxmlformats.org/officeDocument/2006/relationships/image" Target="../media/image11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sv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svg"/><Relationship Id="rId4" Type="http://schemas.openxmlformats.org/officeDocument/2006/relationships/image" Target="../media/image2.svg"/><Relationship Id="rId9" Type="http://schemas.openxmlformats.org/officeDocument/2006/relationships/image" Target="../media/image7.png"/><Relationship Id="rId14" Type="http://schemas.openxmlformats.org/officeDocument/2006/relationships/image" Target="../media/image12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9E5D95-B1A7-A10B-5EB5-A26C5A0AF4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Zigzag Horizontal Road – Slide Template</a:t>
            </a: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B6B0618B-4329-B605-DD43-56CBB8810C77}"/>
              </a:ext>
            </a:extLst>
          </p:cNvPr>
          <p:cNvGrpSpPr/>
          <p:nvPr/>
        </p:nvGrpSpPr>
        <p:grpSpPr>
          <a:xfrm>
            <a:off x="885040" y="2430634"/>
            <a:ext cx="7373921" cy="2145322"/>
            <a:chOff x="885040" y="2430634"/>
            <a:chExt cx="7373921" cy="2145322"/>
          </a:xfrm>
        </p:grpSpPr>
        <p:sp>
          <p:nvSpPr>
            <p:cNvPr id="3" name="Freeform 2">
              <a:extLst>
                <a:ext uri="{FF2B5EF4-FFF2-40B4-BE49-F238E27FC236}">
                  <a16:creationId xmlns:a16="http://schemas.microsoft.com/office/drawing/2014/main" id="{BA48BE4A-57EF-061E-722D-DE45D3812F8A}"/>
                </a:ext>
              </a:extLst>
            </p:cNvPr>
            <p:cNvSpPr/>
            <p:nvPr/>
          </p:nvSpPr>
          <p:spPr>
            <a:xfrm>
              <a:off x="885040" y="2430634"/>
              <a:ext cx="7373921" cy="2145322"/>
            </a:xfrm>
            <a:custGeom>
              <a:avLst/>
              <a:gdLst>
                <a:gd name="connsiteX0" fmla="*/ 830641 w 933529"/>
                <a:gd name="connsiteY0" fmla="*/ 271595 h 271595"/>
                <a:gd name="connsiteX1" fmla="*/ 779052 w 933529"/>
                <a:gd name="connsiteY1" fmla="*/ 241740 h 271595"/>
                <a:gd name="connsiteX2" fmla="*/ 684859 w 933529"/>
                <a:gd name="connsiteY2" fmla="*/ 78551 h 271595"/>
                <a:gd name="connsiteX3" fmla="*/ 671817 w 933529"/>
                <a:gd name="connsiteY3" fmla="*/ 101160 h 271595"/>
                <a:gd name="connsiteX4" fmla="*/ 672686 w 933529"/>
                <a:gd name="connsiteY4" fmla="*/ 101160 h 271595"/>
                <a:gd name="connsiteX5" fmla="*/ 591535 w 933529"/>
                <a:gd name="connsiteY5" fmla="*/ 241740 h 271595"/>
                <a:gd name="connsiteX6" fmla="*/ 539946 w 933529"/>
                <a:gd name="connsiteY6" fmla="*/ 271595 h 271595"/>
                <a:gd name="connsiteX7" fmla="*/ 539946 w 933529"/>
                <a:gd name="connsiteY7" fmla="*/ 271595 h 271595"/>
                <a:gd name="connsiteX8" fmla="*/ 488357 w 933529"/>
                <a:gd name="connsiteY8" fmla="*/ 241740 h 271595"/>
                <a:gd name="connsiteX9" fmla="*/ 394163 w 933529"/>
                <a:gd name="connsiteY9" fmla="*/ 78551 h 271595"/>
                <a:gd name="connsiteX10" fmla="*/ 299970 w 933529"/>
                <a:gd name="connsiteY10" fmla="*/ 241740 h 271595"/>
                <a:gd name="connsiteX11" fmla="*/ 248381 w 933529"/>
                <a:gd name="connsiteY11" fmla="*/ 271595 h 271595"/>
                <a:gd name="connsiteX12" fmla="*/ 248381 w 933529"/>
                <a:gd name="connsiteY12" fmla="*/ 271595 h 271595"/>
                <a:gd name="connsiteX13" fmla="*/ 196792 w 933529"/>
                <a:gd name="connsiteY13" fmla="*/ 241740 h 271595"/>
                <a:gd name="connsiteX14" fmla="*/ 102598 w 933529"/>
                <a:gd name="connsiteY14" fmla="*/ 78551 h 271595"/>
                <a:gd name="connsiteX15" fmla="*/ 59704 w 933529"/>
                <a:gd name="connsiteY15" fmla="*/ 153044 h 271595"/>
                <a:gd name="connsiteX16" fmla="*/ 0 w 933529"/>
                <a:gd name="connsiteY16" fmla="*/ 118551 h 271595"/>
                <a:gd name="connsiteX17" fmla="*/ 51299 w 933529"/>
                <a:gd name="connsiteY17" fmla="*/ 29855 h 271595"/>
                <a:gd name="connsiteX18" fmla="*/ 102888 w 933529"/>
                <a:gd name="connsiteY18" fmla="*/ 0 h 271595"/>
                <a:gd name="connsiteX19" fmla="*/ 154477 w 933529"/>
                <a:gd name="connsiteY19" fmla="*/ 29855 h 271595"/>
                <a:gd name="connsiteX20" fmla="*/ 248671 w 933529"/>
                <a:gd name="connsiteY20" fmla="*/ 193044 h 271595"/>
                <a:gd name="connsiteX21" fmla="*/ 342864 w 933529"/>
                <a:gd name="connsiteY21" fmla="*/ 29855 h 271595"/>
                <a:gd name="connsiteX22" fmla="*/ 394453 w 933529"/>
                <a:gd name="connsiteY22" fmla="*/ 0 h 271595"/>
                <a:gd name="connsiteX23" fmla="*/ 446042 w 933529"/>
                <a:gd name="connsiteY23" fmla="*/ 29855 h 271595"/>
                <a:gd name="connsiteX24" fmla="*/ 540236 w 933529"/>
                <a:gd name="connsiteY24" fmla="*/ 193044 h 271595"/>
                <a:gd name="connsiteX25" fmla="*/ 553278 w 933529"/>
                <a:gd name="connsiteY25" fmla="*/ 170436 h 271595"/>
                <a:gd name="connsiteX26" fmla="*/ 552408 w 933529"/>
                <a:gd name="connsiteY26" fmla="*/ 170436 h 271595"/>
                <a:gd name="connsiteX27" fmla="*/ 633560 w 933529"/>
                <a:gd name="connsiteY27" fmla="*/ 29855 h 271595"/>
                <a:gd name="connsiteX28" fmla="*/ 685149 w 933529"/>
                <a:gd name="connsiteY28" fmla="*/ 0 h 271595"/>
                <a:gd name="connsiteX29" fmla="*/ 685149 w 933529"/>
                <a:gd name="connsiteY29" fmla="*/ 0 h 271595"/>
                <a:gd name="connsiteX30" fmla="*/ 736738 w 933529"/>
                <a:gd name="connsiteY30" fmla="*/ 29855 h 271595"/>
                <a:gd name="connsiteX31" fmla="*/ 830931 w 933529"/>
                <a:gd name="connsiteY31" fmla="*/ 193044 h 271595"/>
                <a:gd name="connsiteX32" fmla="*/ 873825 w 933529"/>
                <a:gd name="connsiteY32" fmla="*/ 118551 h 271595"/>
                <a:gd name="connsiteX33" fmla="*/ 933529 w 933529"/>
                <a:gd name="connsiteY33" fmla="*/ 153044 h 271595"/>
                <a:gd name="connsiteX34" fmla="*/ 882230 w 933529"/>
                <a:gd name="connsiteY34" fmla="*/ 241740 h 271595"/>
                <a:gd name="connsiteX35" fmla="*/ 830641 w 933529"/>
                <a:gd name="connsiteY35" fmla="*/ 271595 h 271595"/>
                <a:gd name="connsiteX0" fmla="*/ 830641 w 933529"/>
                <a:gd name="connsiteY0" fmla="*/ 271595 h 271595"/>
                <a:gd name="connsiteX1" fmla="*/ 779052 w 933529"/>
                <a:gd name="connsiteY1" fmla="*/ 241740 h 271595"/>
                <a:gd name="connsiteX2" fmla="*/ 684859 w 933529"/>
                <a:gd name="connsiteY2" fmla="*/ 78551 h 271595"/>
                <a:gd name="connsiteX3" fmla="*/ 671817 w 933529"/>
                <a:gd name="connsiteY3" fmla="*/ 101160 h 271595"/>
                <a:gd name="connsiteX4" fmla="*/ 591535 w 933529"/>
                <a:gd name="connsiteY4" fmla="*/ 241740 h 271595"/>
                <a:gd name="connsiteX5" fmla="*/ 539946 w 933529"/>
                <a:gd name="connsiteY5" fmla="*/ 271595 h 271595"/>
                <a:gd name="connsiteX6" fmla="*/ 539946 w 933529"/>
                <a:gd name="connsiteY6" fmla="*/ 271595 h 271595"/>
                <a:gd name="connsiteX7" fmla="*/ 488357 w 933529"/>
                <a:gd name="connsiteY7" fmla="*/ 241740 h 271595"/>
                <a:gd name="connsiteX8" fmla="*/ 394163 w 933529"/>
                <a:gd name="connsiteY8" fmla="*/ 78551 h 271595"/>
                <a:gd name="connsiteX9" fmla="*/ 299970 w 933529"/>
                <a:gd name="connsiteY9" fmla="*/ 241740 h 271595"/>
                <a:gd name="connsiteX10" fmla="*/ 248381 w 933529"/>
                <a:gd name="connsiteY10" fmla="*/ 271595 h 271595"/>
                <a:gd name="connsiteX11" fmla="*/ 248381 w 933529"/>
                <a:gd name="connsiteY11" fmla="*/ 271595 h 271595"/>
                <a:gd name="connsiteX12" fmla="*/ 196792 w 933529"/>
                <a:gd name="connsiteY12" fmla="*/ 241740 h 271595"/>
                <a:gd name="connsiteX13" fmla="*/ 102598 w 933529"/>
                <a:gd name="connsiteY13" fmla="*/ 78551 h 271595"/>
                <a:gd name="connsiteX14" fmla="*/ 59704 w 933529"/>
                <a:gd name="connsiteY14" fmla="*/ 153044 h 271595"/>
                <a:gd name="connsiteX15" fmla="*/ 0 w 933529"/>
                <a:gd name="connsiteY15" fmla="*/ 118551 h 271595"/>
                <a:gd name="connsiteX16" fmla="*/ 51299 w 933529"/>
                <a:gd name="connsiteY16" fmla="*/ 29855 h 271595"/>
                <a:gd name="connsiteX17" fmla="*/ 102888 w 933529"/>
                <a:gd name="connsiteY17" fmla="*/ 0 h 271595"/>
                <a:gd name="connsiteX18" fmla="*/ 154477 w 933529"/>
                <a:gd name="connsiteY18" fmla="*/ 29855 h 271595"/>
                <a:gd name="connsiteX19" fmla="*/ 248671 w 933529"/>
                <a:gd name="connsiteY19" fmla="*/ 193044 h 271595"/>
                <a:gd name="connsiteX20" fmla="*/ 342864 w 933529"/>
                <a:gd name="connsiteY20" fmla="*/ 29855 h 271595"/>
                <a:gd name="connsiteX21" fmla="*/ 394453 w 933529"/>
                <a:gd name="connsiteY21" fmla="*/ 0 h 271595"/>
                <a:gd name="connsiteX22" fmla="*/ 446042 w 933529"/>
                <a:gd name="connsiteY22" fmla="*/ 29855 h 271595"/>
                <a:gd name="connsiteX23" fmla="*/ 540236 w 933529"/>
                <a:gd name="connsiteY23" fmla="*/ 193044 h 271595"/>
                <a:gd name="connsiteX24" fmla="*/ 553278 w 933529"/>
                <a:gd name="connsiteY24" fmla="*/ 170436 h 271595"/>
                <a:gd name="connsiteX25" fmla="*/ 552408 w 933529"/>
                <a:gd name="connsiteY25" fmla="*/ 170436 h 271595"/>
                <a:gd name="connsiteX26" fmla="*/ 633560 w 933529"/>
                <a:gd name="connsiteY26" fmla="*/ 29855 h 271595"/>
                <a:gd name="connsiteX27" fmla="*/ 685149 w 933529"/>
                <a:gd name="connsiteY27" fmla="*/ 0 h 271595"/>
                <a:gd name="connsiteX28" fmla="*/ 685149 w 933529"/>
                <a:gd name="connsiteY28" fmla="*/ 0 h 271595"/>
                <a:gd name="connsiteX29" fmla="*/ 736738 w 933529"/>
                <a:gd name="connsiteY29" fmla="*/ 29855 h 271595"/>
                <a:gd name="connsiteX30" fmla="*/ 830931 w 933529"/>
                <a:gd name="connsiteY30" fmla="*/ 193044 h 271595"/>
                <a:gd name="connsiteX31" fmla="*/ 873825 w 933529"/>
                <a:gd name="connsiteY31" fmla="*/ 118551 h 271595"/>
                <a:gd name="connsiteX32" fmla="*/ 933529 w 933529"/>
                <a:gd name="connsiteY32" fmla="*/ 153044 h 271595"/>
                <a:gd name="connsiteX33" fmla="*/ 882230 w 933529"/>
                <a:gd name="connsiteY33" fmla="*/ 241740 h 271595"/>
                <a:gd name="connsiteX34" fmla="*/ 830641 w 933529"/>
                <a:gd name="connsiteY34" fmla="*/ 271595 h 271595"/>
                <a:gd name="connsiteX0" fmla="*/ 830641 w 933529"/>
                <a:gd name="connsiteY0" fmla="*/ 271595 h 271595"/>
                <a:gd name="connsiteX1" fmla="*/ 779052 w 933529"/>
                <a:gd name="connsiteY1" fmla="*/ 241740 h 271595"/>
                <a:gd name="connsiteX2" fmla="*/ 684859 w 933529"/>
                <a:gd name="connsiteY2" fmla="*/ 78551 h 271595"/>
                <a:gd name="connsiteX3" fmla="*/ 591535 w 933529"/>
                <a:gd name="connsiteY3" fmla="*/ 241740 h 271595"/>
                <a:gd name="connsiteX4" fmla="*/ 539946 w 933529"/>
                <a:gd name="connsiteY4" fmla="*/ 271595 h 271595"/>
                <a:gd name="connsiteX5" fmla="*/ 539946 w 933529"/>
                <a:gd name="connsiteY5" fmla="*/ 271595 h 271595"/>
                <a:gd name="connsiteX6" fmla="*/ 488357 w 933529"/>
                <a:gd name="connsiteY6" fmla="*/ 241740 h 271595"/>
                <a:gd name="connsiteX7" fmla="*/ 394163 w 933529"/>
                <a:gd name="connsiteY7" fmla="*/ 78551 h 271595"/>
                <a:gd name="connsiteX8" fmla="*/ 299970 w 933529"/>
                <a:gd name="connsiteY8" fmla="*/ 241740 h 271595"/>
                <a:gd name="connsiteX9" fmla="*/ 248381 w 933529"/>
                <a:gd name="connsiteY9" fmla="*/ 271595 h 271595"/>
                <a:gd name="connsiteX10" fmla="*/ 248381 w 933529"/>
                <a:gd name="connsiteY10" fmla="*/ 271595 h 271595"/>
                <a:gd name="connsiteX11" fmla="*/ 196792 w 933529"/>
                <a:gd name="connsiteY11" fmla="*/ 241740 h 271595"/>
                <a:gd name="connsiteX12" fmla="*/ 102598 w 933529"/>
                <a:gd name="connsiteY12" fmla="*/ 78551 h 271595"/>
                <a:gd name="connsiteX13" fmla="*/ 59704 w 933529"/>
                <a:gd name="connsiteY13" fmla="*/ 153044 h 271595"/>
                <a:gd name="connsiteX14" fmla="*/ 0 w 933529"/>
                <a:gd name="connsiteY14" fmla="*/ 118551 h 271595"/>
                <a:gd name="connsiteX15" fmla="*/ 51299 w 933529"/>
                <a:gd name="connsiteY15" fmla="*/ 29855 h 271595"/>
                <a:gd name="connsiteX16" fmla="*/ 102888 w 933529"/>
                <a:gd name="connsiteY16" fmla="*/ 0 h 271595"/>
                <a:gd name="connsiteX17" fmla="*/ 154477 w 933529"/>
                <a:gd name="connsiteY17" fmla="*/ 29855 h 271595"/>
                <a:gd name="connsiteX18" fmla="*/ 248671 w 933529"/>
                <a:gd name="connsiteY18" fmla="*/ 193044 h 271595"/>
                <a:gd name="connsiteX19" fmla="*/ 342864 w 933529"/>
                <a:gd name="connsiteY19" fmla="*/ 29855 h 271595"/>
                <a:gd name="connsiteX20" fmla="*/ 394453 w 933529"/>
                <a:gd name="connsiteY20" fmla="*/ 0 h 271595"/>
                <a:gd name="connsiteX21" fmla="*/ 446042 w 933529"/>
                <a:gd name="connsiteY21" fmla="*/ 29855 h 271595"/>
                <a:gd name="connsiteX22" fmla="*/ 540236 w 933529"/>
                <a:gd name="connsiteY22" fmla="*/ 193044 h 271595"/>
                <a:gd name="connsiteX23" fmla="*/ 553278 w 933529"/>
                <a:gd name="connsiteY23" fmla="*/ 170436 h 271595"/>
                <a:gd name="connsiteX24" fmla="*/ 552408 w 933529"/>
                <a:gd name="connsiteY24" fmla="*/ 170436 h 271595"/>
                <a:gd name="connsiteX25" fmla="*/ 633560 w 933529"/>
                <a:gd name="connsiteY25" fmla="*/ 29855 h 271595"/>
                <a:gd name="connsiteX26" fmla="*/ 685149 w 933529"/>
                <a:gd name="connsiteY26" fmla="*/ 0 h 271595"/>
                <a:gd name="connsiteX27" fmla="*/ 685149 w 933529"/>
                <a:gd name="connsiteY27" fmla="*/ 0 h 271595"/>
                <a:gd name="connsiteX28" fmla="*/ 736738 w 933529"/>
                <a:gd name="connsiteY28" fmla="*/ 29855 h 271595"/>
                <a:gd name="connsiteX29" fmla="*/ 830931 w 933529"/>
                <a:gd name="connsiteY29" fmla="*/ 193044 h 271595"/>
                <a:gd name="connsiteX30" fmla="*/ 873825 w 933529"/>
                <a:gd name="connsiteY30" fmla="*/ 118551 h 271595"/>
                <a:gd name="connsiteX31" fmla="*/ 933529 w 933529"/>
                <a:gd name="connsiteY31" fmla="*/ 153044 h 271595"/>
                <a:gd name="connsiteX32" fmla="*/ 882230 w 933529"/>
                <a:gd name="connsiteY32" fmla="*/ 241740 h 271595"/>
                <a:gd name="connsiteX33" fmla="*/ 830641 w 933529"/>
                <a:gd name="connsiteY33" fmla="*/ 271595 h 271595"/>
                <a:gd name="connsiteX0" fmla="*/ 830641 w 933529"/>
                <a:gd name="connsiteY0" fmla="*/ 271595 h 271595"/>
                <a:gd name="connsiteX1" fmla="*/ 779052 w 933529"/>
                <a:gd name="connsiteY1" fmla="*/ 241740 h 271595"/>
                <a:gd name="connsiteX2" fmla="*/ 684859 w 933529"/>
                <a:gd name="connsiteY2" fmla="*/ 78551 h 271595"/>
                <a:gd name="connsiteX3" fmla="*/ 591535 w 933529"/>
                <a:gd name="connsiteY3" fmla="*/ 241740 h 271595"/>
                <a:gd name="connsiteX4" fmla="*/ 539946 w 933529"/>
                <a:gd name="connsiteY4" fmla="*/ 271595 h 271595"/>
                <a:gd name="connsiteX5" fmla="*/ 539946 w 933529"/>
                <a:gd name="connsiteY5" fmla="*/ 271595 h 271595"/>
                <a:gd name="connsiteX6" fmla="*/ 488357 w 933529"/>
                <a:gd name="connsiteY6" fmla="*/ 241740 h 271595"/>
                <a:gd name="connsiteX7" fmla="*/ 394163 w 933529"/>
                <a:gd name="connsiteY7" fmla="*/ 78551 h 271595"/>
                <a:gd name="connsiteX8" fmla="*/ 299970 w 933529"/>
                <a:gd name="connsiteY8" fmla="*/ 241740 h 271595"/>
                <a:gd name="connsiteX9" fmla="*/ 248381 w 933529"/>
                <a:gd name="connsiteY9" fmla="*/ 271595 h 271595"/>
                <a:gd name="connsiteX10" fmla="*/ 248381 w 933529"/>
                <a:gd name="connsiteY10" fmla="*/ 271595 h 271595"/>
                <a:gd name="connsiteX11" fmla="*/ 196792 w 933529"/>
                <a:gd name="connsiteY11" fmla="*/ 241740 h 271595"/>
                <a:gd name="connsiteX12" fmla="*/ 102598 w 933529"/>
                <a:gd name="connsiteY12" fmla="*/ 78551 h 271595"/>
                <a:gd name="connsiteX13" fmla="*/ 59704 w 933529"/>
                <a:gd name="connsiteY13" fmla="*/ 153044 h 271595"/>
                <a:gd name="connsiteX14" fmla="*/ 0 w 933529"/>
                <a:gd name="connsiteY14" fmla="*/ 118551 h 271595"/>
                <a:gd name="connsiteX15" fmla="*/ 51299 w 933529"/>
                <a:gd name="connsiteY15" fmla="*/ 29855 h 271595"/>
                <a:gd name="connsiteX16" fmla="*/ 102888 w 933529"/>
                <a:gd name="connsiteY16" fmla="*/ 0 h 271595"/>
                <a:gd name="connsiteX17" fmla="*/ 154477 w 933529"/>
                <a:gd name="connsiteY17" fmla="*/ 29855 h 271595"/>
                <a:gd name="connsiteX18" fmla="*/ 248671 w 933529"/>
                <a:gd name="connsiteY18" fmla="*/ 193044 h 271595"/>
                <a:gd name="connsiteX19" fmla="*/ 342864 w 933529"/>
                <a:gd name="connsiteY19" fmla="*/ 29855 h 271595"/>
                <a:gd name="connsiteX20" fmla="*/ 394453 w 933529"/>
                <a:gd name="connsiteY20" fmla="*/ 0 h 271595"/>
                <a:gd name="connsiteX21" fmla="*/ 446042 w 933529"/>
                <a:gd name="connsiteY21" fmla="*/ 29855 h 271595"/>
                <a:gd name="connsiteX22" fmla="*/ 540236 w 933529"/>
                <a:gd name="connsiteY22" fmla="*/ 193044 h 271595"/>
                <a:gd name="connsiteX23" fmla="*/ 552408 w 933529"/>
                <a:gd name="connsiteY23" fmla="*/ 170436 h 271595"/>
                <a:gd name="connsiteX24" fmla="*/ 633560 w 933529"/>
                <a:gd name="connsiteY24" fmla="*/ 29855 h 271595"/>
                <a:gd name="connsiteX25" fmla="*/ 685149 w 933529"/>
                <a:gd name="connsiteY25" fmla="*/ 0 h 271595"/>
                <a:gd name="connsiteX26" fmla="*/ 685149 w 933529"/>
                <a:gd name="connsiteY26" fmla="*/ 0 h 271595"/>
                <a:gd name="connsiteX27" fmla="*/ 736738 w 933529"/>
                <a:gd name="connsiteY27" fmla="*/ 29855 h 271595"/>
                <a:gd name="connsiteX28" fmla="*/ 830931 w 933529"/>
                <a:gd name="connsiteY28" fmla="*/ 193044 h 271595"/>
                <a:gd name="connsiteX29" fmla="*/ 873825 w 933529"/>
                <a:gd name="connsiteY29" fmla="*/ 118551 h 271595"/>
                <a:gd name="connsiteX30" fmla="*/ 933529 w 933529"/>
                <a:gd name="connsiteY30" fmla="*/ 153044 h 271595"/>
                <a:gd name="connsiteX31" fmla="*/ 882230 w 933529"/>
                <a:gd name="connsiteY31" fmla="*/ 241740 h 271595"/>
                <a:gd name="connsiteX32" fmla="*/ 830641 w 933529"/>
                <a:gd name="connsiteY32" fmla="*/ 271595 h 271595"/>
                <a:gd name="connsiteX0" fmla="*/ 830641 w 933529"/>
                <a:gd name="connsiteY0" fmla="*/ 271595 h 271595"/>
                <a:gd name="connsiteX1" fmla="*/ 779052 w 933529"/>
                <a:gd name="connsiteY1" fmla="*/ 241740 h 271595"/>
                <a:gd name="connsiteX2" fmla="*/ 684859 w 933529"/>
                <a:gd name="connsiteY2" fmla="*/ 78551 h 271595"/>
                <a:gd name="connsiteX3" fmla="*/ 591535 w 933529"/>
                <a:gd name="connsiteY3" fmla="*/ 241740 h 271595"/>
                <a:gd name="connsiteX4" fmla="*/ 539946 w 933529"/>
                <a:gd name="connsiteY4" fmla="*/ 271595 h 271595"/>
                <a:gd name="connsiteX5" fmla="*/ 539946 w 933529"/>
                <a:gd name="connsiteY5" fmla="*/ 271595 h 271595"/>
                <a:gd name="connsiteX6" fmla="*/ 488357 w 933529"/>
                <a:gd name="connsiteY6" fmla="*/ 241740 h 271595"/>
                <a:gd name="connsiteX7" fmla="*/ 394163 w 933529"/>
                <a:gd name="connsiteY7" fmla="*/ 78551 h 271595"/>
                <a:gd name="connsiteX8" fmla="*/ 299970 w 933529"/>
                <a:gd name="connsiteY8" fmla="*/ 241740 h 271595"/>
                <a:gd name="connsiteX9" fmla="*/ 248381 w 933529"/>
                <a:gd name="connsiteY9" fmla="*/ 271595 h 271595"/>
                <a:gd name="connsiteX10" fmla="*/ 248381 w 933529"/>
                <a:gd name="connsiteY10" fmla="*/ 271595 h 271595"/>
                <a:gd name="connsiteX11" fmla="*/ 196792 w 933529"/>
                <a:gd name="connsiteY11" fmla="*/ 241740 h 271595"/>
                <a:gd name="connsiteX12" fmla="*/ 102598 w 933529"/>
                <a:gd name="connsiteY12" fmla="*/ 78551 h 271595"/>
                <a:gd name="connsiteX13" fmla="*/ 59704 w 933529"/>
                <a:gd name="connsiteY13" fmla="*/ 153044 h 271595"/>
                <a:gd name="connsiteX14" fmla="*/ 0 w 933529"/>
                <a:gd name="connsiteY14" fmla="*/ 118551 h 271595"/>
                <a:gd name="connsiteX15" fmla="*/ 51299 w 933529"/>
                <a:gd name="connsiteY15" fmla="*/ 29855 h 271595"/>
                <a:gd name="connsiteX16" fmla="*/ 102888 w 933529"/>
                <a:gd name="connsiteY16" fmla="*/ 0 h 271595"/>
                <a:gd name="connsiteX17" fmla="*/ 154477 w 933529"/>
                <a:gd name="connsiteY17" fmla="*/ 29855 h 271595"/>
                <a:gd name="connsiteX18" fmla="*/ 248671 w 933529"/>
                <a:gd name="connsiteY18" fmla="*/ 193044 h 271595"/>
                <a:gd name="connsiteX19" fmla="*/ 342864 w 933529"/>
                <a:gd name="connsiteY19" fmla="*/ 29855 h 271595"/>
                <a:gd name="connsiteX20" fmla="*/ 394453 w 933529"/>
                <a:gd name="connsiteY20" fmla="*/ 0 h 271595"/>
                <a:gd name="connsiteX21" fmla="*/ 446042 w 933529"/>
                <a:gd name="connsiteY21" fmla="*/ 29855 h 271595"/>
                <a:gd name="connsiteX22" fmla="*/ 540236 w 933529"/>
                <a:gd name="connsiteY22" fmla="*/ 193044 h 271595"/>
                <a:gd name="connsiteX23" fmla="*/ 633560 w 933529"/>
                <a:gd name="connsiteY23" fmla="*/ 29855 h 271595"/>
                <a:gd name="connsiteX24" fmla="*/ 685149 w 933529"/>
                <a:gd name="connsiteY24" fmla="*/ 0 h 271595"/>
                <a:gd name="connsiteX25" fmla="*/ 685149 w 933529"/>
                <a:gd name="connsiteY25" fmla="*/ 0 h 271595"/>
                <a:gd name="connsiteX26" fmla="*/ 736738 w 933529"/>
                <a:gd name="connsiteY26" fmla="*/ 29855 h 271595"/>
                <a:gd name="connsiteX27" fmla="*/ 830931 w 933529"/>
                <a:gd name="connsiteY27" fmla="*/ 193044 h 271595"/>
                <a:gd name="connsiteX28" fmla="*/ 873825 w 933529"/>
                <a:gd name="connsiteY28" fmla="*/ 118551 h 271595"/>
                <a:gd name="connsiteX29" fmla="*/ 933529 w 933529"/>
                <a:gd name="connsiteY29" fmla="*/ 153044 h 271595"/>
                <a:gd name="connsiteX30" fmla="*/ 882230 w 933529"/>
                <a:gd name="connsiteY30" fmla="*/ 241740 h 271595"/>
                <a:gd name="connsiteX31" fmla="*/ 830641 w 933529"/>
                <a:gd name="connsiteY31" fmla="*/ 271595 h 2715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933529" h="271595">
                  <a:moveTo>
                    <a:pt x="830641" y="271595"/>
                  </a:moveTo>
                  <a:cubicBezTo>
                    <a:pt x="809194" y="271595"/>
                    <a:pt x="789776" y="260581"/>
                    <a:pt x="779052" y="241740"/>
                  </a:cubicBezTo>
                  <a:lnTo>
                    <a:pt x="684859" y="78551"/>
                  </a:lnTo>
                  <a:lnTo>
                    <a:pt x="591535" y="241740"/>
                  </a:lnTo>
                  <a:cubicBezTo>
                    <a:pt x="580811" y="260291"/>
                    <a:pt x="561393" y="271595"/>
                    <a:pt x="539946" y="271595"/>
                  </a:cubicBezTo>
                  <a:lnTo>
                    <a:pt x="539946" y="271595"/>
                  </a:lnTo>
                  <a:cubicBezTo>
                    <a:pt x="518499" y="271595"/>
                    <a:pt x="499080" y="260581"/>
                    <a:pt x="488357" y="241740"/>
                  </a:cubicBezTo>
                  <a:lnTo>
                    <a:pt x="394163" y="78551"/>
                  </a:lnTo>
                  <a:lnTo>
                    <a:pt x="299970" y="241740"/>
                  </a:lnTo>
                  <a:cubicBezTo>
                    <a:pt x="289246" y="260291"/>
                    <a:pt x="269828" y="271595"/>
                    <a:pt x="248381" y="271595"/>
                  </a:cubicBezTo>
                  <a:lnTo>
                    <a:pt x="248381" y="271595"/>
                  </a:lnTo>
                  <a:cubicBezTo>
                    <a:pt x="226934" y="271595"/>
                    <a:pt x="207515" y="260581"/>
                    <a:pt x="196792" y="241740"/>
                  </a:cubicBezTo>
                  <a:lnTo>
                    <a:pt x="102598" y="78551"/>
                  </a:lnTo>
                  <a:lnTo>
                    <a:pt x="59704" y="153044"/>
                  </a:lnTo>
                  <a:lnTo>
                    <a:pt x="0" y="118551"/>
                  </a:lnTo>
                  <a:lnTo>
                    <a:pt x="51299" y="29855"/>
                  </a:lnTo>
                  <a:cubicBezTo>
                    <a:pt x="62023" y="11304"/>
                    <a:pt x="81441" y="0"/>
                    <a:pt x="102888" y="0"/>
                  </a:cubicBezTo>
                  <a:cubicBezTo>
                    <a:pt x="124335" y="0"/>
                    <a:pt x="143754" y="11015"/>
                    <a:pt x="154477" y="29855"/>
                  </a:cubicBezTo>
                  <a:lnTo>
                    <a:pt x="248671" y="193044"/>
                  </a:lnTo>
                  <a:lnTo>
                    <a:pt x="342864" y="29855"/>
                  </a:lnTo>
                  <a:cubicBezTo>
                    <a:pt x="353588" y="11304"/>
                    <a:pt x="373006" y="0"/>
                    <a:pt x="394453" y="0"/>
                  </a:cubicBezTo>
                  <a:cubicBezTo>
                    <a:pt x="415900" y="0"/>
                    <a:pt x="435319" y="11015"/>
                    <a:pt x="446042" y="29855"/>
                  </a:cubicBezTo>
                  <a:lnTo>
                    <a:pt x="540236" y="193044"/>
                  </a:lnTo>
                  <a:lnTo>
                    <a:pt x="633560" y="29855"/>
                  </a:lnTo>
                  <a:cubicBezTo>
                    <a:pt x="644283" y="11304"/>
                    <a:pt x="663702" y="0"/>
                    <a:pt x="685149" y="0"/>
                  </a:cubicBezTo>
                  <a:lnTo>
                    <a:pt x="685149" y="0"/>
                  </a:lnTo>
                  <a:cubicBezTo>
                    <a:pt x="706596" y="0"/>
                    <a:pt x="726014" y="11015"/>
                    <a:pt x="736738" y="29855"/>
                  </a:cubicBezTo>
                  <a:lnTo>
                    <a:pt x="830931" y="193044"/>
                  </a:lnTo>
                  <a:lnTo>
                    <a:pt x="873825" y="118551"/>
                  </a:lnTo>
                  <a:lnTo>
                    <a:pt x="933529" y="153044"/>
                  </a:lnTo>
                  <a:lnTo>
                    <a:pt x="882230" y="241740"/>
                  </a:lnTo>
                  <a:cubicBezTo>
                    <a:pt x="871507" y="260291"/>
                    <a:pt x="852088" y="271595"/>
                    <a:pt x="830641" y="271595"/>
                  </a:cubicBezTo>
                  <a:close/>
                </a:path>
              </a:pathLst>
            </a:custGeom>
            <a:solidFill>
              <a:schemeClr val="tx2"/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4" name="Freeform 3">
              <a:extLst>
                <a:ext uri="{FF2B5EF4-FFF2-40B4-BE49-F238E27FC236}">
                  <a16:creationId xmlns:a16="http://schemas.microsoft.com/office/drawing/2014/main" id="{55684997-FDF2-E667-7CB0-74BA9D3D13E4}"/>
                </a:ext>
              </a:extLst>
            </p:cNvPr>
            <p:cNvSpPr/>
            <p:nvPr/>
          </p:nvSpPr>
          <p:spPr>
            <a:xfrm>
              <a:off x="1104812" y="2689357"/>
              <a:ext cx="6927503" cy="1627876"/>
            </a:xfrm>
            <a:custGeom>
              <a:avLst/>
              <a:gdLst>
                <a:gd name="connsiteX0" fmla="*/ 877013 w 877013"/>
                <a:gd name="connsiteY0" fmla="*/ 104058 h 206087"/>
                <a:gd name="connsiteX1" fmla="*/ 874405 w 877013"/>
                <a:gd name="connsiteY1" fmla="*/ 108406 h 206087"/>
                <a:gd name="connsiteX2" fmla="*/ 871507 w 877013"/>
                <a:gd name="connsiteY2" fmla="*/ 106667 h 206087"/>
                <a:gd name="connsiteX3" fmla="*/ 874115 w 877013"/>
                <a:gd name="connsiteY3" fmla="*/ 102319 h 206087"/>
                <a:gd name="connsiteX4" fmla="*/ 877013 w 877013"/>
                <a:gd name="connsiteY4" fmla="*/ 104058 h 206087"/>
                <a:gd name="connsiteX5" fmla="*/ 689786 w 877013"/>
                <a:gd name="connsiteY5" fmla="*/ 37101 h 206087"/>
                <a:gd name="connsiteX6" fmla="*/ 695003 w 877013"/>
                <a:gd name="connsiteY6" fmla="*/ 46087 h 206087"/>
                <a:gd name="connsiteX7" fmla="*/ 697901 w 877013"/>
                <a:gd name="connsiteY7" fmla="*/ 44348 h 206087"/>
                <a:gd name="connsiteX8" fmla="*/ 692684 w 877013"/>
                <a:gd name="connsiteY8" fmla="*/ 35362 h 206087"/>
                <a:gd name="connsiteX9" fmla="*/ 689786 w 877013"/>
                <a:gd name="connsiteY9" fmla="*/ 37101 h 206087"/>
                <a:gd name="connsiteX10" fmla="*/ 666310 w 877013"/>
                <a:gd name="connsiteY10" fmla="*/ 5507 h 206087"/>
                <a:gd name="connsiteX11" fmla="*/ 674135 w 877013"/>
                <a:gd name="connsiteY11" fmla="*/ 11014 h 206087"/>
                <a:gd name="connsiteX12" fmla="*/ 676744 w 877013"/>
                <a:gd name="connsiteY12" fmla="*/ 8696 h 206087"/>
                <a:gd name="connsiteX13" fmla="*/ 667759 w 877013"/>
                <a:gd name="connsiteY13" fmla="*/ 2319 h 206087"/>
                <a:gd name="connsiteX14" fmla="*/ 666310 w 877013"/>
                <a:gd name="connsiteY14" fmla="*/ 5507 h 206087"/>
                <a:gd name="connsiteX15" fmla="*/ 679352 w 877013"/>
                <a:gd name="connsiteY15" fmla="*/ 19130 h 206087"/>
                <a:gd name="connsiteX16" fmla="*/ 684569 w 877013"/>
                <a:gd name="connsiteY16" fmla="*/ 28116 h 206087"/>
                <a:gd name="connsiteX17" fmla="*/ 687468 w 877013"/>
                <a:gd name="connsiteY17" fmla="*/ 26377 h 206087"/>
                <a:gd name="connsiteX18" fmla="*/ 682250 w 877013"/>
                <a:gd name="connsiteY18" fmla="*/ 17391 h 206087"/>
                <a:gd name="connsiteX19" fmla="*/ 679352 w 877013"/>
                <a:gd name="connsiteY19" fmla="*/ 19130 h 206087"/>
                <a:gd name="connsiteX20" fmla="*/ 741375 w 877013"/>
                <a:gd name="connsiteY20" fmla="*/ 126377 h 206087"/>
                <a:gd name="connsiteX21" fmla="*/ 746592 w 877013"/>
                <a:gd name="connsiteY21" fmla="*/ 135363 h 206087"/>
                <a:gd name="connsiteX22" fmla="*/ 749490 w 877013"/>
                <a:gd name="connsiteY22" fmla="*/ 133624 h 206087"/>
                <a:gd name="connsiteX23" fmla="*/ 744273 w 877013"/>
                <a:gd name="connsiteY23" fmla="*/ 124638 h 206087"/>
                <a:gd name="connsiteX24" fmla="*/ 741375 w 877013"/>
                <a:gd name="connsiteY24" fmla="*/ 126377 h 206087"/>
                <a:gd name="connsiteX25" fmla="*/ 761953 w 877013"/>
                <a:gd name="connsiteY25" fmla="*/ 162029 h 206087"/>
                <a:gd name="connsiteX26" fmla="*/ 767170 w 877013"/>
                <a:gd name="connsiteY26" fmla="*/ 171015 h 206087"/>
                <a:gd name="connsiteX27" fmla="*/ 770068 w 877013"/>
                <a:gd name="connsiteY27" fmla="*/ 169276 h 206087"/>
                <a:gd name="connsiteX28" fmla="*/ 764851 w 877013"/>
                <a:gd name="connsiteY28" fmla="*/ 160290 h 206087"/>
                <a:gd name="connsiteX29" fmla="*/ 761953 w 877013"/>
                <a:gd name="connsiteY29" fmla="*/ 162029 h 206087"/>
                <a:gd name="connsiteX30" fmla="*/ 699930 w 877013"/>
                <a:gd name="connsiteY30" fmla="*/ 54783 h 206087"/>
                <a:gd name="connsiteX31" fmla="*/ 705147 w 877013"/>
                <a:gd name="connsiteY31" fmla="*/ 63768 h 206087"/>
                <a:gd name="connsiteX32" fmla="*/ 708045 w 877013"/>
                <a:gd name="connsiteY32" fmla="*/ 62029 h 206087"/>
                <a:gd name="connsiteX33" fmla="*/ 702828 w 877013"/>
                <a:gd name="connsiteY33" fmla="*/ 53043 h 206087"/>
                <a:gd name="connsiteX34" fmla="*/ 699930 w 877013"/>
                <a:gd name="connsiteY34" fmla="*/ 54783 h 206087"/>
                <a:gd name="connsiteX35" fmla="*/ 710363 w 877013"/>
                <a:gd name="connsiteY35" fmla="*/ 72754 h 206087"/>
                <a:gd name="connsiteX36" fmla="*/ 715580 w 877013"/>
                <a:gd name="connsiteY36" fmla="*/ 81739 h 206087"/>
                <a:gd name="connsiteX37" fmla="*/ 718479 w 877013"/>
                <a:gd name="connsiteY37" fmla="*/ 80000 h 206087"/>
                <a:gd name="connsiteX38" fmla="*/ 713262 w 877013"/>
                <a:gd name="connsiteY38" fmla="*/ 71015 h 206087"/>
                <a:gd name="connsiteX39" fmla="*/ 710363 w 877013"/>
                <a:gd name="connsiteY39" fmla="*/ 72754 h 206087"/>
                <a:gd name="connsiteX40" fmla="*/ 720507 w 877013"/>
                <a:gd name="connsiteY40" fmla="*/ 90725 h 206087"/>
                <a:gd name="connsiteX41" fmla="*/ 725724 w 877013"/>
                <a:gd name="connsiteY41" fmla="*/ 99710 h 206087"/>
                <a:gd name="connsiteX42" fmla="*/ 728623 w 877013"/>
                <a:gd name="connsiteY42" fmla="*/ 97971 h 206087"/>
                <a:gd name="connsiteX43" fmla="*/ 723406 w 877013"/>
                <a:gd name="connsiteY43" fmla="*/ 88986 h 206087"/>
                <a:gd name="connsiteX44" fmla="*/ 720507 w 877013"/>
                <a:gd name="connsiteY44" fmla="*/ 90725 h 206087"/>
                <a:gd name="connsiteX45" fmla="*/ 600520 w 877013"/>
                <a:gd name="connsiteY45" fmla="*/ 71015 h 206087"/>
                <a:gd name="connsiteX46" fmla="*/ 603418 w 877013"/>
                <a:gd name="connsiteY46" fmla="*/ 72754 h 206087"/>
                <a:gd name="connsiteX47" fmla="*/ 608635 w 877013"/>
                <a:gd name="connsiteY47" fmla="*/ 63768 h 206087"/>
                <a:gd name="connsiteX48" fmla="*/ 605736 w 877013"/>
                <a:gd name="connsiteY48" fmla="*/ 62029 h 206087"/>
                <a:gd name="connsiteX49" fmla="*/ 600520 w 877013"/>
                <a:gd name="connsiteY49" fmla="*/ 71015 h 206087"/>
                <a:gd name="connsiteX50" fmla="*/ 783110 w 877013"/>
                <a:gd name="connsiteY50" fmla="*/ 197682 h 206087"/>
                <a:gd name="connsiteX51" fmla="*/ 792095 w 877013"/>
                <a:gd name="connsiteY51" fmla="*/ 204059 h 206087"/>
                <a:gd name="connsiteX52" fmla="*/ 793544 w 877013"/>
                <a:gd name="connsiteY52" fmla="*/ 200870 h 206087"/>
                <a:gd name="connsiteX53" fmla="*/ 785718 w 877013"/>
                <a:gd name="connsiteY53" fmla="*/ 195363 h 206087"/>
                <a:gd name="connsiteX54" fmla="*/ 783110 w 877013"/>
                <a:gd name="connsiteY54" fmla="*/ 197682 h 206087"/>
                <a:gd name="connsiteX55" fmla="*/ 850929 w 877013"/>
                <a:gd name="connsiteY55" fmla="*/ 142319 h 206087"/>
                <a:gd name="connsiteX56" fmla="*/ 853827 w 877013"/>
                <a:gd name="connsiteY56" fmla="*/ 144058 h 206087"/>
                <a:gd name="connsiteX57" fmla="*/ 859044 w 877013"/>
                <a:gd name="connsiteY57" fmla="*/ 135073 h 206087"/>
                <a:gd name="connsiteX58" fmla="*/ 856146 w 877013"/>
                <a:gd name="connsiteY58" fmla="*/ 133334 h 206087"/>
                <a:gd name="connsiteX59" fmla="*/ 850929 w 877013"/>
                <a:gd name="connsiteY59" fmla="*/ 142319 h 206087"/>
                <a:gd name="connsiteX60" fmla="*/ 772097 w 877013"/>
                <a:gd name="connsiteY60" fmla="*/ 179711 h 206087"/>
                <a:gd name="connsiteX61" fmla="*/ 777314 w 877013"/>
                <a:gd name="connsiteY61" fmla="*/ 188696 h 206087"/>
                <a:gd name="connsiteX62" fmla="*/ 780212 w 877013"/>
                <a:gd name="connsiteY62" fmla="*/ 186957 h 206087"/>
                <a:gd name="connsiteX63" fmla="*/ 774995 w 877013"/>
                <a:gd name="connsiteY63" fmla="*/ 177971 h 206087"/>
                <a:gd name="connsiteX64" fmla="*/ 772097 w 877013"/>
                <a:gd name="connsiteY64" fmla="*/ 179711 h 206087"/>
                <a:gd name="connsiteX65" fmla="*/ 822816 w 877013"/>
                <a:gd name="connsiteY65" fmla="*/ 191015 h 206087"/>
                <a:gd name="connsiteX66" fmla="*/ 819628 w 877013"/>
                <a:gd name="connsiteY66" fmla="*/ 195073 h 206087"/>
                <a:gd name="connsiteX67" fmla="*/ 822237 w 877013"/>
                <a:gd name="connsiteY67" fmla="*/ 197392 h 206087"/>
                <a:gd name="connsiteX68" fmla="*/ 825714 w 877013"/>
                <a:gd name="connsiteY68" fmla="*/ 192464 h 206087"/>
                <a:gd name="connsiteX69" fmla="*/ 828033 w 877013"/>
                <a:gd name="connsiteY69" fmla="*/ 188407 h 206087"/>
                <a:gd name="connsiteX70" fmla="*/ 825135 w 877013"/>
                <a:gd name="connsiteY70" fmla="*/ 186667 h 206087"/>
                <a:gd name="connsiteX71" fmla="*/ 822816 w 877013"/>
                <a:gd name="connsiteY71" fmla="*/ 190725 h 206087"/>
                <a:gd name="connsiteX72" fmla="*/ 802818 w 877013"/>
                <a:gd name="connsiteY72" fmla="*/ 202609 h 206087"/>
                <a:gd name="connsiteX73" fmla="*/ 802818 w 877013"/>
                <a:gd name="connsiteY73" fmla="*/ 206088 h 206087"/>
                <a:gd name="connsiteX74" fmla="*/ 813542 w 877013"/>
                <a:gd name="connsiteY74" fmla="*/ 203769 h 206087"/>
                <a:gd name="connsiteX75" fmla="*/ 812093 w 877013"/>
                <a:gd name="connsiteY75" fmla="*/ 200580 h 206087"/>
                <a:gd name="connsiteX76" fmla="*/ 802818 w 877013"/>
                <a:gd name="connsiteY76" fmla="*/ 202609 h 206087"/>
                <a:gd name="connsiteX77" fmla="*/ 730941 w 877013"/>
                <a:gd name="connsiteY77" fmla="*/ 108406 h 206087"/>
                <a:gd name="connsiteX78" fmla="*/ 736158 w 877013"/>
                <a:gd name="connsiteY78" fmla="*/ 117392 h 206087"/>
                <a:gd name="connsiteX79" fmla="*/ 739056 w 877013"/>
                <a:gd name="connsiteY79" fmla="*/ 115652 h 206087"/>
                <a:gd name="connsiteX80" fmla="*/ 733840 w 877013"/>
                <a:gd name="connsiteY80" fmla="*/ 106667 h 206087"/>
                <a:gd name="connsiteX81" fmla="*/ 730941 w 877013"/>
                <a:gd name="connsiteY81" fmla="*/ 108406 h 206087"/>
                <a:gd name="connsiteX82" fmla="*/ 621097 w 877013"/>
                <a:gd name="connsiteY82" fmla="*/ 35362 h 206087"/>
                <a:gd name="connsiteX83" fmla="*/ 623996 w 877013"/>
                <a:gd name="connsiteY83" fmla="*/ 37101 h 206087"/>
                <a:gd name="connsiteX84" fmla="*/ 629212 w 877013"/>
                <a:gd name="connsiteY84" fmla="*/ 28116 h 206087"/>
                <a:gd name="connsiteX85" fmla="*/ 626314 w 877013"/>
                <a:gd name="connsiteY85" fmla="*/ 26377 h 206087"/>
                <a:gd name="connsiteX86" fmla="*/ 621097 w 877013"/>
                <a:gd name="connsiteY86" fmla="*/ 35362 h 206087"/>
                <a:gd name="connsiteX87" fmla="*/ 590086 w 877013"/>
                <a:gd name="connsiteY87" fmla="*/ 88986 h 206087"/>
                <a:gd name="connsiteX88" fmla="*/ 592984 w 877013"/>
                <a:gd name="connsiteY88" fmla="*/ 90725 h 206087"/>
                <a:gd name="connsiteX89" fmla="*/ 598201 w 877013"/>
                <a:gd name="connsiteY89" fmla="*/ 81739 h 206087"/>
                <a:gd name="connsiteX90" fmla="*/ 595303 w 877013"/>
                <a:gd name="connsiteY90" fmla="*/ 80000 h 206087"/>
                <a:gd name="connsiteX91" fmla="*/ 590086 w 877013"/>
                <a:gd name="connsiteY91" fmla="*/ 88986 h 206087"/>
                <a:gd name="connsiteX92" fmla="*/ 646312 w 877013"/>
                <a:gd name="connsiteY92" fmla="*/ 2319 h 206087"/>
                <a:gd name="connsiteX93" fmla="*/ 647761 w 877013"/>
                <a:gd name="connsiteY93" fmla="*/ 5507 h 206087"/>
                <a:gd name="connsiteX94" fmla="*/ 657036 w 877013"/>
                <a:gd name="connsiteY94" fmla="*/ 3478 h 206087"/>
                <a:gd name="connsiteX95" fmla="*/ 657036 w 877013"/>
                <a:gd name="connsiteY95" fmla="*/ 3478 h 206087"/>
                <a:gd name="connsiteX96" fmla="*/ 657036 w 877013"/>
                <a:gd name="connsiteY96" fmla="*/ 0 h 206087"/>
                <a:gd name="connsiteX97" fmla="*/ 646312 w 877013"/>
                <a:gd name="connsiteY97" fmla="*/ 2319 h 206087"/>
                <a:gd name="connsiteX98" fmla="*/ 633850 w 877013"/>
                <a:gd name="connsiteY98" fmla="*/ 13623 h 206087"/>
                <a:gd name="connsiteX99" fmla="*/ 631531 w 877013"/>
                <a:gd name="connsiteY99" fmla="*/ 17681 h 206087"/>
                <a:gd name="connsiteX100" fmla="*/ 634429 w 877013"/>
                <a:gd name="connsiteY100" fmla="*/ 19420 h 206087"/>
                <a:gd name="connsiteX101" fmla="*/ 636748 w 877013"/>
                <a:gd name="connsiteY101" fmla="*/ 15362 h 206087"/>
                <a:gd name="connsiteX102" fmla="*/ 639936 w 877013"/>
                <a:gd name="connsiteY102" fmla="*/ 11014 h 206087"/>
                <a:gd name="connsiteX103" fmla="*/ 637327 w 877013"/>
                <a:gd name="connsiteY103" fmla="*/ 8696 h 206087"/>
                <a:gd name="connsiteX104" fmla="*/ 633850 w 877013"/>
                <a:gd name="connsiteY104" fmla="*/ 13623 h 206087"/>
                <a:gd name="connsiteX105" fmla="*/ 840785 w 877013"/>
                <a:gd name="connsiteY105" fmla="*/ 160290 h 206087"/>
                <a:gd name="connsiteX106" fmla="*/ 843683 w 877013"/>
                <a:gd name="connsiteY106" fmla="*/ 162029 h 206087"/>
                <a:gd name="connsiteX107" fmla="*/ 848900 w 877013"/>
                <a:gd name="connsiteY107" fmla="*/ 153044 h 206087"/>
                <a:gd name="connsiteX108" fmla="*/ 846002 w 877013"/>
                <a:gd name="connsiteY108" fmla="*/ 151305 h 206087"/>
                <a:gd name="connsiteX109" fmla="*/ 840785 w 877013"/>
                <a:gd name="connsiteY109" fmla="*/ 160290 h 206087"/>
                <a:gd name="connsiteX110" fmla="*/ 861363 w 877013"/>
                <a:gd name="connsiteY110" fmla="*/ 124348 h 206087"/>
                <a:gd name="connsiteX111" fmla="*/ 864261 w 877013"/>
                <a:gd name="connsiteY111" fmla="*/ 126087 h 206087"/>
                <a:gd name="connsiteX112" fmla="*/ 869478 w 877013"/>
                <a:gd name="connsiteY112" fmla="*/ 117102 h 206087"/>
                <a:gd name="connsiteX113" fmla="*/ 866580 w 877013"/>
                <a:gd name="connsiteY113" fmla="*/ 115363 h 206087"/>
                <a:gd name="connsiteX114" fmla="*/ 861363 w 877013"/>
                <a:gd name="connsiteY114" fmla="*/ 124348 h 206087"/>
                <a:gd name="connsiteX115" fmla="*/ 830352 w 877013"/>
                <a:gd name="connsiteY115" fmla="*/ 177971 h 206087"/>
                <a:gd name="connsiteX116" fmla="*/ 833250 w 877013"/>
                <a:gd name="connsiteY116" fmla="*/ 179711 h 206087"/>
                <a:gd name="connsiteX117" fmla="*/ 838467 w 877013"/>
                <a:gd name="connsiteY117" fmla="*/ 170725 h 206087"/>
                <a:gd name="connsiteX118" fmla="*/ 835569 w 877013"/>
                <a:gd name="connsiteY118" fmla="*/ 168986 h 206087"/>
                <a:gd name="connsiteX119" fmla="*/ 830352 w 877013"/>
                <a:gd name="connsiteY119" fmla="*/ 177971 h 206087"/>
                <a:gd name="connsiteX120" fmla="*/ 751519 w 877013"/>
                <a:gd name="connsiteY120" fmla="*/ 144058 h 206087"/>
                <a:gd name="connsiteX121" fmla="*/ 756736 w 877013"/>
                <a:gd name="connsiteY121" fmla="*/ 153044 h 206087"/>
                <a:gd name="connsiteX122" fmla="*/ 759634 w 877013"/>
                <a:gd name="connsiteY122" fmla="*/ 151305 h 206087"/>
                <a:gd name="connsiteX123" fmla="*/ 754417 w 877013"/>
                <a:gd name="connsiteY123" fmla="*/ 142319 h 206087"/>
                <a:gd name="connsiteX124" fmla="*/ 751519 w 877013"/>
                <a:gd name="connsiteY124" fmla="*/ 144058 h 206087"/>
                <a:gd name="connsiteX125" fmla="*/ 610664 w 877013"/>
                <a:gd name="connsiteY125" fmla="*/ 53333 h 206087"/>
                <a:gd name="connsiteX126" fmla="*/ 613562 w 877013"/>
                <a:gd name="connsiteY126" fmla="*/ 55073 h 206087"/>
                <a:gd name="connsiteX127" fmla="*/ 618779 w 877013"/>
                <a:gd name="connsiteY127" fmla="*/ 46087 h 206087"/>
                <a:gd name="connsiteX128" fmla="*/ 615880 w 877013"/>
                <a:gd name="connsiteY128" fmla="*/ 44348 h 206087"/>
                <a:gd name="connsiteX129" fmla="*/ 610664 w 877013"/>
                <a:gd name="connsiteY129" fmla="*/ 53333 h 206087"/>
                <a:gd name="connsiteX130" fmla="*/ 584869 w 877013"/>
                <a:gd name="connsiteY130" fmla="*/ 97971 h 206087"/>
                <a:gd name="connsiteX131" fmla="*/ 580811 w 877013"/>
                <a:gd name="connsiteY131" fmla="*/ 104928 h 206087"/>
                <a:gd name="connsiteX132" fmla="*/ 581681 w 877013"/>
                <a:gd name="connsiteY132" fmla="*/ 104928 h 206087"/>
                <a:gd name="connsiteX133" fmla="*/ 580522 w 877013"/>
                <a:gd name="connsiteY133" fmla="*/ 106667 h 206087"/>
                <a:gd name="connsiteX134" fmla="*/ 583420 w 877013"/>
                <a:gd name="connsiteY134" fmla="*/ 108406 h 206087"/>
                <a:gd name="connsiteX135" fmla="*/ 587478 w 877013"/>
                <a:gd name="connsiteY135" fmla="*/ 101450 h 206087"/>
                <a:gd name="connsiteX136" fmla="*/ 586608 w 877013"/>
                <a:gd name="connsiteY136" fmla="*/ 101450 h 206087"/>
                <a:gd name="connsiteX137" fmla="*/ 587767 w 877013"/>
                <a:gd name="connsiteY137" fmla="*/ 99710 h 206087"/>
                <a:gd name="connsiteX138" fmla="*/ 584869 w 877013"/>
                <a:gd name="connsiteY138" fmla="*/ 97971 h 206087"/>
                <a:gd name="connsiteX139" fmla="*/ 51299 w 877013"/>
                <a:gd name="connsiteY139" fmla="*/ 13623 h 206087"/>
                <a:gd name="connsiteX140" fmla="*/ 48111 w 877013"/>
                <a:gd name="connsiteY140" fmla="*/ 19130 h 206087"/>
                <a:gd name="connsiteX141" fmla="*/ 51009 w 877013"/>
                <a:gd name="connsiteY141" fmla="*/ 20870 h 206087"/>
                <a:gd name="connsiteX142" fmla="*/ 54198 w 877013"/>
                <a:gd name="connsiteY142" fmla="*/ 15362 h 206087"/>
                <a:gd name="connsiteX143" fmla="*/ 56226 w 877013"/>
                <a:gd name="connsiteY143" fmla="*/ 12464 h 206087"/>
                <a:gd name="connsiteX144" fmla="*/ 53618 w 877013"/>
                <a:gd name="connsiteY144" fmla="*/ 10435 h 206087"/>
                <a:gd name="connsiteX145" fmla="*/ 51299 w 877013"/>
                <a:gd name="connsiteY145" fmla="*/ 13623 h 206087"/>
                <a:gd name="connsiteX146" fmla="*/ 61443 w 877013"/>
                <a:gd name="connsiteY146" fmla="*/ 3478 h 206087"/>
                <a:gd name="connsiteX147" fmla="*/ 63182 w 877013"/>
                <a:gd name="connsiteY147" fmla="*/ 6377 h 206087"/>
                <a:gd name="connsiteX148" fmla="*/ 72167 w 877013"/>
                <a:gd name="connsiteY148" fmla="*/ 3768 h 206087"/>
                <a:gd name="connsiteX149" fmla="*/ 72167 w 877013"/>
                <a:gd name="connsiteY149" fmla="*/ 290 h 206087"/>
                <a:gd name="connsiteX150" fmla="*/ 61733 w 877013"/>
                <a:gd name="connsiteY150" fmla="*/ 3478 h 206087"/>
                <a:gd name="connsiteX151" fmla="*/ 392135 w 877013"/>
                <a:gd name="connsiteY151" fmla="*/ 25217 h 206087"/>
                <a:gd name="connsiteX152" fmla="*/ 397062 w 877013"/>
                <a:gd name="connsiteY152" fmla="*/ 33913 h 206087"/>
                <a:gd name="connsiteX153" fmla="*/ 399960 w 877013"/>
                <a:gd name="connsiteY153" fmla="*/ 32174 h 206087"/>
                <a:gd name="connsiteX154" fmla="*/ 395033 w 877013"/>
                <a:gd name="connsiteY154" fmla="*/ 23478 h 206087"/>
                <a:gd name="connsiteX155" fmla="*/ 392135 w 877013"/>
                <a:gd name="connsiteY155" fmla="*/ 25217 h 206087"/>
                <a:gd name="connsiteX156" fmla="*/ 264031 w 877013"/>
                <a:gd name="connsiteY156" fmla="*/ 150145 h 206087"/>
                <a:gd name="connsiteX157" fmla="*/ 266930 w 877013"/>
                <a:gd name="connsiteY157" fmla="*/ 151884 h 206087"/>
                <a:gd name="connsiteX158" fmla="*/ 271857 w 877013"/>
                <a:gd name="connsiteY158" fmla="*/ 143189 h 206087"/>
                <a:gd name="connsiteX159" fmla="*/ 268959 w 877013"/>
                <a:gd name="connsiteY159" fmla="*/ 141450 h 206087"/>
                <a:gd name="connsiteX160" fmla="*/ 264031 w 877013"/>
                <a:gd name="connsiteY160" fmla="*/ 150145 h 206087"/>
                <a:gd name="connsiteX161" fmla="*/ 274175 w 877013"/>
                <a:gd name="connsiteY161" fmla="*/ 132754 h 206087"/>
                <a:gd name="connsiteX162" fmla="*/ 277074 w 877013"/>
                <a:gd name="connsiteY162" fmla="*/ 134493 h 206087"/>
                <a:gd name="connsiteX163" fmla="*/ 282001 w 877013"/>
                <a:gd name="connsiteY163" fmla="*/ 125797 h 206087"/>
                <a:gd name="connsiteX164" fmla="*/ 279103 w 877013"/>
                <a:gd name="connsiteY164" fmla="*/ 124058 h 206087"/>
                <a:gd name="connsiteX165" fmla="*/ 274175 w 877013"/>
                <a:gd name="connsiteY165" fmla="*/ 132754 h 206087"/>
                <a:gd name="connsiteX166" fmla="*/ 442565 w 877013"/>
                <a:gd name="connsiteY166" fmla="*/ 112754 h 206087"/>
                <a:gd name="connsiteX167" fmla="*/ 447491 w 877013"/>
                <a:gd name="connsiteY167" fmla="*/ 121450 h 206087"/>
                <a:gd name="connsiteX168" fmla="*/ 450390 w 877013"/>
                <a:gd name="connsiteY168" fmla="*/ 119710 h 206087"/>
                <a:gd name="connsiteX169" fmla="*/ 445463 w 877013"/>
                <a:gd name="connsiteY169" fmla="*/ 111015 h 206087"/>
                <a:gd name="connsiteX170" fmla="*/ 442565 w 877013"/>
                <a:gd name="connsiteY170" fmla="*/ 112754 h 206087"/>
                <a:gd name="connsiteX171" fmla="*/ 314461 w 877013"/>
                <a:gd name="connsiteY171" fmla="*/ 62899 h 206087"/>
                <a:gd name="connsiteX172" fmla="*/ 317359 w 877013"/>
                <a:gd name="connsiteY172" fmla="*/ 64638 h 206087"/>
                <a:gd name="connsiteX173" fmla="*/ 322287 w 877013"/>
                <a:gd name="connsiteY173" fmla="*/ 55942 h 206087"/>
                <a:gd name="connsiteX174" fmla="*/ 319388 w 877013"/>
                <a:gd name="connsiteY174" fmla="*/ 54203 h 206087"/>
                <a:gd name="connsiteX175" fmla="*/ 314461 w 877013"/>
                <a:gd name="connsiteY175" fmla="*/ 62899 h 206087"/>
                <a:gd name="connsiteX176" fmla="*/ 432421 w 877013"/>
                <a:gd name="connsiteY176" fmla="*/ 95362 h 206087"/>
                <a:gd name="connsiteX177" fmla="*/ 437348 w 877013"/>
                <a:gd name="connsiteY177" fmla="*/ 104058 h 206087"/>
                <a:gd name="connsiteX178" fmla="*/ 440246 w 877013"/>
                <a:gd name="connsiteY178" fmla="*/ 102319 h 206087"/>
                <a:gd name="connsiteX179" fmla="*/ 435319 w 877013"/>
                <a:gd name="connsiteY179" fmla="*/ 93623 h 206087"/>
                <a:gd name="connsiteX180" fmla="*/ 432421 w 877013"/>
                <a:gd name="connsiteY180" fmla="*/ 95362 h 206087"/>
                <a:gd name="connsiteX181" fmla="*/ 334459 w 877013"/>
                <a:gd name="connsiteY181" fmla="*/ 27826 h 206087"/>
                <a:gd name="connsiteX182" fmla="*/ 337358 w 877013"/>
                <a:gd name="connsiteY182" fmla="*/ 29565 h 206087"/>
                <a:gd name="connsiteX183" fmla="*/ 342284 w 877013"/>
                <a:gd name="connsiteY183" fmla="*/ 20870 h 206087"/>
                <a:gd name="connsiteX184" fmla="*/ 339386 w 877013"/>
                <a:gd name="connsiteY184" fmla="*/ 19130 h 206087"/>
                <a:gd name="connsiteX185" fmla="*/ 334459 w 877013"/>
                <a:gd name="connsiteY185" fmla="*/ 27826 h 206087"/>
                <a:gd name="connsiteX186" fmla="*/ 27823 w 877013"/>
                <a:gd name="connsiteY186" fmla="*/ 53913 h 206087"/>
                <a:gd name="connsiteX187" fmla="*/ 30721 w 877013"/>
                <a:gd name="connsiteY187" fmla="*/ 55652 h 206087"/>
                <a:gd name="connsiteX188" fmla="*/ 35649 w 877013"/>
                <a:gd name="connsiteY188" fmla="*/ 46957 h 206087"/>
                <a:gd name="connsiteX189" fmla="*/ 32750 w 877013"/>
                <a:gd name="connsiteY189" fmla="*/ 45218 h 206087"/>
                <a:gd name="connsiteX190" fmla="*/ 27823 w 877013"/>
                <a:gd name="connsiteY190" fmla="*/ 53913 h 206087"/>
                <a:gd name="connsiteX191" fmla="*/ 37967 w 877013"/>
                <a:gd name="connsiteY191" fmla="*/ 36522 h 206087"/>
                <a:gd name="connsiteX192" fmla="*/ 40865 w 877013"/>
                <a:gd name="connsiteY192" fmla="*/ 38261 h 206087"/>
                <a:gd name="connsiteX193" fmla="*/ 45793 w 877013"/>
                <a:gd name="connsiteY193" fmla="*/ 29565 h 206087"/>
                <a:gd name="connsiteX194" fmla="*/ 42894 w 877013"/>
                <a:gd name="connsiteY194" fmla="*/ 27826 h 206087"/>
                <a:gd name="connsiteX195" fmla="*/ 37967 w 877013"/>
                <a:gd name="connsiteY195" fmla="*/ 36522 h 206087"/>
                <a:gd name="connsiteX196" fmla="*/ 17679 w 877013"/>
                <a:gd name="connsiteY196" fmla="*/ 71594 h 206087"/>
                <a:gd name="connsiteX197" fmla="*/ 20578 w 877013"/>
                <a:gd name="connsiteY197" fmla="*/ 73333 h 206087"/>
                <a:gd name="connsiteX198" fmla="*/ 25505 w 877013"/>
                <a:gd name="connsiteY198" fmla="*/ 64638 h 206087"/>
                <a:gd name="connsiteX199" fmla="*/ 22607 w 877013"/>
                <a:gd name="connsiteY199" fmla="*/ 62899 h 206087"/>
                <a:gd name="connsiteX200" fmla="*/ 17679 w 877013"/>
                <a:gd name="connsiteY200" fmla="*/ 71594 h 206087"/>
                <a:gd name="connsiteX201" fmla="*/ 105497 w 877013"/>
                <a:gd name="connsiteY201" fmla="*/ 34203 h 206087"/>
                <a:gd name="connsiteX202" fmla="*/ 110424 w 877013"/>
                <a:gd name="connsiteY202" fmla="*/ 42899 h 206087"/>
                <a:gd name="connsiteX203" fmla="*/ 113322 w 877013"/>
                <a:gd name="connsiteY203" fmla="*/ 41159 h 206087"/>
                <a:gd name="connsiteX204" fmla="*/ 108395 w 877013"/>
                <a:gd name="connsiteY204" fmla="*/ 32464 h 206087"/>
                <a:gd name="connsiteX205" fmla="*/ 105497 w 877013"/>
                <a:gd name="connsiteY205" fmla="*/ 34203 h 206087"/>
                <a:gd name="connsiteX206" fmla="*/ 7535 w 877013"/>
                <a:gd name="connsiteY206" fmla="*/ 88986 h 206087"/>
                <a:gd name="connsiteX207" fmla="*/ 10434 w 877013"/>
                <a:gd name="connsiteY207" fmla="*/ 90725 h 206087"/>
                <a:gd name="connsiteX208" fmla="*/ 15361 w 877013"/>
                <a:gd name="connsiteY208" fmla="*/ 82029 h 206087"/>
                <a:gd name="connsiteX209" fmla="*/ 12463 w 877013"/>
                <a:gd name="connsiteY209" fmla="*/ 80290 h 206087"/>
                <a:gd name="connsiteX210" fmla="*/ 7535 w 877013"/>
                <a:gd name="connsiteY210" fmla="*/ 88986 h 206087"/>
                <a:gd name="connsiteX211" fmla="*/ 570667 w 877013"/>
                <a:gd name="connsiteY211" fmla="*/ 124058 h 206087"/>
                <a:gd name="connsiteX212" fmla="*/ 573566 w 877013"/>
                <a:gd name="connsiteY212" fmla="*/ 125797 h 206087"/>
                <a:gd name="connsiteX213" fmla="*/ 578493 w 877013"/>
                <a:gd name="connsiteY213" fmla="*/ 117102 h 206087"/>
                <a:gd name="connsiteX214" fmla="*/ 575594 w 877013"/>
                <a:gd name="connsiteY214" fmla="*/ 115363 h 206087"/>
                <a:gd name="connsiteX215" fmla="*/ 570667 w 877013"/>
                <a:gd name="connsiteY215" fmla="*/ 124058 h 206087"/>
                <a:gd name="connsiteX216" fmla="*/ 213312 w 877013"/>
                <a:gd name="connsiteY216" fmla="*/ 201740 h 206087"/>
                <a:gd name="connsiteX217" fmla="*/ 212443 w 877013"/>
                <a:gd name="connsiteY217" fmla="*/ 204928 h 206087"/>
                <a:gd name="connsiteX218" fmla="*/ 220268 w 877013"/>
                <a:gd name="connsiteY218" fmla="*/ 206088 h 206087"/>
                <a:gd name="connsiteX219" fmla="*/ 223166 w 877013"/>
                <a:gd name="connsiteY219" fmla="*/ 206088 h 206087"/>
                <a:gd name="connsiteX220" fmla="*/ 223166 w 877013"/>
                <a:gd name="connsiteY220" fmla="*/ 202609 h 206087"/>
                <a:gd name="connsiteX221" fmla="*/ 213602 w 877013"/>
                <a:gd name="connsiteY221" fmla="*/ 201740 h 206087"/>
                <a:gd name="connsiteX222" fmla="*/ 560524 w 877013"/>
                <a:gd name="connsiteY222" fmla="*/ 141739 h 206087"/>
                <a:gd name="connsiteX223" fmla="*/ 563422 w 877013"/>
                <a:gd name="connsiteY223" fmla="*/ 143479 h 206087"/>
                <a:gd name="connsiteX224" fmla="*/ 568349 w 877013"/>
                <a:gd name="connsiteY224" fmla="*/ 134783 h 206087"/>
                <a:gd name="connsiteX225" fmla="*/ 565450 w 877013"/>
                <a:gd name="connsiteY225" fmla="*/ 133044 h 206087"/>
                <a:gd name="connsiteX226" fmla="*/ 560524 w 877013"/>
                <a:gd name="connsiteY226" fmla="*/ 141739 h 206087"/>
                <a:gd name="connsiteX227" fmla="*/ 402279 w 877013"/>
                <a:gd name="connsiteY227" fmla="*/ 42899 h 206087"/>
                <a:gd name="connsiteX228" fmla="*/ 407206 w 877013"/>
                <a:gd name="connsiteY228" fmla="*/ 51594 h 206087"/>
                <a:gd name="connsiteX229" fmla="*/ 410104 w 877013"/>
                <a:gd name="connsiteY229" fmla="*/ 49855 h 206087"/>
                <a:gd name="connsiteX230" fmla="*/ 405177 w 877013"/>
                <a:gd name="connsiteY230" fmla="*/ 41159 h 206087"/>
                <a:gd name="connsiteX231" fmla="*/ 402279 w 877013"/>
                <a:gd name="connsiteY231" fmla="*/ 42899 h 206087"/>
                <a:gd name="connsiteX232" fmla="*/ 412423 w 877013"/>
                <a:gd name="connsiteY232" fmla="*/ 60290 h 206087"/>
                <a:gd name="connsiteX233" fmla="*/ 417349 w 877013"/>
                <a:gd name="connsiteY233" fmla="*/ 68986 h 206087"/>
                <a:gd name="connsiteX234" fmla="*/ 420248 w 877013"/>
                <a:gd name="connsiteY234" fmla="*/ 67247 h 206087"/>
                <a:gd name="connsiteX235" fmla="*/ 415321 w 877013"/>
                <a:gd name="connsiteY235" fmla="*/ 58551 h 206087"/>
                <a:gd name="connsiteX236" fmla="*/ 412423 w 877013"/>
                <a:gd name="connsiteY236" fmla="*/ 60290 h 206087"/>
                <a:gd name="connsiteX237" fmla="*/ 304317 w 877013"/>
                <a:gd name="connsiteY237" fmla="*/ 80290 h 206087"/>
                <a:gd name="connsiteX238" fmla="*/ 307216 w 877013"/>
                <a:gd name="connsiteY238" fmla="*/ 82029 h 206087"/>
                <a:gd name="connsiteX239" fmla="*/ 312143 w 877013"/>
                <a:gd name="connsiteY239" fmla="*/ 73333 h 206087"/>
                <a:gd name="connsiteX240" fmla="*/ 309245 w 877013"/>
                <a:gd name="connsiteY240" fmla="*/ 71594 h 206087"/>
                <a:gd name="connsiteX241" fmla="*/ 304317 w 877013"/>
                <a:gd name="connsiteY241" fmla="*/ 80290 h 206087"/>
                <a:gd name="connsiteX242" fmla="*/ 383440 w 877013"/>
                <a:gd name="connsiteY242" fmla="*/ 6666 h 206087"/>
                <a:gd name="connsiteX243" fmla="*/ 381121 w 877013"/>
                <a:gd name="connsiteY243" fmla="*/ 9275 h 206087"/>
                <a:gd name="connsiteX244" fmla="*/ 386048 w 877013"/>
                <a:gd name="connsiteY244" fmla="*/ 15362 h 206087"/>
                <a:gd name="connsiteX245" fmla="*/ 386918 w 877013"/>
                <a:gd name="connsiteY245" fmla="*/ 16811 h 206087"/>
                <a:gd name="connsiteX246" fmla="*/ 389816 w 877013"/>
                <a:gd name="connsiteY246" fmla="*/ 15072 h 206087"/>
                <a:gd name="connsiteX247" fmla="*/ 388947 w 877013"/>
                <a:gd name="connsiteY247" fmla="*/ 13623 h 206087"/>
                <a:gd name="connsiteX248" fmla="*/ 383150 w 877013"/>
                <a:gd name="connsiteY248" fmla="*/ 6666 h 206087"/>
                <a:gd name="connsiteX249" fmla="*/ 324605 w 877013"/>
                <a:gd name="connsiteY249" fmla="*/ 45218 h 206087"/>
                <a:gd name="connsiteX250" fmla="*/ 327503 w 877013"/>
                <a:gd name="connsiteY250" fmla="*/ 46957 h 206087"/>
                <a:gd name="connsiteX251" fmla="*/ 332431 w 877013"/>
                <a:gd name="connsiteY251" fmla="*/ 38261 h 206087"/>
                <a:gd name="connsiteX252" fmla="*/ 329532 w 877013"/>
                <a:gd name="connsiteY252" fmla="*/ 36522 h 206087"/>
                <a:gd name="connsiteX253" fmla="*/ 324605 w 877013"/>
                <a:gd name="connsiteY253" fmla="*/ 45218 h 206087"/>
                <a:gd name="connsiteX254" fmla="*/ 363442 w 877013"/>
                <a:gd name="connsiteY254" fmla="*/ 290 h 206087"/>
                <a:gd name="connsiteX255" fmla="*/ 363442 w 877013"/>
                <a:gd name="connsiteY255" fmla="*/ 3768 h 206087"/>
                <a:gd name="connsiteX256" fmla="*/ 373006 w 877013"/>
                <a:gd name="connsiteY256" fmla="*/ 4638 h 206087"/>
                <a:gd name="connsiteX257" fmla="*/ 373876 w 877013"/>
                <a:gd name="connsiteY257" fmla="*/ 1449 h 206087"/>
                <a:gd name="connsiteX258" fmla="*/ 363152 w 877013"/>
                <a:gd name="connsiteY258" fmla="*/ 290 h 206087"/>
                <a:gd name="connsiteX259" fmla="*/ 81441 w 877013"/>
                <a:gd name="connsiteY259" fmla="*/ 4638 h 206087"/>
                <a:gd name="connsiteX260" fmla="*/ 89556 w 877013"/>
                <a:gd name="connsiteY260" fmla="*/ 9275 h 206087"/>
                <a:gd name="connsiteX261" fmla="*/ 91875 w 877013"/>
                <a:gd name="connsiteY261" fmla="*/ 6666 h 206087"/>
                <a:gd name="connsiteX262" fmla="*/ 82600 w 877013"/>
                <a:gd name="connsiteY262" fmla="*/ 1449 h 206087"/>
                <a:gd name="connsiteX263" fmla="*/ 81731 w 877013"/>
                <a:gd name="connsiteY263" fmla="*/ 4638 h 206087"/>
                <a:gd name="connsiteX264" fmla="*/ 422277 w 877013"/>
                <a:gd name="connsiteY264" fmla="*/ 77681 h 206087"/>
                <a:gd name="connsiteX265" fmla="*/ 427204 w 877013"/>
                <a:gd name="connsiteY265" fmla="*/ 86377 h 206087"/>
                <a:gd name="connsiteX266" fmla="*/ 430102 w 877013"/>
                <a:gd name="connsiteY266" fmla="*/ 84638 h 206087"/>
                <a:gd name="connsiteX267" fmla="*/ 425175 w 877013"/>
                <a:gd name="connsiteY267" fmla="*/ 75942 h 206087"/>
                <a:gd name="connsiteX268" fmla="*/ 422277 w 877013"/>
                <a:gd name="connsiteY268" fmla="*/ 77681 h 206087"/>
                <a:gd name="connsiteX269" fmla="*/ 472706 w 877013"/>
                <a:gd name="connsiteY269" fmla="*/ 165218 h 206087"/>
                <a:gd name="connsiteX270" fmla="*/ 477633 w 877013"/>
                <a:gd name="connsiteY270" fmla="*/ 173914 h 206087"/>
                <a:gd name="connsiteX271" fmla="*/ 480532 w 877013"/>
                <a:gd name="connsiteY271" fmla="*/ 172174 h 206087"/>
                <a:gd name="connsiteX272" fmla="*/ 475604 w 877013"/>
                <a:gd name="connsiteY272" fmla="*/ 163479 h 206087"/>
                <a:gd name="connsiteX273" fmla="*/ 472706 w 877013"/>
                <a:gd name="connsiteY273" fmla="*/ 165218 h 206087"/>
                <a:gd name="connsiteX274" fmla="*/ 462852 w 877013"/>
                <a:gd name="connsiteY274" fmla="*/ 147827 h 206087"/>
                <a:gd name="connsiteX275" fmla="*/ 467779 w 877013"/>
                <a:gd name="connsiteY275" fmla="*/ 156522 h 206087"/>
                <a:gd name="connsiteX276" fmla="*/ 470678 w 877013"/>
                <a:gd name="connsiteY276" fmla="*/ 154783 h 206087"/>
                <a:gd name="connsiteX277" fmla="*/ 465751 w 877013"/>
                <a:gd name="connsiteY277" fmla="*/ 146087 h 206087"/>
                <a:gd name="connsiteX278" fmla="*/ 462852 w 877013"/>
                <a:gd name="connsiteY278" fmla="*/ 147827 h 206087"/>
                <a:gd name="connsiteX279" fmla="*/ 550669 w 877013"/>
                <a:gd name="connsiteY279" fmla="*/ 159131 h 206087"/>
                <a:gd name="connsiteX280" fmla="*/ 553568 w 877013"/>
                <a:gd name="connsiteY280" fmla="*/ 160870 h 206087"/>
                <a:gd name="connsiteX281" fmla="*/ 558495 w 877013"/>
                <a:gd name="connsiteY281" fmla="*/ 152175 h 206087"/>
                <a:gd name="connsiteX282" fmla="*/ 555597 w 877013"/>
                <a:gd name="connsiteY282" fmla="*/ 150435 h 206087"/>
                <a:gd name="connsiteX283" fmla="*/ 550669 w 877013"/>
                <a:gd name="connsiteY283" fmla="*/ 159131 h 206087"/>
                <a:gd name="connsiteX284" fmla="*/ 482850 w 877013"/>
                <a:gd name="connsiteY284" fmla="*/ 182609 h 206087"/>
                <a:gd name="connsiteX285" fmla="*/ 487777 w 877013"/>
                <a:gd name="connsiteY285" fmla="*/ 191305 h 206087"/>
                <a:gd name="connsiteX286" fmla="*/ 490676 w 877013"/>
                <a:gd name="connsiteY286" fmla="*/ 189566 h 206087"/>
                <a:gd name="connsiteX287" fmla="*/ 485748 w 877013"/>
                <a:gd name="connsiteY287" fmla="*/ 180870 h 206087"/>
                <a:gd name="connsiteX288" fmla="*/ 482850 w 877013"/>
                <a:gd name="connsiteY288" fmla="*/ 182609 h 206087"/>
                <a:gd name="connsiteX289" fmla="*/ 514151 w 877013"/>
                <a:gd name="connsiteY289" fmla="*/ 202609 h 206087"/>
                <a:gd name="connsiteX290" fmla="*/ 514151 w 877013"/>
                <a:gd name="connsiteY290" fmla="*/ 206088 h 206087"/>
                <a:gd name="connsiteX291" fmla="*/ 524585 w 877013"/>
                <a:gd name="connsiteY291" fmla="*/ 202899 h 206087"/>
                <a:gd name="connsiteX292" fmla="*/ 522846 w 877013"/>
                <a:gd name="connsiteY292" fmla="*/ 200001 h 206087"/>
                <a:gd name="connsiteX293" fmla="*/ 513862 w 877013"/>
                <a:gd name="connsiteY293" fmla="*/ 202899 h 206087"/>
                <a:gd name="connsiteX294" fmla="*/ 532120 w 877013"/>
                <a:gd name="connsiteY294" fmla="*/ 191015 h 206087"/>
                <a:gd name="connsiteX295" fmla="*/ 530382 w 877013"/>
                <a:gd name="connsiteY295" fmla="*/ 193624 h 206087"/>
                <a:gd name="connsiteX296" fmla="*/ 532990 w 877013"/>
                <a:gd name="connsiteY296" fmla="*/ 195653 h 206087"/>
                <a:gd name="connsiteX297" fmla="*/ 535019 w 877013"/>
                <a:gd name="connsiteY297" fmla="*/ 192464 h 206087"/>
                <a:gd name="connsiteX298" fmla="*/ 538207 w 877013"/>
                <a:gd name="connsiteY298" fmla="*/ 186667 h 206087"/>
                <a:gd name="connsiteX299" fmla="*/ 535309 w 877013"/>
                <a:gd name="connsiteY299" fmla="*/ 184928 h 206087"/>
                <a:gd name="connsiteX300" fmla="*/ 532120 w 877013"/>
                <a:gd name="connsiteY300" fmla="*/ 190725 h 206087"/>
                <a:gd name="connsiteX301" fmla="*/ 540526 w 877013"/>
                <a:gd name="connsiteY301" fmla="*/ 176522 h 206087"/>
                <a:gd name="connsiteX302" fmla="*/ 543424 w 877013"/>
                <a:gd name="connsiteY302" fmla="*/ 178262 h 206087"/>
                <a:gd name="connsiteX303" fmla="*/ 548351 w 877013"/>
                <a:gd name="connsiteY303" fmla="*/ 169566 h 206087"/>
                <a:gd name="connsiteX304" fmla="*/ 545453 w 877013"/>
                <a:gd name="connsiteY304" fmla="*/ 167827 h 206087"/>
                <a:gd name="connsiteX305" fmla="*/ 540526 w 877013"/>
                <a:gd name="connsiteY305" fmla="*/ 176522 h 206087"/>
                <a:gd name="connsiteX306" fmla="*/ 452708 w 877013"/>
                <a:gd name="connsiteY306" fmla="*/ 130145 h 206087"/>
                <a:gd name="connsiteX307" fmla="*/ 457635 w 877013"/>
                <a:gd name="connsiteY307" fmla="*/ 138841 h 206087"/>
                <a:gd name="connsiteX308" fmla="*/ 460534 w 877013"/>
                <a:gd name="connsiteY308" fmla="*/ 137102 h 206087"/>
                <a:gd name="connsiteX309" fmla="*/ 455607 w 877013"/>
                <a:gd name="connsiteY309" fmla="*/ 128406 h 206087"/>
                <a:gd name="connsiteX310" fmla="*/ 452708 w 877013"/>
                <a:gd name="connsiteY310" fmla="*/ 130145 h 206087"/>
                <a:gd name="connsiteX311" fmla="*/ 344893 w 877013"/>
                <a:gd name="connsiteY311" fmla="*/ 10435 h 206087"/>
                <a:gd name="connsiteX312" fmla="*/ 347501 w 877013"/>
                <a:gd name="connsiteY312" fmla="*/ 12464 h 206087"/>
                <a:gd name="connsiteX313" fmla="*/ 354747 w 877013"/>
                <a:gd name="connsiteY313" fmla="*/ 6377 h 206087"/>
                <a:gd name="connsiteX314" fmla="*/ 353008 w 877013"/>
                <a:gd name="connsiteY314" fmla="*/ 3478 h 206087"/>
                <a:gd name="connsiteX315" fmla="*/ 344893 w 877013"/>
                <a:gd name="connsiteY315" fmla="*/ 10435 h 206087"/>
                <a:gd name="connsiteX316" fmla="*/ 135639 w 877013"/>
                <a:gd name="connsiteY316" fmla="*/ 86667 h 206087"/>
                <a:gd name="connsiteX317" fmla="*/ 140566 w 877013"/>
                <a:gd name="connsiteY317" fmla="*/ 95362 h 206087"/>
                <a:gd name="connsiteX318" fmla="*/ 143464 w 877013"/>
                <a:gd name="connsiteY318" fmla="*/ 93623 h 206087"/>
                <a:gd name="connsiteX319" fmla="*/ 138537 w 877013"/>
                <a:gd name="connsiteY319" fmla="*/ 84928 h 206087"/>
                <a:gd name="connsiteX320" fmla="*/ 135639 w 877013"/>
                <a:gd name="connsiteY320" fmla="*/ 86667 h 206087"/>
                <a:gd name="connsiteX321" fmla="*/ 155927 w 877013"/>
                <a:gd name="connsiteY321" fmla="*/ 121450 h 206087"/>
                <a:gd name="connsiteX322" fmla="*/ 160853 w 877013"/>
                <a:gd name="connsiteY322" fmla="*/ 130145 h 206087"/>
                <a:gd name="connsiteX323" fmla="*/ 163752 w 877013"/>
                <a:gd name="connsiteY323" fmla="*/ 128406 h 206087"/>
                <a:gd name="connsiteX324" fmla="*/ 158825 w 877013"/>
                <a:gd name="connsiteY324" fmla="*/ 119710 h 206087"/>
                <a:gd name="connsiteX325" fmla="*/ 155927 w 877013"/>
                <a:gd name="connsiteY325" fmla="*/ 121450 h 206087"/>
                <a:gd name="connsiteX326" fmla="*/ 145783 w 877013"/>
                <a:gd name="connsiteY326" fmla="*/ 104058 h 206087"/>
                <a:gd name="connsiteX327" fmla="*/ 150710 w 877013"/>
                <a:gd name="connsiteY327" fmla="*/ 112754 h 206087"/>
                <a:gd name="connsiteX328" fmla="*/ 153608 w 877013"/>
                <a:gd name="connsiteY328" fmla="*/ 111015 h 206087"/>
                <a:gd name="connsiteX329" fmla="*/ 148681 w 877013"/>
                <a:gd name="connsiteY329" fmla="*/ 102319 h 206087"/>
                <a:gd name="connsiteX330" fmla="*/ 145783 w 877013"/>
                <a:gd name="connsiteY330" fmla="*/ 104058 h 206087"/>
                <a:gd name="connsiteX331" fmla="*/ 176214 w 877013"/>
                <a:gd name="connsiteY331" fmla="*/ 156522 h 206087"/>
                <a:gd name="connsiteX332" fmla="*/ 181141 w 877013"/>
                <a:gd name="connsiteY332" fmla="*/ 165218 h 206087"/>
                <a:gd name="connsiteX333" fmla="*/ 184040 w 877013"/>
                <a:gd name="connsiteY333" fmla="*/ 163479 h 206087"/>
                <a:gd name="connsiteX334" fmla="*/ 179113 w 877013"/>
                <a:gd name="connsiteY334" fmla="*/ 154783 h 206087"/>
                <a:gd name="connsiteX335" fmla="*/ 176214 w 877013"/>
                <a:gd name="connsiteY335" fmla="*/ 156522 h 206087"/>
                <a:gd name="connsiteX336" fmla="*/ 166070 w 877013"/>
                <a:gd name="connsiteY336" fmla="*/ 139131 h 206087"/>
                <a:gd name="connsiteX337" fmla="*/ 170997 w 877013"/>
                <a:gd name="connsiteY337" fmla="*/ 147827 h 206087"/>
                <a:gd name="connsiteX338" fmla="*/ 173896 w 877013"/>
                <a:gd name="connsiteY338" fmla="*/ 146087 h 206087"/>
                <a:gd name="connsiteX339" fmla="*/ 168969 w 877013"/>
                <a:gd name="connsiteY339" fmla="*/ 137392 h 206087"/>
                <a:gd name="connsiteX340" fmla="*/ 166070 w 877013"/>
                <a:gd name="connsiteY340" fmla="*/ 139131 h 206087"/>
                <a:gd name="connsiteX341" fmla="*/ 95353 w 877013"/>
                <a:gd name="connsiteY341" fmla="*/ 16522 h 206087"/>
                <a:gd name="connsiteX342" fmla="*/ 100280 w 877013"/>
                <a:gd name="connsiteY342" fmla="*/ 25217 h 206087"/>
                <a:gd name="connsiteX343" fmla="*/ 103178 w 877013"/>
                <a:gd name="connsiteY343" fmla="*/ 23478 h 206087"/>
                <a:gd name="connsiteX344" fmla="*/ 98251 w 877013"/>
                <a:gd name="connsiteY344" fmla="*/ 14783 h 206087"/>
                <a:gd name="connsiteX345" fmla="*/ 95353 w 877013"/>
                <a:gd name="connsiteY345" fmla="*/ 16522 h 206087"/>
                <a:gd name="connsiteX346" fmla="*/ 125785 w 877013"/>
                <a:gd name="connsiteY346" fmla="*/ 68986 h 206087"/>
                <a:gd name="connsiteX347" fmla="*/ 130711 w 877013"/>
                <a:gd name="connsiteY347" fmla="*/ 77681 h 206087"/>
                <a:gd name="connsiteX348" fmla="*/ 133610 w 877013"/>
                <a:gd name="connsiteY348" fmla="*/ 75942 h 206087"/>
                <a:gd name="connsiteX349" fmla="*/ 128683 w 877013"/>
                <a:gd name="connsiteY349" fmla="*/ 67247 h 206087"/>
                <a:gd name="connsiteX350" fmla="*/ 125785 w 877013"/>
                <a:gd name="connsiteY350" fmla="*/ 68986 h 206087"/>
                <a:gd name="connsiteX351" fmla="*/ 115641 w 877013"/>
                <a:gd name="connsiteY351" fmla="*/ 51594 h 206087"/>
                <a:gd name="connsiteX352" fmla="*/ 120568 w 877013"/>
                <a:gd name="connsiteY352" fmla="*/ 60290 h 206087"/>
                <a:gd name="connsiteX353" fmla="*/ 123466 w 877013"/>
                <a:gd name="connsiteY353" fmla="*/ 58551 h 206087"/>
                <a:gd name="connsiteX354" fmla="*/ 118539 w 877013"/>
                <a:gd name="connsiteY354" fmla="*/ 49855 h 206087"/>
                <a:gd name="connsiteX355" fmla="*/ 115641 w 877013"/>
                <a:gd name="connsiteY355" fmla="*/ 51594 h 206087"/>
                <a:gd name="connsiteX356" fmla="*/ 186358 w 877013"/>
                <a:gd name="connsiteY356" fmla="*/ 173914 h 206087"/>
                <a:gd name="connsiteX357" fmla="*/ 191285 w 877013"/>
                <a:gd name="connsiteY357" fmla="*/ 182609 h 206087"/>
                <a:gd name="connsiteX358" fmla="*/ 194183 w 877013"/>
                <a:gd name="connsiteY358" fmla="*/ 180870 h 206087"/>
                <a:gd name="connsiteX359" fmla="*/ 189257 w 877013"/>
                <a:gd name="connsiteY359" fmla="*/ 172174 h 206087"/>
                <a:gd name="connsiteX360" fmla="*/ 186358 w 877013"/>
                <a:gd name="connsiteY360" fmla="*/ 173914 h 206087"/>
                <a:gd name="connsiteX361" fmla="*/ 253888 w 877013"/>
                <a:gd name="connsiteY361" fmla="*/ 167827 h 206087"/>
                <a:gd name="connsiteX362" fmla="*/ 256786 w 877013"/>
                <a:gd name="connsiteY362" fmla="*/ 169566 h 206087"/>
                <a:gd name="connsiteX363" fmla="*/ 261713 w 877013"/>
                <a:gd name="connsiteY363" fmla="*/ 160870 h 206087"/>
                <a:gd name="connsiteX364" fmla="*/ 258815 w 877013"/>
                <a:gd name="connsiteY364" fmla="*/ 159131 h 206087"/>
                <a:gd name="connsiteX365" fmla="*/ 253888 w 877013"/>
                <a:gd name="connsiteY365" fmla="*/ 167827 h 206087"/>
                <a:gd name="connsiteX366" fmla="*/ 284029 w 877013"/>
                <a:gd name="connsiteY366" fmla="*/ 115363 h 206087"/>
                <a:gd name="connsiteX367" fmla="*/ 286928 w 877013"/>
                <a:gd name="connsiteY367" fmla="*/ 117102 h 206087"/>
                <a:gd name="connsiteX368" fmla="*/ 291855 w 877013"/>
                <a:gd name="connsiteY368" fmla="*/ 108406 h 206087"/>
                <a:gd name="connsiteX369" fmla="*/ 288957 w 877013"/>
                <a:gd name="connsiteY369" fmla="*/ 106667 h 206087"/>
                <a:gd name="connsiteX370" fmla="*/ 284029 w 877013"/>
                <a:gd name="connsiteY370" fmla="*/ 115363 h 206087"/>
                <a:gd name="connsiteX371" fmla="*/ 231571 w 877013"/>
                <a:gd name="connsiteY371" fmla="*/ 199711 h 206087"/>
                <a:gd name="connsiteX372" fmla="*/ 233310 w 877013"/>
                <a:gd name="connsiteY372" fmla="*/ 202609 h 206087"/>
                <a:gd name="connsiteX373" fmla="*/ 241425 w 877013"/>
                <a:gd name="connsiteY373" fmla="*/ 195653 h 206087"/>
                <a:gd name="connsiteX374" fmla="*/ 238817 w 877013"/>
                <a:gd name="connsiteY374" fmla="*/ 193624 h 206087"/>
                <a:gd name="connsiteX375" fmla="*/ 231861 w 877013"/>
                <a:gd name="connsiteY375" fmla="*/ 199711 h 206087"/>
                <a:gd name="connsiteX376" fmla="*/ 243744 w 877013"/>
                <a:gd name="connsiteY376" fmla="*/ 185218 h 206087"/>
                <a:gd name="connsiteX377" fmla="*/ 246642 w 877013"/>
                <a:gd name="connsiteY377" fmla="*/ 186957 h 206087"/>
                <a:gd name="connsiteX378" fmla="*/ 251569 w 877013"/>
                <a:gd name="connsiteY378" fmla="*/ 178262 h 206087"/>
                <a:gd name="connsiteX379" fmla="*/ 248671 w 877013"/>
                <a:gd name="connsiteY379" fmla="*/ 176522 h 206087"/>
                <a:gd name="connsiteX380" fmla="*/ 243744 w 877013"/>
                <a:gd name="connsiteY380" fmla="*/ 185218 h 206087"/>
                <a:gd name="connsiteX381" fmla="*/ 199980 w 877013"/>
                <a:gd name="connsiteY381" fmla="*/ 191015 h 206087"/>
                <a:gd name="connsiteX382" fmla="*/ 199400 w 877013"/>
                <a:gd name="connsiteY382" fmla="*/ 189856 h 206087"/>
                <a:gd name="connsiteX383" fmla="*/ 196502 w 877013"/>
                <a:gd name="connsiteY383" fmla="*/ 191595 h 206087"/>
                <a:gd name="connsiteX384" fmla="*/ 197082 w 877013"/>
                <a:gd name="connsiteY384" fmla="*/ 192754 h 206087"/>
                <a:gd name="connsiteX385" fmla="*/ 202878 w 877013"/>
                <a:gd name="connsiteY385" fmla="*/ 200001 h 206087"/>
                <a:gd name="connsiteX386" fmla="*/ 205197 w 877013"/>
                <a:gd name="connsiteY386" fmla="*/ 197392 h 206087"/>
                <a:gd name="connsiteX387" fmla="*/ 199980 w 877013"/>
                <a:gd name="connsiteY387" fmla="*/ 191305 h 206087"/>
                <a:gd name="connsiteX388" fmla="*/ 294173 w 877013"/>
                <a:gd name="connsiteY388" fmla="*/ 97681 h 206087"/>
                <a:gd name="connsiteX389" fmla="*/ 297072 w 877013"/>
                <a:gd name="connsiteY389" fmla="*/ 99421 h 206087"/>
                <a:gd name="connsiteX390" fmla="*/ 301999 w 877013"/>
                <a:gd name="connsiteY390" fmla="*/ 90725 h 206087"/>
                <a:gd name="connsiteX391" fmla="*/ 299101 w 877013"/>
                <a:gd name="connsiteY391" fmla="*/ 88986 h 206087"/>
                <a:gd name="connsiteX392" fmla="*/ 294173 w 877013"/>
                <a:gd name="connsiteY392" fmla="*/ 97681 h 206087"/>
                <a:gd name="connsiteX393" fmla="*/ 494443 w 877013"/>
                <a:gd name="connsiteY393" fmla="*/ 199711 h 206087"/>
                <a:gd name="connsiteX394" fmla="*/ 503718 w 877013"/>
                <a:gd name="connsiteY394" fmla="*/ 204928 h 206087"/>
                <a:gd name="connsiteX395" fmla="*/ 504587 w 877013"/>
                <a:gd name="connsiteY395" fmla="*/ 201740 h 206087"/>
                <a:gd name="connsiteX396" fmla="*/ 496472 w 877013"/>
                <a:gd name="connsiteY396" fmla="*/ 197392 h 206087"/>
                <a:gd name="connsiteX397" fmla="*/ 494153 w 877013"/>
                <a:gd name="connsiteY397" fmla="*/ 200001 h 206087"/>
                <a:gd name="connsiteX398" fmla="*/ 0 w 877013"/>
                <a:gd name="connsiteY398" fmla="*/ 102319 h 206087"/>
                <a:gd name="connsiteX399" fmla="*/ 2898 w 877013"/>
                <a:gd name="connsiteY399" fmla="*/ 104058 h 206087"/>
                <a:gd name="connsiteX400" fmla="*/ 5507 w 877013"/>
                <a:gd name="connsiteY400" fmla="*/ 99710 h 206087"/>
                <a:gd name="connsiteX401" fmla="*/ 2609 w 877013"/>
                <a:gd name="connsiteY401" fmla="*/ 97971 h 206087"/>
                <a:gd name="connsiteX402" fmla="*/ 0 w 877013"/>
                <a:gd name="connsiteY402" fmla="*/ 102319 h 2060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</a:cxnLst>
              <a:rect l="l" t="t" r="r" b="b"/>
              <a:pathLst>
                <a:path w="877013" h="206087">
                  <a:moveTo>
                    <a:pt x="877013" y="104058"/>
                  </a:moveTo>
                  <a:lnTo>
                    <a:pt x="874405" y="108406"/>
                  </a:lnTo>
                  <a:lnTo>
                    <a:pt x="871507" y="106667"/>
                  </a:lnTo>
                  <a:lnTo>
                    <a:pt x="874115" y="102319"/>
                  </a:lnTo>
                  <a:lnTo>
                    <a:pt x="877013" y="104058"/>
                  </a:lnTo>
                  <a:close/>
                  <a:moveTo>
                    <a:pt x="689786" y="37101"/>
                  </a:moveTo>
                  <a:lnTo>
                    <a:pt x="695003" y="46087"/>
                  </a:lnTo>
                  <a:lnTo>
                    <a:pt x="697901" y="44348"/>
                  </a:lnTo>
                  <a:lnTo>
                    <a:pt x="692684" y="35362"/>
                  </a:lnTo>
                  <a:lnTo>
                    <a:pt x="689786" y="37101"/>
                  </a:lnTo>
                  <a:close/>
                  <a:moveTo>
                    <a:pt x="666310" y="5507"/>
                  </a:moveTo>
                  <a:cubicBezTo>
                    <a:pt x="669208" y="6666"/>
                    <a:pt x="671817" y="8696"/>
                    <a:pt x="674135" y="11014"/>
                  </a:cubicBezTo>
                  <a:lnTo>
                    <a:pt x="676744" y="8696"/>
                  </a:lnTo>
                  <a:cubicBezTo>
                    <a:pt x="674135" y="6087"/>
                    <a:pt x="671237" y="3768"/>
                    <a:pt x="667759" y="2319"/>
                  </a:cubicBezTo>
                  <a:lnTo>
                    <a:pt x="666310" y="5507"/>
                  </a:lnTo>
                  <a:close/>
                  <a:moveTo>
                    <a:pt x="679352" y="19130"/>
                  </a:moveTo>
                  <a:lnTo>
                    <a:pt x="684569" y="28116"/>
                  </a:lnTo>
                  <a:lnTo>
                    <a:pt x="687468" y="26377"/>
                  </a:lnTo>
                  <a:lnTo>
                    <a:pt x="682250" y="17391"/>
                  </a:lnTo>
                  <a:lnTo>
                    <a:pt x="679352" y="19130"/>
                  </a:lnTo>
                  <a:close/>
                  <a:moveTo>
                    <a:pt x="741375" y="126377"/>
                  </a:moveTo>
                  <a:lnTo>
                    <a:pt x="746592" y="135363"/>
                  </a:lnTo>
                  <a:lnTo>
                    <a:pt x="749490" y="133624"/>
                  </a:lnTo>
                  <a:lnTo>
                    <a:pt x="744273" y="124638"/>
                  </a:lnTo>
                  <a:lnTo>
                    <a:pt x="741375" y="126377"/>
                  </a:lnTo>
                  <a:close/>
                  <a:moveTo>
                    <a:pt x="761953" y="162029"/>
                  </a:moveTo>
                  <a:lnTo>
                    <a:pt x="767170" y="171015"/>
                  </a:lnTo>
                  <a:lnTo>
                    <a:pt x="770068" y="169276"/>
                  </a:lnTo>
                  <a:lnTo>
                    <a:pt x="764851" y="160290"/>
                  </a:lnTo>
                  <a:lnTo>
                    <a:pt x="761953" y="162029"/>
                  </a:lnTo>
                  <a:close/>
                  <a:moveTo>
                    <a:pt x="699930" y="54783"/>
                  </a:moveTo>
                  <a:lnTo>
                    <a:pt x="705147" y="63768"/>
                  </a:lnTo>
                  <a:lnTo>
                    <a:pt x="708045" y="62029"/>
                  </a:lnTo>
                  <a:lnTo>
                    <a:pt x="702828" y="53043"/>
                  </a:lnTo>
                  <a:lnTo>
                    <a:pt x="699930" y="54783"/>
                  </a:lnTo>
                  <a:close/>
                  <a:moveTo>
                    <a:pt x="710363" y="72754"/>
                  </a:moveTo>
                  <a:lnTo>
                    <a:pt x="715580" y="81739"/>
                  </a:lnTo>
                  <a:lnTo>
                    <a:pt x="718479" y="80000"/>
                  </a:lnTo>
                  <a:lnTo>
                    <a:pt x="713262" y="71015"/>
                  </a:lnTo>
                  <a:lnTo>
                    <a:pt x="710363" y="72754"/>
                  </a:lnTo>
                  <a:close/>
                  <a:moveTo>
                    <a:pt x="720507" y="90725"/>
                  </a:moveTo>
                  <a:lnTo>
                    <a:pt x="725724" y="99710"/>
                  </a:lnTo>
                  <a:lnTo>
                    <a:pt x="728623" y="97971"/>
                  </a:lnTo>
                  <a:lnTo>
                    <a:pt x="723406" y="88986"/>
                  </a:lnTo>
                  <a:lnTo>
                    <a:pt x="720507" y="90725"/>
                  </a:lnTo>
                  <a:close/>
                  <a:moveTo>
                    <a:pt x="600520" y="71015"/>
                  </a:moveTo>
                  <a:lnTo>
                    <a:pt x="603418" y="72754"/>
                  </a:lnTo>
                  <a:lnTo>
                    <a:pt x="608635" y="63768"/>
                  </a:lnTo>
                  <a:lnTo>
                    <a:pt x="605736" y="62029"/>
                  </a:lnTo>
                  <a:lnTo>
                    <a:pt x="600520" y="71015"/>
                  </a:lnTo>
                  <a:close/>
                  <a:moveTo>
                    <a:pt x="783110" y="197682"/>
                  </a:moveTo>
                  <a:cubicBezTo>
                    <a:pt x="785718" y="200291"/>
                    <a:pt x="788616" y="202609"/>
                    <a:pt x="792095" y="204059"/>
                  </a:cubicBezTo>
                  <a:lnTo>
                    <a:pt x="793544" y="200870"/>
                  </a:lnTo>
                  <a:cubicBezTo>
                    <a:pt x="790645" y="199711"/>
                    <a:pt x="788037" y="197682"/>
                    <a:pt x="785718" y="195363"/>
                  </a:cubicBezTo>
                  <a:lnTo>
                    <a:pt x="783110" y="197682"/>
                  </a:lnTo>
                  <a:close/>
                  <a:moveTo>
                    <a:pt x="850929" y="142319"/>
                  </a:moveTo>
                  <a:lnTo>
                    <a:pt x="853827" y="144058"/>
                  </a:lnTo>
                  <a:lnTo>
                    <a:pt x="859044" y="135073"/>
                  </a:lnTo>
                  <a:lnTo>
                    <a:pt x="856146" y="133334"/>
                  </a:lnTo>
                  <a:lnTo>
                    <a:pt x="850929" y="142319"/>
                  </a:lnTo>
                  <a:close/>
                  <a:moveTo>
                    <a:pt x="772097" y="179711"/>
                  </a:moveTo>
                  <a:lnTo>
                    <a:pt x="777314" y="188696"/>
                  </a:lnTo>
                  <a:lnTo>
                    <a:pt x="780212" y="186957"/>
                  </a:lnTo>
                  <a:lnTo>
                    <a:pt x="774995" y="177971"/>
                  </a:lnTo>
                  <a:lnTo>
                    <a:pt x="772097" y="179711"/>
                  </a:lnTo>
                  <a:close/>
                  <a:moveTo>
                    <a:pt x="822816" y="191015"/>
                  </a:moveTo>
                  <a:cubicBezTo>
                    <a:pt x="821946" y="192464"/>
                    <a:pt x="820787" y="193914"/>
                    <a:pt x="819628" y="195073"/>
                  </a:cubicBezTo>
                  <a:lnTo>
                    <a:pt x="822237" y="197392"/>
                  </a:lnTo>
                  <a:cubicBezTo>
                    <a:pt x="823686" y="195943"/>
                    <a:pt x="824845" y="194204"/>
                    <a:pt x="825714" y="192464"/>
                  </a:cubicBezTo>
                  <a:lnTo>
                    <a:pt x="828033" y="188407"/>
                  </a:lnTo>
                  <a:lnTo>
                    <a:pt x="825135" y="186667"/>
                  </a:lnTo>
                  <a:lnTo>
                    <a:pt x="822816" y="190725"/>
                  </a:lnTo>
                  <a:close/>
                  <a:moveTo>
                    <a:pt x="802818" y="202609"/>
                  </a:moveTo>
                  <a:lnTo>
                    <a:pt x="802818" y="206088"/>
                  </a:lnTo>
                  <a:cubicBezTo>
                    <a:pt x="806586" y="206088"/>
                    <a:pt x="810064" y="205218"/>
                    <a:pt x="813542" y="203769"/>
                  </a:cubicBezTo>
                  <a:lnTo>
                    <a:pt x="812093" y="200580"/>
                  </a:lnTo>
                  <a:cubicBezTo>
                    <a:pt x="809194" y="201740"/>
                    <a:pt x="806006" y="202609"/>
                    <a:pt x="802818" y="202609"/>
                  </a:cubicBezTo>
                  <a:close/>
                  <a:moveTo>
                    <a:pt x="730941" y="108406"/>
                  </a:moveTo>
                  <a:lnTo>
                    <a:pt x="736158" y="117392"/>
                  </a:lnTo>
                  <a:lnTo>
                    <a:pt x="739056" y="115652"/>
                  </a:lnTo>
                  <a:lnTo>
                    <a:pt x="733840" y="106667"/>
                  </a:lnTo>
                  <a:lnTo>
                    <a:pt x="730941" y="108406"/>
                  </a:lnTo>
                  <a:close/>
                  <a:moveTo>
                    <a:pt x="621097" y="35362"/>
                  </a:moveTo>
                  <a:lnTo>
                    <a:pt x="623996" y="37101"/>
                  </a:lnTo>
                  <a:lnTo>
                    <a:pt x="629212" y="28116"/>
                  </a:lnTo>
                  <a:lnTo>
                    <a:pt x="626314" y="26377"/>
                  </a:lnTo>
                  <a:lnTo>
                    <a:pt x="621097" y="35362"/>
                  </a:lnTo>
                  <a:close/>
                  <a:moveTo>
                    <a:pt x="590086" y="88986"/>
                  </a:moveTo>
                  <a:lnTo>
                    <a:pt x="592984" y="90725"/>
                  </a:lnTo>
                  <a:lnTo>
                    <a:pt x="598201" y="81739"/>
                  </a:lnTo>
                  <a:lnTo>
                    <a:pt x="595303" y="80000"/>
                  </a:lnTo>
                  <a:lnTo>
                    <a:pt x="590086" y="88986"/>
                  </a:lnTo>
                  <a:close/>
                  <a:moveTo>
                    <a:pt x="646312" y="2319"/>
                  </a:moveTo>
                  <a:lnTo>
                    <a:pt x="647761" y="5507"/>
                  </a:lnTo>
                  <a:cubicBezTo>
                    <a:pt x="650659" y="4348"/>
                    <a:pt x="653847" y="3478"/>
                    <a:pt x="657036" y="3478"/>
                  </a:cubicBezTo>
                  <a:lnTo>
                    <a:pt x="657036" y="3478"/>
                  </a:lnTo>
                  <a:lnTo>
                    <a:pt x="657036" y="0"/>
                  </a:lnTo>
                  <a:cubicBezTo>
                    <a:pt x="653268" y="0"/>
                    <a:pt x="649790" y="869"/>
                    <a:pt x="646312" y="2319"/>
                  </a:cubicBezTo>
                  <a:close/>
                  <a:moveTo>
                    <a:pt x="633850" y="13623"/>
                  </a:moveTo>
                  <a:lnTo>
                    <a:pt x="631531" y="17681"/>
                  </a:lnTo>
                  <a:lnTo>
                    <a:pt x="634429" y="19420"/>
                  </a:lnTo>
                  <a:lnTo>
                    <a:pt x="636748" y="15362"/>
                  </a:lnTo>
                  <a:cubicBezTo>
                    <a:pt x="637617" y="13913"/>
                    <a:pt x="638777" y="12464"/>
                    <a:pt x="639936" y="11014"/>
                  </a:cubicBezTo>
                  <a:lnTo>
                    <a:pt x="637327" y="8696"/>
                  </a:lnTo>
                  <a:cubicBezTo>
                    <a:pt x="635878" y="10145"/>
                    <a:pt x="634719" y="11884"/>
                    <a:pt x="633850" y="13623"/>
                  </a:cubicBezTo>
                  <a:close/>
                  <a:moveTo>
                    <a:pt x="840785" y="160290"/>
                  </a:moveTo>
                  <a:lnTo>
                    <a:pt x="843683" y="162029"/>
                  </a:lnTo>
                  <a:lnTo>
                    <a:pt x="848900" y="153044"/>
                  </a:lnTo>
                  <a:lnTo>
                    <a:pt x="846002" y="151305"/>
                  </a:lnTo>
                  <a:lnTo>
                    <a:pt x="840785" y="160290"/>
                  </a:lnTo>
                  <a:close/>
                  <a:moveTo>
                    <a:pt x="861363" y="124348"/>
                  </a:moveTo>
                  <a:lnTo>
                    <a:pt x="864261" y="126087"/>
                  </a:lnTo>
                  <a:lnTo>
                    <a:pt x="869478" y="117102"/>
                  </a:lnTo>
                  <a:lnTo>
                    <a:pt x="866580" y="115363"/>
                  </a:lnTo>
                  <a:lnTo>
                    <a:pt x="861363" y="124348"/>
                  </a:lnTo>
                  <a:close/>
                  <a:moveTo>
                    <a:pt x="830352" y="177971"/>
                  </a:moveTo>
                  <a:lnTo>
                    <a:pt x="833250" y="179711"/>
                  </a:lnTo>
                  <a:lnTo>
                    <a:pt x="838467" y="170725"/>
                  </a:lnTo>
                  <a:lnTo>
                    <a:pt x="835569" y="168986"/>
                  </a:lnTo>
                  <a:lnTo>
                    <a:pt x="830352" y="177971"/>
                  </a:lnTo>
                  <a:close/>
                  <a:moveTo>
                    <a:pt x="751519" y="144058"/>
                  </a:moveTo>
                  <a:lnTo>
                    <a:pt x="756736" y="153044"/>
                  </a:lnTo>
                  <a:lnTo>
                    <a:pt x="759634" y="151305"/>
                  </a:lnTo>
                  <a:lnTo>
                    <a:pt x="754417" y="142319"/>
                  </a:lnTo>
                  <a:lnTo>
                    <a:pt x="751519" y="144058"/>
                  </a:lnTo>
                  <a:close/>
                  <a:moveTo>
                    <a:pt x="610664" y="53333"/>
                  </a:moveTo>
                  <a:lnTo>
                    <a:pt x="613562" y="55073"/>
                  </a:lnTo>
                  <a:lnTo>
                    <a:pt x="618779" y="46087"/>
                  </a:lnTo>
                  <a:lnTo>
                    <a:pt x="615880" y="44348"/>
                  </a:lnTo>
                  <a:lnTo>
                    <a:pt x="610664" y="53333"/>
                  </a:lnTo>
                  <a:close/>
                  <a:moveTo>
                    <a:pt x="584869" y="97971"/>
                  </a:moveTo>
                  <a:lnTo>
                    <a:pt x="580811" y="104928"/>
                  </a:lnTo>
                  <a:lnTo>
                    <a:pt x="581681" y="104928"/>
                  </a:lnTo>
                  <a:lnTo>
                    <a:pt x="580522" y="106667"/>
                  </a:lnTo>
                  <a:lnTo>
                    <a:pt x="583420" y="108406"/>
                  </a:lnTo>
                  <a:lnTo>
                    <a:pt x="587478" y="101450"/>
                  </a:lnTo>
                  <a:lnTo>
                    <a:pt x="586608" y="101450"/>
                  </a:lnTo>
                  <a:lnTo>
                    <a:pt x="587767" y="99710"/>
                  </a:lnTo>
                  <a:lnTo>
                    <a:pt x="584869" y="97971"/>
                  </a:lnTo>
                  <a:close/>
                  <a:moveTo>
                    <a:pt x="51299" y="13623"/>
                  </a:moveTo>
                  <a:lnTo>
                    <a:pt x="48111" y="19130"/>
                  </a:lnTo>
                  <a:lnTo>
                    <a:pt x="51009" y="20870"/>
                  </a:lnTo>
                  <a:lnTo>
                    <a:pt x="54198" y="15362"/>
                  </a:lnTo>
                  <a:cubicBezTo>
                    <a:pt x="54777" y="14493"/>
                    <a:pt x="55357" y="13333"/>
                    <a:pt x="56226" y="12464"/>
                  </a:cubicBezTo>
                  <a:lnTo>
                    <a:pt x="53618" y="10435"/>
                  </a:lnTo>
                  <a:cubicBezTo>
                    <a:pt x="52749" y="11594"/>
                    <a:pt x="52169" y="12464"/>
                    <a:pt x="51299" y="13623"/>
                  </a:cubicBezTo>
                  <a:close/>
                  <a:moveTo>
                    <a:pt x="61443" y="3478"/>
                  </a:moveTo>
                  <a:lnTo>
                    <a:pt x="63182" y="6377"/>
                  </a:lnTo>
                  <a:cubicBezTo>
                    <a:pt x="66080" y="4927"/>
                    <a:pt x="68979" y="4058"/>
                    <a:pt x="72167" y="3768"/>
                  </a:cubicBezTo>
                  <a:lnTo>
                    <a:pt x="72167" y="290"/>
                  </a:lnTo>
                  <a:cubicBezTo>
                    <a:pt x="68109" y="580"/>
                    <a:pt x="64921" y="1739"/>
                    <a:pt x="61733" y="3478"/>
                  </a:cubicBezTo>
                  <a:close/>
                  <a:moveTo>
                    <a:pt x="392135" y="25217"/>
                  </a:moveTo>
                  <a:lnTo>
                    <a:pt x="397062" y="33913"/>
                  </a:lnTo>
                  <a:lnTo>
                    <a:pt x="399960" y="32174"/>
                  </a:lnTo>
                  <a:lnTo>
                    <a:pt x="395033" y="23478"/>
                  </a:lnTo>
                  <a:lnTo>
                    <a:pt x="392135" y="25217"/>
                  </a:lnTo>
                  <a:close/>
                  <a:moveTo>
                    <a:pt x="264031" y="150145"/>
                  </a:moveTo>
                  <a:lnTo>
                    <a:pt x="266930" y="151884"/>
                  </a:lnTo>
                  <a:lnTo>
                    <a:pt x="271857" y="143189"/>
                  </a:lnTo>
                  <a:lnTo>
                    <a:pt x="268959" y="141450"/>
                  </a:lnTo>
                  <a:lnTo>
                    <a:pt x="264031" y="150145"/>
                  </a:lnTo>
                  <a:close/>
                  <a:moveTo>
                    <a:pt x="274175" y="132754"/>
                  </a:moveTo>
                  <a:lnTo>
                    <a:pt x="277074" y="134493"/>
                  </a:lnTo>
                  <a:lnTo>
                    <a:pt x="282001" y="125797"/>
                  </a:lnTo>
                  <a:lnTo>
                    <a:pt x="279103" y="124058"/>
                  </a:lnTo>
                  <a:lnTo>
                    <a:pt x="274175" y="132754"/>
                  </a:lnTo>
                  <a:close/>
                  <a:moveTo>
                    <a:pt x="442565" y="112754"/>
                  </a:moveTo>
                  <a:lnTo>
                    <a:pt x="447491" y="121450"/>
                  </a:lnTo>
                  <a:lnTo>
                    <a:pt x="450390" y="119710"/>
                  </a:lnTo>
                  <a:lnTo>
                    <a:pt x="445463" y="111015"/>
                  </a:lnTo>
                  <a:lnTo>
                    <a:pt x="442565" y="112754"/>
                  </a:lnTo>
                  <a:close/>
                  <a:moveTo>
                    <a:pt x="314461" y="62899"/>
                  </a:moveTo>
                  <a:lnTo>
                    <a:pt x="317359" y="64638"/>
                  </a:lnTo>
                  <a:lnTo>
                    <a:pt x="322287" y="55942"/>
                  </a:lnTo>
                  <a:lnTo>
                    <a:pt x="319388" y="54203"/>
                  </a:lnTo>
                  <a:lnTo>
                    <a:pt x="314461" y="62899"/>
                  </a:lnTo>
                  <a:close/>
                  <a:moveTo>
                    <a:pt x="432421" y="95362"/>
                  </a:moveTo>
                  <a:lnTo>
                    <a:pt x="437348" y="104058"/>
                  </a:lnTo>
                  <a:lnTo>
                    <a:pt x="440246" y="102319"/>
                  </a:lnTo>
                  <a:lnTo>
                    <a:pt x="435319" y="93623"/>
                  </a:lnTo>
                  <a:lnTo>
                    <a:pt x="432421" y="95362"/>
                  </a:lnTo>
                  <a:close/>
                  <a:moveTo>
                    <a:pt x="334459" y="27826"/>
                  </a:moveTo>
                  <a:lnTo>
                    <a:pt x="337358" y="29565"/>
                  </a:lnTo>
                  <a:lnTo>
                    <a:pt x="342284" y="20870"/>
                  </a:lnTo>
                  <a:lnTo>
                    <a:pt x="339386" y="19130"/>
                  </a:lnTo>
                  <a:lnTo>
                    <a:pt x="334459" y="27826"/>
                  </a:lnTo>
                  <a:close/>
                  <a:moveTo>
                    <a:pt x="27823" y="53913"/>
                  </a:moveTo>
                  <a:lnTo>
                    <a:pt x="30721" y="55652"/>
                  </a:lnTo>
                  <a:lnTo>
                    <a:pt x="35649" y="46957"/>
                  </a:lnTo>
                  <a:lnTo>
                    <a:pt x="32750" y="45218"/>
                  </a:lnTo>
                  <a:lnTo>
                    <a:pt x="27823" y="53913"/>
                  </a:lnTo>
                  <a:close/>
                  <a:moveTo>
                    <a:pt x="37967" y="36522"/>
                  </a:moveTo>
                  <a:lnTo>
                    <a:pt x="40865" y="38261"/>
                  </a:lnTo>
                  <a:lnTo>
                    <a:pt x="45793" y="29565"/>
                  </a:lnTo>
                  <a:lnTo>
                    <a:pt x="42894" y="27826"/>
                  </a:lnTo>
                  <a:lnTo>
                    <a:pt x="37967" y="36522"/>
                  </a:lnTo>
                  <a:close/>
                  <a:moveTo>
                    <a:pt x="17679" y="71594"/>
                  </a:moveTo>
                  <a:lnTo>
                    <a:pt x="20578" y="73333"/>
                  </a:lnTo>
                  <a:lnTo>
                    <a:pt x="25505" y="64638"/>
                  </a:lnTo>
                  <a:lnTo>
                    <a:pt x="22607" y="62899"/>
                  </a:lnTo>
                  <a:lnTo>
                    <a:pt x="17679" y="71594"/>
                  </a:lnTo>
                  <a:close/>
                  <a:moveTo>
                    <a:pt x="105497" y="34203"/>
                  </a:moveTo>
                  <a:lnTo>
                    <a:pt x="110424" y="42899"/>
                  </a:lnTo>
                  <a:lnTo>
                    <a:pt x="113322" y="41159"/>
                  </a:lnTo>
                  <a:lnTo>
                    <a:pt x="108395" y="32464"/>
                  </a:lnTo>
                  <a:lnTo>
                    <a:pt x="105497" y="34203"/>
                  </a:lnTo>
                  <a:close/>
                  <a:moveTo>
                    <a:pt x="7535" y="88986"/>
                  </a:moveTo>
                  <a:lnTo>
                    <a:pt x="10434" y="90725"/>
                  </a:lnTo>
                  <a:lnTo>
                    <a:pt x="15361" y="82029"/>
                  </a:lnTo>
                  <a:lnTo>
                    <a:pt x="12463" y="80290"/>
                  </a:lnTo>
                  <a:lnTo>
                    <a:pt x="7535" y="88986"/>
                  </a:lnTo>
                  <a:close/>
                  <a:moveTo>
                    <a:pt x="570667" y="124058"/>
                  </a:moveTo>
                  <a:lnTo>
                    <a:pt x="573566" y="125797"/>
                  </a:lnTo>
                  <a:lnTo>
                    <a:pt x="578493" y="117102"/>
                  </a:lnTo>
                  <a:lnTo>
                    <a:pt x="575594" y="115363"/>
                  </a:lnTo>
                  <a:lnTo>
                    <a:pt x="570667" y="124058"/>
                  </a:lnTo>
                  <a:close/>
                  <a:moveTo>
                    <a:pt x="213312" y="201740"/>
                  </a:moveTo>
                  <a:lnTo>
                    <a:pt x="212443" y="204928"/>
                  </a:lnTo>
                  <a:cubicBezTo>
                    <a:pt x="215051" y="205798"/>
                    <a:pt x="217659" y="206088"/>
                    <a:pt x="220268" y="206088"/>
                  </a:cubicBezTo>
                  <a:cubicBezTo>
                    <a:pt x="222876" y="206088"/>
                    <a:pt x="222007" y="206088"/>
                    <a:pt x="223166" y="206088"/>
                  </a:cubicBezTo>
                  <a:lnTo>
                    <a:pt x="223166" y="202609"/>
                  </a:lnTo>
                  <a:cubicBezTo>
                    <a:pt x="219688" y="202899"/>
                    <a:pt x="216500" y="202609"/>
                    <a:pt x="213602" y="201740"/>
                  </a:cubicBezTo>
                  <a:close/>
                  <a:moveTo>
                    <a:pt x="560524" y="141739"/>
                  </a:moveTo>
                  <a:lnTo>
                    <a:pt x="563422" y="143479"/>
                  </a:lnTo>
                  <a:lnTo>
                    <a:pt x="568349" y="134783"/>
                  </a:lnTo>
                  <a:lnTo>
                    <a:pt x="565450" y="133044"/>
                  </a:lnTo>
                  <a:lnTo>
                    <a:pt x="560524" y="141739"/>
                  </a:lnTo>
                  <a:close/>
                  <a:moveTo>
                    <a:pt x="402279" y="42899"/>
                  </a:moveTo>
                  <a:lnTo>
                    <a:pt x="407206" y="51594"/>
                  </a:lnTo>
                  <a:lnTo>
                    <a:pt x="410104" y="49855"/>
                  </a:lnTo>
                  <a:lnTo>
                    <a:pt x="405177" y="41159"/>
                  </a:lnTo>
                  <a:lnTo>
                    <a:pt x="402279" y="42899"/>
                  </a:lnTo>
                  <a:close/>
                  <a:moveTo>
                    <a:pt x="412423" y="60290"/>
                  </a:moveTo>
                  <a:lnTo>
                    <a:pt x="417349" y="68986"/>
                  </a:lnTo>
                  <a:lnTo>
                    <a:pt x="420248" y="67247"/>
                  </a:lnTo>
                  <a:lnTo>
                    <a:pt x="415321" y="58551"/>
                  </a:lnTo>
                  <a:lnTo>
                    <a:pt x="412423" y="60290"/>
                  </a:lnTo>
                  <a:close/>
                  <a:moveTo>
                    <a:pt x="304317" y="80290"/>
                  </a:moveTo>
                  <a:lnTo>
                    <a:pt x="307216" y="82029"/>
                  </a:lnTo>
                  <a:lnTo>
                    <a:pt x="312143" y="73333"/>
                  </a:lnTo>
                  <a:lnTo>
                    <a:pt x="309245" y="71594"/>
                  </a:lnTo>
                  <a:lnTo>
                    <a:pt x="304317" y="80290"/>
                  </a:lnTo>
                  <a:close/>
                  <a:moveTo>
                    <a:pt x="383440" y="6666"/>
                  </a:moveTo>
                  <a:lnTo>
                    <a:pt x="381121" y="9275"/>
                  </a:lnTo>
                  <a:cubicBezTo>
                    <a:pt x="383150" y="11014"/>
                    <a:pt x="384889" y="13044"/>
                    <a:pt x="386048" y="15362"/>
                  </a:cubicBezTo>
                  <a:lnTo>
                    <a:pt x="386918" y="16811"/>
                  </a:lnTo>
                  <a:lnTo>
                    <a:pt x="389816" y="15072"/>
                  </a:lnTo>
                  <a:lnTo>
                    <a:pt x="388947" y="13623"/>
                  </a:lnTo>
                  <a:cubicBezTo>
                    <a:pt x="387498" y="11014"/>
                    <a:pt x="385469" y="8696"/>
                    <a:pt x="383150" y="6666"/>
                  </a:cubicBezTo>
                  <a:close/>
                  <a:moveTo>
                    <a:pt x="324605" y="45218"/>
                  </a:moveTo>
                  <a:lnTo>
                    <a:pt x="327503" y="46957"/>
                  </a:lnTo>
                  <a:lnTo>
                    <a:pt x="332431" y="38261"/>
                  </a:lnTo>
                  <a:lnTo>
                    <a:pt x="329532" y="36522"/>
                  </a:lnTo>
                  <a:lnTo>
                    <a:pt x="324605" y="45218"/>
                  </a:lnTo>
                  <a:close/>
                  <a:moveTo>
                    <a:pt x="363442" y="290"/>
                  </a:moveTo>
                  <a:lnTo>
                    <a:pt x="363442" y="3768"/>
                  </a:lnTo>
                  <a:cubicBezTo>
                    <a:pt x="366920" y="3478"/>
                    <a:pt x="370108" y="3768"/>
                    <a:pt x="373006" y="4638"/>
                  </a:cubicBezTo>
                  <a:lnTo>
                    <a:pt x="373876" y="1449"/>
                  </a:lnTo>
                  <a:cubicBezTo>
                    <a:pt x="370398" y="290"/>
                    <a:pt x="366920" y="0"/>
                    <a:pt x="363152" y="290"/>
                  </a:cubicBezTo>
                  <a:close/>
                  <a:moveTo>
                    <a:pt x="81441" y="4638"/>
                  </a:moveTo>
                  <a:cubicBezTo>
                    <a:pt x="84339" y="5507"/>
                    <a:pt x="87238" y="7246"/>
                    <a:pt x="89556" y="9275"/>
                  </a:cubicBezTo>
                  <a:lnTo>
                    <a:pt x="91875" y="6666"/>
                  </a:lnTo>
                  <a:cubicBezTo>
                    <a:pt x="89267" y="4348"/>
                    <a:pt x="86079" y="2608"/>
                    <a:pt x="82600" y="1449"/>
                  </a:cubicBezTo>
                  <a:lnTo>
                    <a:pt x="81731" y="4638"/>
                  </a:lnTo>
                  <a:close/>
                  <a:moveTo>
                    <a:pt x="422277" y="77681"/>
                  </a:moveTo>
                  <a:lnTo>
                    <a:pt x="427204" y="86377"/>
                  </a:lnTo>
                  <a:lnTo>
                    <a:pt x="430102" y="84638"/>
                  </a:lnTo>
                  <a:lnTo>
                    <a:pt x="425175" y="75942"/>
                  </a:lnTo>
                  <a:lnTo>
                    <a:pt x="422277" y="77681"/>
                  </a:lnTo>
                  <a:close/>
                  <a:moveTo>
                    <a:pt x="472706" y="165218"/>
                  </a:moveTo>
                  <a:lnTo>
                    <a:pt x="477633" y="173914"/>
                  </a:lnTo>
                  <a:lnTo>
                    <a:pt x="480532" y="172174"/>
                  </a:lnTo>
                  <a:lnTo>
                    <a:pt x="475604" y="163479"/>
                  </a:lnTo>
                  <a:lnTo>
                    <a:pt x="472706" y="165218"/>
                  </a:lnTo>
                  <a:close/>
                  <a:moveTo>
                    <a:pt x="462852" y="147827"/>
                  </a:moveTo>
                  <a:lnTo>
                    <a:pt x="467779" y="156522"/>
                  </a:lnTo>
                  <a:lnTo>
                    <a:pt x="470678" y="154783"/>
                  </a:lnTo>
                  <a:lnTo>
                    <a:pt x="465751" y="146087"/>
                  </a:lnTo>
                  <a:lnTo>
                    <a:pt x="462852" y="147827"/>
                  </a:lnTo>
                  <a:close/>
                  <a:moveTo>
                    <a:pt x="550669" y="159131"/>
                  </a:moveTo>
                  <a:lnTo>
                    <a:pt x="553568" y="160870"/>
                  </a:lnTo>
                  <a:lnTo>
                    <a:pt x="558495" y="152175"/>
                  </a:lnTo>
                  <a:lnTo>
                    <a:pt x="555597" y="150435"/>
                  </a:lnTo>
                  <a:lnTo>
                    <a:pt x="550669" y="159131"/>
                  </a:lnTo>
                  <a:close/>
                  <a:moveTo>
                    <a:pt x="482850" y="182609"/>
                  </a:moveTo>
                  <a:lnTo>
                    <a:pt x="487777" y="191305"/>
                  </a:lnTo>
                  <a:lnTo>
                    <a:pt x="490676" y="189566"/>
                  </a:lnTo>
                  <a:lnTo>
                    <a:pt x="485748" y="180870"/>
                  </a:lnTo>
                  <a:lnTo>
                    <a:pt x="482850" y="182609"/>
                  </a:lnTo>
                  <a:close/>
                  <a:moveTo>
                    <a:pt x="514151" y="202609"/>
                  </a:moveTo>
                  <a:lnTo>
                    <a:pt x="514151" y="206088"/>
                  </a:lnTo>
                  <a:cubicBezTo>
                    <a:pt x="518209" y="205798"/>
                    <a:pt x="521687" y="204638"/>
                    <a:pt x="524585" y="202899"/>
                  </a:cubicBezTo>
                  <a:lnTo>
                    <a:pt x="522846" y="200001"/>
                  </a:lnTo>
                  <a:cubicBezTo>
                    <a:pt x="519948" y="201450"/>
                    <a:pt x="517050" y="202319"/>
                    <a:pt x="513862" y="202899"/>
                  </a:cubicBezTo>
                  <a:close/>
                  <a:moveTo>
                    <a:pt x="532120" y="191015"/>
                  </a:moveTo>
                  <a:cubicBezTo>
                    <a:pt x="531541" y="191885"/>
                    <a:pt x="530961" y="192754"/>
                    <a:pt x="530382" y="193624"/>
                  </a:cubicBezTo>
                  <a:lnTo>
                    <a:pt x="532990" y="195653"/>
                  </a:lnTo>
                  <a:cubicBezTo>
                    <a:pt x="533860" y="194783"/>
                    <a:pt x="534439" y="193624"/>
                    <a:pt x="535019" y="192464"/>
                  </a:cubicBezTo>
                  <a:lnTo>
                    <a:pt x="538207" y="186667"/>
                  </a:lnTo>
                  <a:lnTo>
                    <a:pt x="535309" y="184928"/>
                  </a:lnTo>
                  <a:lnTo>
                    <a:pt x="532120" y="190725"/>
                  </a:lnTo>
                  <a:close/>
                  <a:moveTo>
                    <a:pt x="540526" y="176522"/>
                  </a:moveTo>
                  <a:lnTo>
                    <a:pt x="543424" y="178262"/>
                  </a:lnTo>
                  <a:lnTo>
                    <a:pt x="548351" y="169566"/>
                  </a:lnTo>
                  <a:lnTo>
                    <a:pt x="545453" y="167827"/>
                  </a:lnTo>
                  <a:lnTo>
                    <a:pt x="540526" y="176522"/>
                  </a:lnTo>
                  <a:close/>
                  <a:moveTo>
                    <a:pt x="452708" y="130145"/>
                  </a:moveTo>
                  <a:lnTo>
                    <a:pt x="457635" y="138841"/>
                  </a:lnTo>
                  <a:lnTo>
                    <a:pt x="460534" y="137102"/>
                  </a:lnTo>
                  <a:lnTo>
                    <a:pt x="455607" y="128406"/>
                  </a:lnTo>
                  <a:lnTo>
                    <a:pt x="452708" y="130145"/>
                  </a:lnTo>
                  <a:close/>
                  <a:moveTo>
                    <a:pt x="344893" y="10435"/>
                  </a:moveTo>
                  <a:lnTo>
                    <a:pt x="347501" y="12464"/>
                  </a:lnTo>
                  <a:cubicBezTo>
                    <a:pt x="349530" y="9855"/>
                    <a:pt x="351849" y="7826"/>
                    <a:pt x="354747" y="6377"/>
                  </a:cubicBezTo>
                  <a:lnTo>
                    <a:pt x="353008" y="3478"/>
                  </a:lnTo>
                  <a:cubicBezTo>
                    <a:pt x="349820" y="5217"/>
                    <a:pt x="347212" y="7536"/>
                    <a:pt x="344893" y="10435"/>
                  </a:cubicBezTo>
                  <a:close/>
                  <a:moveTo>
                    <a:pt x="135639" y="86667"/>
                  </a:moveTo>
                  <a:lnTo>
                    <a:pt x="140566" y="95362"/>
                  </a:lnTo>
                  <a:lnTo>
                    <a:pt x="143464" y="93623"/>
                  </a:lnTo>
                  <a:lnTo>
                    <a:pt x="138537" y="84928"/>
                  </a:lnTo>
                  <a:lnTo>
                    <a:pt x="135639" y="86667"/>
                  </a:lnTo>
                  <a:close/>
                  <a:moveTo>
                    <a:pt x="155927" y="121450"/>
                  </a:moveTo>
                  <a:lnTo>
                    <a:pt x="160853" y="130145"/>
                  </a:lnTo>
                  <a:lnTo>
                    <a:pt x="163752" y="128406"/>
                  </a:lnTo>
                  <a:lnTo>
                    <a:pt x="158825" y="119710"/>
                  </a:lnTo>
                  <a:lnTo>
                    <a:pt x="155927" y="121450"/>
                  </a:lnTo>
                  <a:close/>
                  <a:moveTo>
                    <a:pt x="145783" y="104058"/>
                  </a:moveTo>
                  <a:lnTo>
                    <a:pt x="150710" y="112754"/>
                  </a:lnTo>
                  <a:lnTo>
                    <a:pt x="153608" y="111015"/>
                  </a:lnTo>
                  <a:lnTo>
                    <a:pt x="148681" y="102319"/>
                  </a:lnTo>
                  <a:lnTo>
                    <a:pt x="145783" y="104058"/>
                  </a:lnTo>
                  <a:close/>
                  <a:moveTo>
                    <a:pt x="176214" y="156522"/>
                  </a:moveTo>
                  <a:lnTo>
                    <a:pt x="181141" y="165218"/>
                  </a:lnTo>
                  <a:lnTo>
                    <a:pt x="184040" y="163479"/>
                  </a:lnTo>
                  <a:lnTo>
                    <a:pt x="179113" y="154783"/>
                  </a:lnTo>
                  <a:lnTo>
                    <a:pt x="176214" y="156522"/>
                  </a:lnTo>
                  <a:close/>
                  <a:moveTo>
                    <a:pt x="166070" y="139131"/>
                  </a:moveTo>
                  <a:lnTo>
                    <a:pt x="170997" y="147827"/>
                  </a:lnTo>
                  <a:lnTo>
                    <a:pt x="173896" y="146087"/>
                  </a:lnTo>
                  <a:lnTo>
                    <a:pt x="168969" y="137392"/>
                  </a:lnTo>
                  <a:lnTo>
                    <a:pt x="166070" y="139131"/>
                  </a:lnTo>
                  <a:close/>
                  <a:moveTo>
                    <a:pt x="95353" y="16522"/>
                  </a:moveTo>
                  <a:lnTo>
                    <a:pt x="100280" y="25217"/>
                  </a:lnTo>
                  <a:lnTo>
                    <a:pt x="103178" y="23478"/>
                  </a:lnTo>
                  <a:lnTo>
                    <a:pt x="98251" y="14783"/>
                  </a:lnTo>
                  <a:lnTo>
                    <a:pt x="95353" y="16522"/>
                  </a:lnTo>
                  <a:close/>
                  <a:moveTo>
                    <a:pt x="125785" y="68986"/>
                  </a:moveTo>
                  <a:lnTo>
                    <a:pt x="130711" y="77681"/>
                  </a:lnTo>
                  <a:lnTo>
                    <a:pt x="133610" y="75942"/>
                  </a:lnTo>
                  <a:lnTo>
                    <a:pt x="128683" y="67247"/>
                  </a:lnTo>
                  <a:lnTo>
                    <a:pt x="125785" y="68986"/>
                  </a:lnTo>
                  <a:close/>
                  <a:moveTo>
                    <a:pt x="115641" y="51594"/>
                  </a:moveTo>
                  <a:lnTo>
                    <a:pt x="120568" y="60290"/>
                  </a:lnTo>
                  <a:lnTo>
                    <a:pt x="123466" y="58551"/>
                  </a:lnTo>
                  <a:lnTo>
                    <a:pt x="118539" y="49855"/>
                  </a:lnTo>
                  <a:lnTo>
                    <a:pt x="115641" y="51594"/>
                  </a:lnTo>
                  <a:close/>
                  <a:moveTo>
                    <a:pt x="186358" y="173914"/>
                  </a:moveTo>
                  <a:lnTo>
                    <a:pt x="191285" y="182609"/>
                  </a:lnTo>
                  <a:lnTo>
                    <a:pt x="194183" y="180870"/>
                  </a:lnTo>
                  <a:lnTo>
                    <a:pt x="189257" y="172174"/>
                  </a:lnTo>
                  <a:lnTo>
                    <a:pt x="186358" y="173914"/>
                  </a:lnTo>
                  <a:close/>
                  <a:moveTo>
                    <a:pt x="253888" y="167827"/>
                  </a:moveTo>
                  <a:lnTo>
                    <a:pt x="256786" y="169566"/>
                  </a:lnTo>
                  <a:lnTo>
                    <a:pt x="261713" y="160870"/>
                  </a:lnTo>
                  <a:lnTo>
                    <a:pt x="258815" y="159131"/>
                  </a:lnTo>
                  <a:lnTo>
                    <a:pt x="253888" y="167827"/>
                  </a:lnTo>
                  <a:close/>
                  <a:moveTo>
                    <a:pt x="284029" y="115363"/>
                  </a:moveTo>
                  <a:lnTo>
                    <a:pt x="286928" y="117102"/>
                  </a:lnTo>
                  <a:lnTo>
                    <a:pt x="291855" y="108406"/>
                  </a:lnTo>
                  <a:lnTo>
                    <a:pt x="288957" y="106667"/>
                  </a:lnTo>
                  <a:lnTo>
                    <a:pt x="284029" y="115363"/>
                  </a:lnTo>
                  <a:close/>
                  <a:moveTo>
                    <a:pt x="231571" y="199711"/>
                  </a:moveTo>
                  <a:lnTo>
                    <a:pt x="233310" y="202609"/>
                  </a:lnTo>
                  <a:cubicBezTo>
                    <a:pt x="236498" y="200870"/>
                    <a:pt x="239106" y="198552"/>
                    <a:pt x="241425" y="195653"/>
                  </a:cubicBezTo>
                  <a:lnTo>
                    <a:pt x="238817" y="193624"/>
                  </a:lnTo>
                  <a:cubicBezTo>
                    <a:pt x="236788" y="196233"/>
                    <a:pt x="234469" y="198261"/>
                    <a:pt x="231861" y="199711"/>
                  </a:cubicBezTo>
                  <a:close/>
                  <a:moveTo>
                    <a:pt x="243744" y="185218"/>
                  </a:moveTo>
                  <a:lnTo>
                    <a:pt x="246642" y="186957"/>
                  </a:lnTo>
                  <a:lnTo>
                    <a:pt x="251569" y="178262"/>
                  </a:lnTo>
                  <a:lnTo>
                    <a:pt x="248671" y="176522"/>
                  </a:lnTo>
                  <a:lnTo>
                    <a:pt x="243744" y="185218"/>
                  </a:lnTo>
                  <a:close/>
                  <a:moveTo>
                    <a:pt x="199980" y="191015"/>
                  </a:moveTo>
                  <a:lnTo>
                    <a:pt x="199400" y="189856"/>
                  </a:lnTo>
                  <a:lnTo>
                    <a:pt x="196502" y="191595"/>
                  </a:lnTo>
                  <a:lnTo>
                    <a:pt x="197082" y="192754"/>
                  </a:lnTo>
                  <a:cubicBezTo>
                    <a:pt x="198531" y="195363"/>
                    <a:pt x="200560" y="197972"/>
                    <a:pt x="202878" y="200001"/>
                  </a:cubicBezTo>
                  <a:lnTo>
                    <a:pt x="205197" y="197392"/>
                  </a:lnTo>
                  <a:cubicBezTo>
                    <a:pt x="203168" y="195653"/>
                    <a:pt x="201429" y="193624"/>
                    <a:pt x="199980" y="191305"/>
                  </a:cubicBezTo>
                  <a:close/>
                  <a:moveTo>
                    <a:pt x="294173" y="97681"/>
                  </a:moveTo>
                  <a:lnTo>
                    <a:pt x="297072" y="99421"/>
                  </a:lnTo>
                  <a:lnTo>
                    <a:pt x="301999" y="90725"/>
                  </a:lnTo>
                  <a:lnTo>
                    <a:pt x="299101" y="88986"/>
                  </a:lnTo>
                  <a:lnTo>
                    <a:pt x="294173" y="97681"/>
                  </a:lnTo>
                  <a:close/>
                  <a:moveTo>
                    <a:pt x="494443" y="199711"/>
                  </a:moveTo>
                  <a:cubicBezTo>
                    <a:pt x="497052" y="202030"/>
                    <a:pt x="500240" y="203769"/>
                    <a:pt x="503718" y="204928"/>
                  </a:cubicBezTo>
                  <a:lnTo>
                    <a:pt x="504587" y="201740"/>
                  </a:lnTo>
                  <a:cubicBezTo>
                    <a:pt x="501689" y="200870"/>
                    <a:pt x="498790" y="199421"/>
                    <a:pt x="496472" y="197392"/>
                  </a:cubicBezTo>
                  <a:lnTo>
                    <a:pt x="494153" y="200001"/>
                  </a:lnTo>
                  <a:close/>
                  <a:moveTo>
                    <a:pt x="0" y="102319"/>
                  </a:moveTo>
                  <a:lnTo>
                    <a:pt x="2898" y="104058"/>
                  </a:lnTo>
                  <a:lnTo>
                    <a:pt x="5507" y="99710"/>
                  </a:lnTo>
                  <a:lnTo>
                    <a:pt x="2609" y="97971"/>
                  </a:lnTo>
                  <a:lnTo>
                    <a:pt x="0" y="102319"/>
                  </a:lnTo>
                  <a:close/>
                </a:path>
              </a:pathLst>
            </a:custGeom>
            <a:solidFill>
              <a:schemeClr val="bg1"/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 dirty="0"/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569E2F80-E272-93E7-0200-F4BCBBF4EFF2}"/>
              </a:ext>
            </a:extLst>
          </p:cNvPr>
          <p:cNvGrpSpPr/>
          <p:nvPr/>
        </p:nvGrpSpPr>
        <p:grpSpPr>
          <a:xfrm>
            <a:off x="1118367" y="3316693"/>
            <a:ext cx="1153819" cy="998249"/>
            <a:chOff x="1479191" y="3180198"/>
            <a:chExt cx="1538425" cy="1330998"/>
          </a:xfrm>
        </p:grpSpPr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69711F62-A30A-FEF1-C96D-54B8DB9FD601}"/>
                </a:ext>
              </a:extLst>
            </p:cNvPr>
            <p:cNvSpPr/>
            <p:nvPr/>
          </p:nvSpPr>
          <p:spPr>
            <a:xfrm>
              <a:off x="1479191" y="3180198"/>
              <a:ext cx="1538425" cy="1330998"/>
            </a:xfrm>
            <a:custGeom>
              <a:avLst/>
              <a:gdLst>
                <a:gd name="connsiteX0" fmla="*/ 73036 w 146072"/>
                <a:gd name="connsiteY0" fmla="*/ 126378 h 126377"/>
                <a:gd name="connsiteX1" fmla="*/ 0 w 146072"/>
                <a:gd name="connsiteY1" fmla="*/ 126378 h 126377"/>
                <a:gd name="connsiteX2" fmla="*/ 36518 w 146072"/>
                <a:gd name="connsiteY2" fmla="*/ 63189 h 126377"/>
                <a:gd name="connsiteX3" fmla="*/ 73036 w 146072"/>
                <a:gd name="connsiteY3" fmla="*/ 0 h 126377"/>
                <a:gd name="connsiteX4" fmla="*/ 109554 w 146072"/>
                <a:gd name="connsiteY4" fmla="*/ 63189 h 126377"/>
                <a:gd name="connsiteX5" fmla="*/ 146072 w 146072"/>
                <a:gd name="connsiteY5" fmla="*/ 126378 h 126377"/>
                <a:gd name="connsiteX6" fmla="*/ 73036 w 146072"/>
                <a:gd name="connsiteY6" fmla="*/ 126378 h 1263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6072" h="126377">
                  <a:moveTo>
                    <a:pt x="73036" y="126378"/>
                  </a:moveTo>
                  <a:lnTo>
                    <a:pt x="0" y="126378"/>
                  </a:lnTo>
                  <a:lnTo>
                    <a:pt x="36518" y="63189"/>
                  </a:lnTo>
                  <a:lnTo>
                    <a:pt x="73036" y="0"/>
                  </a:lnTo>
                  <a:lnTo>
                    <a:pt x="109554" y="63189"/>
                  </a:lnTo>
                  <a:lnTo>
                    <a:pt x="146072" y="126378"/>
                  </a:lnTo>
                  <a:lnTo>
                    <a:pt x="73036" y="126378"/>
                  </a:lnTo>
                  <a:close/>
                </a:path>
              </a:pathLst>
            </a:custGeom>
            <a:solidFill>
              <a:schemeClr val="accent2"/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pic>
          <p:nvPicPr>
            <p:cNvPr id="12" name="Graphic 11" descr="Bullseye with solid fill">
              <a:extLst>
                <a:ext uri="{FF2B5EF4-FFF2-40B4-BE49-F238E27FC236}">
                  <a16:creationId xmlns:a16="http://schemas.microsoft.com/office/drawing/2014/main" id="{F68CB5E8-D43B-FACE-26FC-4C50DA2475C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2058226" y="3470579"/>
              <a:ext cx="380354" cy="380354"/>
            </a:xfrm>
            <a:prstGeom prst="rect">
              <a:avLst/>
            </a:prstGeom>
          </p:spPr>
        </p:pic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90F2F467-1435-1316-3FE9-4F5D2BEFD342}"/>
                </a:ext>
              </a:extLst>
            </p:cNvPr>
            <p:cNvSpPr txBox="1"/>
            <p:nvPr/>
          </p:nvSpPr>
          <p:spPr>
            <a:xfrm>
              <a:off x="1788592" y="3776899"/>
              <a:ext cx="919622" cy="677108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350" b="1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</a:t>
              </a: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BA1FD1D0-BF61-9393-95BD-24E0C4C37901}"/>
              </a:ext>
            </a:extLst>
          </p:cNvPr>
          <p:cNvGrpSpPr/>
          <p:nvPr/>
        </p:nvGrpSpPr>
        <p:grpSpPr>
          <a:xfrm>
            <a:off x="3421792" y="3316693"/>
            <a:ext cx="1151528" cy="998249"/>
            <a:chOff x="4519422" y="3180198"/>
            <a:chExt cx="1535371" cy="1330998"/>
          </a:xfrm>
        </p:grpSpPr>
        <p:sp>
          <p:nvSpPr>
            <p:cNvPr id="9" name="Freeform 8">
              <a:extLst>
                <a:ext uri="{FF2B5EF4-FFF2-40B4-BE49-F238E27FC236}">
                  <a16:creationId xmlns:a16="http://schemas.microsoft.com/office/drawing/2014/main" id="{4A50603E-4E09-F3CA-9295-5FF678EB41DA}"/>
                </a:ext>
              </a:extLst>
            </p:cNvPr>
            <p:cNvSpPr/>
            <p:nvPr/>
          </p:nvSpPr>
          <p:spPr>
            <a:xfrm>
              <a:off x="4519422" y="3180198"/>
              <a:ext cx="1535371" cy="1330998"/>
            </a:xfrm>
            <a:custGeom>
              <a:avLst/>
              <a:gdLst>
                <a:gd name="connsiteX0" fmla="*/ 73036 w 145782"/>
                <a:gd name="connsiteY0" fmla="*/ 126378 h 126377"/>
                <a:gd name="connsiteX1" fmla="*/ 0 w 145782"/>
                <a:gd name="connsiteY1" fmla="*/ 126378 h 126377"/>
                <a:gd name="connsiteX2" fmla="*/ 36518 w 145782"/>
                <a:gd name="connsiteY2" fmla="*/ 63189 h 126377"/>
                <a:gd name="connsiteX3" fmla="*/ 73036 w 145782"/>
                <a:gd name="connsiteY3" fmla="*/ 0 h 126377"/>
                <a:gd name="connsiteX4" fmla="*/ 109264 w 145782"/>
                <a:gd name="connsiteY4" fmla="*/ 63189 h 126377"/>
                <a:gd name="connsiteX5" fmla="*/ 145782 w 145782"/>
                <a:gd name="connsiteY5" fmla="*/ 126378 h 126377"/>
                <a:gd name="connsiteX6" fmla="*/ 73036 w 145782"/>
                <a:gd name="connsiteY6" fmla="*/ 126378 h 1263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5782" h="126377">
                  <a:moveTo>
                    <a:pt x="73036" y="126378"/>
                  </a:moveTo>
                  <a:lnTo>
                    <a:pt x="0" y="126378"/>
                  </a:lnTo>
                  <a:lnTo>
                    <a:pt x="36518" y="63189"/>
                  </a:lnTo>
                  <a:lnTo>
                    <a:pt x="73036" y="0"/>
                  </a:lnTo>
                  <a:lnTo>
                    <a:pt x="109264" y="63189"/>
                  </a:lnTo>
                  <a:lnTo>
                    <a:pt x="145782" y="126378"/>
                  </a:lnTo>
                  <a:lnTo>
                    <a:pt x="73036" y="126378"/>
                  </a:lnTo>
                  <a:close/>
                </a:path>
              </a:pathLst>
            </a:custGeom>
            <a:solidFill>
              <a:schemeClr val="accent4"/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pic>
          <p:nvPicPr>
            <p:cNvPr id="13" name="Graphic 12" descr="Hourglass 30% with solid fill">
              <a:extLst>
                <a:ext uri="{FF2B5EF4-FFF2-40B4-BE49-F238E27FC236}">
                  <a16:creationId xmlns:a16="http://schemas.microsoft.com/office/drawing/2014/main" id="{01B9D9BC-E615-844B-CB1F-DE5B04529F73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5096930" y="3470579"/>
              <a:ext cx="380354" cy="380354"/>
            </a:xfrm>
            <a:prstGeom prst="rect">
              <a:avLst/>
            </a:prstGeom>
          </p:spPr>
        </p:pic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EE0DD1AE-766D-FBC4-38B0-85FC2FB84A35}"/>
                </a:ext>
              </a:extLst>
            </p:cNvPr>
            <p:cNvSpPr txBox="1"/>
            <p:nvPr/>
          </p:nvSpPr>
          <p:spPr>
            <a:xfrm>
              <a:off x="4827295" y="3776899"/>
              <a:ext cx="919622" cy="677108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350" b="1" noProof="1">
                  <a:solidFill>
                    <a:schemeClr val="bg2"/>
                  </a:solidFill>
                </a:rPr>
                <a:t>Lorem Ipsum</a:t>
              </a:r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6AD307D7-A925-DCF5-B603-4AB96EDCC6E9}"/>
              </a:ext>
            </a:extLst>
          </p:cNvPr>
          <p:cNvGrpSpPr/>
          <p:nvPr/>
        </p:nvGrpSpPr>
        <p:grpSpPr>
          <a:xfrm>
            <a:off x="5722925" y="3316693"/>
            <a:ext cx="1151528" cy="998249"/>
            <a:chOff x="7632903" y="3180198"/>
            <a:chExt cx="1535371" cy="1330998"/>
          </a:xfrm>
        </p:grpSpPr>
        <p:sp>
          <p:nvSpPr>
            <p:cNvPr id="8" name="Freeform 7">
              <a:extLst>
                <a:ext uri="{FF2B5EF4-FFF2-40B4-BE49-F238E27FC236}">
                  <a16:creationId xmlns:a16="http://schemas.microsoft.com/office/drawing/2014/main" id="{C37E69D1-4699-2AA5-CC95-E7C60B4EE938}"/>
                </a:ext>
              </a:extLst>
            </p:cNvPr>
            <p:cNvSpPr/>
            <p:nvPr/>
          </p:nvSpPr>
          <p:spPr>
            <a:xfrm>
              <a:off x="7632903" y="3180198"/>
              <a:ext cx="1535371" cy="1330998"/>
            </a:xfrm>
            <a:custGeom>
              <a:avLst/>
              <a:gdLst>
                <a:gd name="connsiteX0" fmla="*/ 73036 w 145782"/>
                <a:gd name="connsiteY0" fmla="*/ 126378 h 126377"/>
                <a:gd name="connsiteX1" fmla="*/ 0 w 145782"/>
                <a:gd name="connsiteY1" fmla="*/ 126378 h 126377"/>
                <a:gd name="connsiteX2" fmla="*/ 36518 w 145782"/>
                <a:gd name="connsiteY2" fmla="*/ 63189 h 126377"/>
                <a:gd name="connsiteX3" fmla="*/ 73036 w 145782"/>
                <a:gd name="connsiteY3" fmla="*/ 0 h 126377"/>
                <a:gd name="connsiteX4" fmla="*/ 109554 w 145782"/>
                <a:gd name="connsiteY4" fmla="*/ 63189 h 126377"/>
                <a:gd name="connsiteX5" fmla="*/ 145782 w 145782"/>
                <a:gd name="connsiteY5" fmla="*/ 126378 h 126377"/>
                <a:gd name="connsiteX6" fmla="*/ 73036 w 145782"/>
                <a:gd name="connsiteY6" fmla="*/ 126378 h 1263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5782" h="126377">
                  <a:moveTo>
                    <a:pt x="73036" y="126378"/>
                  </a:moveTo>
                  <a:lnTo>
                    <a:pt x="0" y="126378"/>
                  </a:lnTo>
                  <a:lnTo>
                    <a:pt x="36518" y="63189"/>
                  </a:lnTo>
                  <a:lnTo>
                    <a:pt x="73036" y="0"/>
                  </a:lnTo>
                  <a:lnTo>
                    <a:pt x="109554" y="63189"/>
                  </a:lnTo>
                  <a:lnTo>
                    <a:pt x="145782" y="126378"/>
                  </a:lnTo>
                  <a:lnTo>
                    <a:pt x="73036" y="126378"/>
                  </a:lnTo>
                  <a:close/>
                </a:path>
              </a:pathLst>
            </a:custGeom>
            <a:solidFill>
              <a:schemeClr val="accent3"/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pic>
          <p:nvPicPr>
            <p:cNvPr id="14" name="Graphic 13" descr="Lightbulb with solid fill">
              <a:extLst>
                <a:ext uri="{FF2B5EF4-FFF2-40B4-BE49-F238E27FC236}">
                  <a16:creationId xmlns:a16="http://schemas.microsoft.com/office/drawing/2014/main" id="{53E92E15-39FB-4042-9867-8E1BFD8ABD5C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8210411" y="3470579"/>
              <a:ext cx="380354" cy="380354"/>
            </a:xfrm>
            <a:prstGeom prst="rect">
              <a:avLst/>
            </a:prstGeom>
          </p:spPr>
        </p:pic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538B0BDD-8A8C-6993-0CAC-A8F210BDD974}"/>
                </a:ext>
              </a:extLst>
            </p:cNvPr>
            <p:cNvSpPr txBox="1"/>
            <p:nvPr/>
          </p:nvSpPr>
          <p:spPr>
            <a:xfrm>
              <a:off x="7940776" y="3776899"/>
              <a:ext cx="919622" cy="677108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350" b="1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</a:t>
              </a: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DD119845-60E5-2394-6FC4-78F4871C8639}"/>
              </a:ext>
            </a:extLst>
          </p:cNvPr>
          <p:cNvGrpSpPr/>
          <p:nvPr/>
        </p:nvGrpSpPr>
        <p:grpSpPr>
          <a:xfrm>
            <a:off x="2271225" y="2605036"/>
            <a:ext cx="1151528" cy="1016171"/>
            <a:chOff x="3008464" y="2231321"/>
            <a:chExt cx="1535371" cy="1354894"/>
          </a:xfrm>
        </p:grpSpPr>
        <p:sp>
          <p:nvSpPr>
            <p:cNvPr id="5" name="Freeform 4">
              <a:extLst>
                <a:ext uri="{FF2B5EF4-FFF2-40B4-BE49-F238E27FC236}">
                  <a16:creationId xmlns:a16="http://schemas.microsoft.com/office/drawing/2014/main" id="{8E18E4A9-CF5C-FF9F-48ED-4641E575F11C}"/>
                </a:ext>
              </a:extLst>
            </p:cNvPr>
            <p:cNvSpPr/>
            <p:nvPr/>
          </p:nvSpPr>
          <p:spPr>
            <a:xfrm>
              <a:off x="3008464" y="2255217"/>
              <a:ext cx="1535371" cy="1330998"/>
            </a:xfrm>
            <a:custGeom>
              <a:avLst/>
              <a:gdLst>
                <a:gd name="connsiteX0" fmla="*/ 72746 w 145782"/>
                <a:gd name="connsiteY0" fmla="*/ 0 h 126377"/>
                <a:gd name="connsiteX1" fmla="*/ 145782 w 145782"/>
                <a:gd name="connsiteY1" fmla="*/ 0 h 126377"/>
                <a:gd name="connsiteX2" fmla="*/ 109264 w 145782"/>
                <a:gd name="connsiteY2" fmla="*/ 63188 h 126377"/>
                <a:gd name="connsiteX3" fmla="*/ 72746 w 145782"/>
                <a:gd name="connsiteY3" fmla="*/ 126377 h 126377"/>
                <a:gd name="connsiteX4" fmla="*/ 36228 w 145782"/>
                <a:gd name="connsiteY4" fmla="*/ 63188 h 126377"/>
                <a:gd name="connsiteX5" fmla="*/ 0 w 145782"/>
                <a:gd name="connsiteY5" fmla="*/ 0 h 126377"/>
                <a:gd name="connsiteX6" fmla="*/ 72746 w 145782"/>
                <a:gd name="connsiteY6" fmla="*/ 0 h 1263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5782" h="126377">
                  <a:moveTo>
                    <a:pt x="72746" y="0"/>
                  </a:moveTo>
                  <a:lnTo>
                    <a:pt x="145782" y="0"/>
                  </a:lnTo>
                  <a:lnTo>
                    <a:pt x="109264" y="63188"/>
                  </a:lnTo>
                  <a:lnTo>
                    <a:pt x="72746" y="126377"/>
                  </a:lnTo>
                  <a:lnTo>
                    <a:pt x="36228" y="63188"/>
                  </a:lnTo>
                  <a:lnTo>
                    <a:pt x="0" y="0"/>
                  </a:lnTo>
                  <a:lnTo>
                    <a:pt x="72746" y="0"/>
                  </a:lnTo>
                  <a:close/>
                </a:path>
              </a:pathLst>
            </a:custGeom>
            <a:solidFill>
              <a:schemeClr val="accent5"/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pic>
          <p:nvPicPr>
            <p:cNvPr id="11" name="Graphic 10" descr="Brainstorm with solid fill">
              <a:extLst>
                <a:ext uri="{FF2B5EF4-FFF2-40B4-BE49-F238E27FC236}">
                  <a16:creationId xmlns:a16="http://schemas.microsoft.com/office/drawing/2014/main" id="{F8C048F5-8E12-B644-7B14-D7E2284390C0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3585972" y="2888400"/>
              <a:ext cx="380354" cy="380354"/>
            </a:xfrm>
            <a:prstGeom prst="rect">
              <a:avLst/>
            </a:prstGeom>
          </p:spPr>
        </p:pic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0EF7F2E1-C916-AF7D-00E3-2FB8CBA471F9}"/>
                </a:ext>
              </a:extLst>
            </p:cNvPr>
            <p:cNvSpPr txBox="1"/>
            <p:nvPr/>
          </p:nvSpPr>
          <p:spPr>
            <a:xfrm>
              <a:off x="3316337" y="2231321"/>
              <a:ext cx="919622" cy="677108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350" b="1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</a:t>
              </a: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C8C1DFF3-2D5E-93FE-3CDA-207B133420D4}"/>
              </a:ext>
            </a:extLst>
          </p:cNvPr>
          <p:cNvGrpSpPr/>
          <p:nvPr/>
        </p:nvGrpSpPr>
        <p:grpSpPr>
          <a:xfrm>
            <a:off x="4572358" y="2605036"/>
            <a:ext cx="1151528" cy="1016171"/>
            <a:chOff x="6121956" y="2231321"/>
            <a:chExt cx="1535371" cy="1354894"/>
          </a:xfrm>
        </p:grpSpPr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F18254C6-8F56-9E80-9539-58DA43A28820}"/>
                </a:ext>
              </a:extLst>
            </p:cNvPr>
            <p:cNvSpPr/>
            <p:nvPr/>
          </p:nvSpPr>
          <p:spPr>
            <a:xfrm>
              <a:off x="6121956" y="2255217"/>
              <a:ext cx="1535371" cy="1330998"/>
            </a:xfrm>
            <a:custGeom>
              <a:avLst/>
              <a:gdLst>
                <a:gd name="connsiteX0" fmla="*/ 72746 w 145782"/>
                <a:gd name="connsiteY0" fmla="*/ 0 h 126377"/>
                <a:gd name="connsiteX1" fmla="*/ 145782 w 145782"/>
                <a:gd name="connsiteY1" fmla="*/ 0 h 126377"/>
                <a:gd name="connsiteX2" fmla="*/ 109264 w 145782"/>
                <a:gd name="connsiteY2" fmla="*/ 63188 h 126377"/>
                <a:gd name="connsiteX3" fmla="*/ 72746 w 145782"/>
                <a:gd name="connsiteY3" fmla="*/ 126377 h 126377"/>
                <a:gd name="connsiteX4" fmla="*/ 36518 w 145782"/>
                <a:gd name="connsiteY4" fmla="*/ 63188 h 126377"/>
                <a:gd name="connsiteX5" fmla="*/ 0 w 145782"/>
                <a:gd name="connsiteY5" fmla="*/ 0 h 126377"/>
                <a:gd name="connsiteX6" fmla="*/ 72746 w 145782"/>
                <a:gd name="connsiteY6" fmla="*/ 0 h 1263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5782" h="126377">
                  <a:moveTo>
                    <a:pt x="72746" y="0"/>
                  </a:moveTo>
                  <a:lnTo>
                    <a:pt x="145782" y="0"/>
                  </a:lnTo>
                  <a:lnTo>
                    <a:pt x="109264" y="63188"/>
                  </a:lnTo>
                  <a:lnTo>
                    <a:pt x="72746" y="126377"/>
                  </a:lnTo>
                  <a:lnTo>
                    <a:pt x="36518" y="63188"/>
                  </a:lnTo>
                  <a:lnTo>
                    <a:pt x="0" y="0"/>
                  </a:lnTo>
                  <a:lnTo>
                    <a:pt x="72746" y="0"/>
                  </a:lnTo>
                  <a:close/>
                </a:path>
              </a:pathLst>
            </a:custGeom>
            <a:solidFill>
              <a:schemeClr val="accent1"/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pic>
          <p:nvPicPr>
            <p:cNvPr id="15" name="Graphic 14" descr="Research with solid fill">
              <a:extLst>
                <a:ext uri="{FF2B5EF4-FFF2-40B4-BE49-F238E27FC236}">
                  <a16:creationId xmlns:a16="http://schemas.microsoft.com/office/drawing/2014/main" id="{A04B3C14-98AC-8191-7424-7B6561ED3432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tretch>
              <a:fillRect/>
            </a:stretch>
          </p:blipFill>
          <p:spPr>
            <a:xfrm>
              <a:off x="6699464" y="2888400"/>
              <a:ext cx="380354" cy="380354"/>
            </a:xfrm>
            <a:prstGeom prst="rect">
              <a:avLst/>
            </a:prstGeom>
          </p:spPr>
        </p:pic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B3452B61-819D-09FA-D3F5-978F05A5F48B}"/>
                </a:ext>
              </a:extLst>
            </p:cNvPr>
            <p:cNvSpPr txBox="1"/>
            <p:nvPr/>
          </p:nvSpPr>
          <p:spPr>
            <a:xfrm>
              <a:off x="6429829" y="2231321"/>
              <a:ext cx="919622" cy="677108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350" b="1" noProof="1">
                  <a:solidFill>
                    <a:schemeClr val="bg2"/>
                  </a:solidFill>
                </a:rPr>
                <a:t>Lorem Ipsum</a:t>
              </a:r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11879457-6BCF-E874-703F-3CC9BCDC9B2C}"/>
              </a:ext>
            </a:extLst>
          </p:cNvPr>
          <p:cNvGrpSpPr/>
          <p:nvPr/>
        </p:nvGrpSpPr>
        <p:grpSpPr>
          <a:xfrm>
            <a:off x="6873493" y="2605036"/>
            <a:ext cx="1151528" cy="1016171"/>
            <a:chOff x="9159122" y="2231321"/>
            <a:chExt cx="1535371" cy="1354894"/>
          </a:xfrm>
        </p:grpSpPr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7094C917-FC42-FCA1-5E49-7A3EFADABFE2}"/>
                </a:ext>
              </a:extLst>
            </p:cNvPr>
            <p:cNvSpPr/>
            <p:nvPr/>
          </p:nvSpPr>
          <p:spPr>
            <a:xfrm>
              <a:off x="9159122" y="2255217"/>
              <a:ext cx="1535371" cy="1330998"/>
            </a:xfrm>
            <a:custGeom>
              <a:avLst/>
              <a:gdLst>
                <a:gd name="connsiteX0" fmla="*/ 73036 w 145782"/>
                <a:gd name="connsiteY0" fmla="*/ 0 h 126377"/>
                <a:gd name="connsiteX1" fmla="*/ 145782 w 145782"/>
                <a:gd name="connsiteY1" fmla="*/ 0 h 126377"/>
                <a:gd name="connsiteX2" fmla="*/ 109554 w 145782"/>
                <a:gd name="connsiteY2" fmla="*/ 63188 h 126377"/>
                <a:gd name="connsiteX3" fmla="*/ 73036 w 145782"/>
                <a:gd name="connsiteY3" fmla="*/ 126377 h 126377"/>
                <a:gd name="connsiteX4" fmla="*/ 36518 w 145782"/>
                <a:gd name="connsiteY4" fmla="*/ 63188 h 126377"/>
                <a:gd name="connsiteX5" fmla="*/ 0 w 145782"/>
                <a:gd name="connsiteY5" fmla="*/ 0 h 126377"/>
                <a:gd name="connsiteX6" fmla="*/ 73036 w 145782"/>
                <a:gd name="connsiteY6" fmla="*/ 0 h 1263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5782" h="126377">
                  <a:moveTo>
                    <a:pt x="73036" y="0"/>
                  </a:moveTo>
                  <a:lnTo>
                    <a:pt x="145782" y="0"/>
                  </a:lnTo>
                  <a:lnTo>
                    <a:pt x="109554" y="63188"/>
                  </a:lnTo>
                  <a:lnTo>
                    <a:pt x="73036" y="126377"/>
                  </a:lnTo>
                  <a:lnTo>
                    <a:pt x="36518" y="63188"/>
                  </a:lnTo>
                  <a:lnTo>
                    <a:pt x="0" y="0"/>
                  </a:lnTo>
                  <a:lnTo>
                    <a:pt x="73036" y="0"/>
                  </a:lnTo>
                  <a:close/>
                </a:path>
              </a:pathLst>
            </a:custGeom>
            <a:solidFill>
              <a:srgbClr val="805AAB"/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pic>
          <p:nvPicPr>
            <p:cNvPr id="16" name="Graphic 15" descr="Gears with solid fill">
              <a:extLst>
                <a:ext uri="{FF2B5EF4-FFF2-40B4-BE49-F238E27FC236}">
                  <a16:creationId xmlns:a16="http://schemas.microsoft.com/office/drawing/2014/main" id="{7233EEE5-3305-512C-DCEE-093DEB967702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4"/>
                </a:ext>
              </a:extLst>
            </a:blip>
            <a:stretch>
              <a:fillRect/>
            </a:stretch>
          </p:blipFill>
          <p:spPr>
            <a:xfrm>
              <a:off x="9736630" y="2888400"/>
              <a:ext cx="380354" cy="380354"/>
            </a:xfrm>
            <a:prstGeom prst="rect">
              <a:avLst/>
            </a:prstGeom>
          </p:spPr>
        </p:pic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9459291B-8A1B-994C-85D9-FCD0F7B9BE00}"/>
                </a:ext>
              </a:extLst>
            </p:cNvPr>
            <p:cNvSpPr txBox="1"/>
            <p:nvPr/>
          </p:nvSpPr>
          <p:spPr>
            <a:xfrm>
              <a:off x="9466995" y="2231321"/>
              <a:ext cx="919622" cy="677108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350" b="1" noProof="1">
                  <a:solidFill>
                    <a:schemeClr val="bg2"/>
                  </a:solidFill>
                </a:rPr>
                <a:t>Lorem Ipsum</a:t>
              </a:r>
            </a:p>
          </p:txBody>
        </p: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369F8279-5BFB-4799-90AF-9F14E314588B}"/>
              </a:ext>
            </a:extLst>
          </p:cNvPr>
          <p:cNvGrpSpPr/>
          <p:nvPr/>
        </p:nvGrpSpPr>
        <p:grpSpPr>
          <a:xfrm>
            <a:off x="794298" y="4501789"/>
            <a:ext cx="1801956" cy="1013782"/>
            <a:chOff x="332936" y="2596988"/>
            <a:chExt cx="2926080" cy="1351709"/>
          </a:xfrm>
        </p:grpSpPr>
        <p:sp>
          <p:nvSpPr>
            <p:cNvPr id="47" name="TextBox 70">
              <a:extLst>
                <a:ext uri="{FF2B5EF4-FFF2-40B4-BE49-F238E27FC236}">
                  <a16:creationId xmlns:a16="http://schemas.microsoft.com/office/drawing/2014/main" id="{3BBA8743-DFD3-4CE5-8629-D5EADD82C727}"/>
                </a:ext>
              </a:extLst>
            </p:cNvPr>
            <p:cNvSpPr txBox="1"/>
            <p:nvPr/>
          </p:nvSpPr>
          <p:spPr>
            <a:xfrm>
              <a:off x="332936" y="2596988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b="1" noProof="1">
                  <a:solidFill>
                    <a:schemeClr val="accent2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48" name="TextBox 71">
              <a:extLst>
                <a:ext uri="{FF2B5EF4-FFF2-40B4-BE49-F238E27FC236}">
                  <a16:creationId xmlns:a16="http://schemas.microsoft.com/office/drawing/2014/main" id="{BB800912-03A0-4271-807E-AE4867E60F59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proin. </a:t>
              </a:r>
            </a:p>
          </p:txBody>
        </p:sp>
      </p:grpSp>
      <p:grpSp>
        <p:nvGrpSpPr>
          <p:cNvPr id="52" name="Group 51">
            <a:extLst>
              <a:ext uri="{FF2B5EF4-FFF2-40B4-BE49-F238E27FC236}">
                <a16:creationId xmlns:a16="http://schemas.microsoft.com/office/drawing/2014/main" id="{75259320-8EB2-FF28-295E-75BB213DA781}"/>
              </a:ext>
            </a:extLst>
          </p:cNvPr>
          <p:cNvGrpSpPr/>
          <p:nvPr/>
        </p:nvGrpSpPr>
        <p:grpSpPr>
          <a:xfrm>
            <a:off x="3095991" y="4501789"/>
            <a:ext cx="1801956" cy="1013782"/>
            <a:chOff x="332936" y="2596988"/>
            <a:chExt cx="2926080" cy="1351709"/>
          </a:xfrm>
        </p:grpSpPr>
        <p:sp>
          <p:nvSpPr>
            <p:cNvPr id="53" name="TextBox 70">
              <a:extLst>
                <a:ext uri="{FF2B5EF4-FFF2-40B4-BE49-F238E27FC236}">
                  <a16:creationId xmlns:a16="http://schemas.microsoft.com/office/drawing/2014/main" id="{F3FCD051-9BB5-4E03-FE97-5E839898EB2C}"/>
                </a:ext>
              </a:extLst>
            </p:cNvPr>
            <p:cNvSpPr txBox="1"/>
            <p:nvPr/>
          </p:nvSpPr>
          <p:spPr>
            <a:xfrm>
              <a:off x="332936" y="2596988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b="1" noProof="1">
                  <a:solidFill>
                    <a:schemeClr val="accent4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54" name="TextBox 71">
              <a:extLst>
                <a:ext uri="{FF2B5EF4-FFF2-40B4-BE49-F238E27FC236}">
                  <a16:creationId xmlns:a16="http://schemas.microsoft.com/office/drawing/2014/main" id="{CE1C87B0-3410-DAFF-55D5-D50DE4F192B8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proin. </a:t>
              </a:r>
            </a:p>
          </p:txBody>
        </p: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93B6115B-6225-3E68-5095-4244FCCD7B0C}"/>
              </a:ext>
            </a:extLst>
          </p:cNvPr>
          <p:cNvGrpSpPr/>
          <p:nvPr/>
        </p:nvGrpSpPr>
        <p:grpSpPr>
          <a:xfrm>
            <a:off x="5397684" y="4501789"/>
            <a:ext cx="1801956" cy="1013782"/>
            <a:chOff x="332936" y="2596988"/>
            <a:chExt cx="2926080" cy="1351709"/>
          </a:xfrm>
        </p:grpSpPr>
        <p:sp>
          <p:nvSpPr>
            <p:cNvPr id="56" name="TextBox 70">
              <a:extLst>
                <a:ext uri="{FF2B5EF4-FFF2-40B4-BE49-F238E27FC236}">
                  <a16:creationId xmlns:a16="http://schemas.microsoft.com/office/drawing/2014/main" id="{2C0F4E0C-17B4-7BE6-0AF0-36D485BB18BD}"/>
                </a:ext>
              </a:extLst>
            </p:cNvPr>
            <p:cNvSpPr txBox="1"/>
            <p:nvPr/>
          </p:nvSpPr>
          <p:spPr>
            <a:xfrm>
              <a:off x="332936" y="2596988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b="1" noProof="1">
                  <a:solidFill>
                    <a:schemeClr val="accent3">
                      <a:lumMod val="50000"/>
                    </a:schemeClr>
                  </a:solidFill>
                </a:rPr>
                <a:t>Lorem Ipsum</a:t>
              </a:r>
            </a:p>
          </p:txBody>
        </p:sp>
        <p:sp>
          <p:nvSpPr>
            <p:cNvPr id="57" name="TextBox 71">
              <a:extLst>
                <a:ext uri="{FF2B5EF4-FFF2-40B4-BE49-F238E27FC236}">
                  <a16:creationId xmlns:a16="http://schemas.microsoft.com/office/drawing/2014/main" id="{CE08A7BA-8363-E902-1475-742FB83CCADE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proin. </a:t>
              </a:r>
            </a:p>
          </p:txBody>
        </p:sp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02CA5847-101D-A225-0229-CA52E0B1FCE7}"/>
              </a:ext>
            </a:extLst>
          </p:cNvPr>
          <p:cNvGrpSpPr/>
          <p:nvPr/>
        </p:nvGrpSpPr>
        <p:grpSpPr>
          <a:xfrm>
            <a:off x="1945145" y="1551074"/>
            <a:ext cx="1801956" cy="875283"/>
            <a:chOff x="332936" y="2596988"/>
            <a:chExt cx="2926080" cy="1167043"/>
          </a:xfrm>
        </p:grpSpPr>
        <p:sp>
          <p:nvSpPr>
            <p:cNvPr id="59" name="TextBox 70">
              <a:extLst>
                <a:ext uri="{FF2B5EF4-FFF2-40B4-BE49-F238E27FC236}">
                  <a16:creationId xmlns:a16="http://schemas.microsoft.com/office/drawing/2014/main" id="{74AA199A-C7C9-061A-CCB9-19D7BDB3295F}"/>
                </a:ext>
              </a:extLst>
            </p:cNvPr>
            <p:cNvSpPr txBox="1"/>
            <p:nvPr/>
          </p:nvSpPr>
          <p:spPr>
            <a:xfrm>
              <a:off x="332936" y="2596988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b="1" noProof="1">
                  <a:solidFill>
                    <a:schemeClr val="accent5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60" name="TextBox 71">
              <a:extLst>
                <a:ext uri="{FF2B5EF4-FFF2-40B4-BE49-F238E27FC236}">
                  <a16:creationId xmlns:a16="http://schemas.microsoft.com/office/drawing/2014/main" id="{93D20EE6-5413-480B-14B4-1BF118D0FC29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viverra. </a:t>
              </a:r>
            </a:p>
          </p:txBody>
        </p:sp>
      </p:grpSp>
      <p:grpSp>
        <p:nvGrpSpPr>
          <p:cNvPr id="61" name="Group 60">
            <a:extLst>
              <a:ext uri="{FF2B5EF4-FFF2-40B4-BE49-F238E27FC236}">
                <a16:creationId xmlns:a16="http://schemas.microsoft.com/office/drawing/2014/main" id="{4D033051-25AB-029E-1883-73452AA5D8A7}"/>
              </a:ext>
            </a:extLst>
          </p:cNvPr>
          <p:cNvGrpSpPr/>
          <p:nvPr/>
        </p:nvGrpSpPr>
        <p:grpSpPr>
          <a:xfrm>
            <a:off x="4246838" y="1551074"/>
            <a:ext cx="1801956" cy="875283"/>
            <a:chOff x="332936" y="2596988"/>
            <a:chExt cx="2926080" cy="1167043"/>
          </a:xfrm>
        </p:grpSpPr>
        <p:sp>
          <p:nvSpPr>
            <p:cNvPr id="62" name="TextBox 70">
              <a:extLst>
                <a:ext uri="{FF2B5EF4-FFF2-40B4-BE49-F238E27FC236}">
                  <a16:creationId xmlns:a16="http://schemas.microsoft.com/office/drawing/2014/main" id="{884145E7-B2B2-7F85-DE31-2F1751800CC0}"/>
                </a:ext>
              </a:extLst>
            </p:cNvPr>
            <p:cNvSpPr txBox="1"/>
            <p:nvPr/>
          </p:nvSpPr>
          <p:spPr>
            <a:xfrm>
              <a:off x="332936" y="2596988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b="1" noProof="1">
                  <a:solidFill>
                    <a:schemeClr val="accent1"/>
                  </a:solidFill>
                </a:rPr>
                <a:t>Lorem Ipsum</a:t>
              </a:r>
            </a:p>
          </p:txBody>
        </p:sp>
        <p:sp>
          <p:nvSpPr>
            <p:cNvPr id="63" name="TextBox 71">
              <a:extLst>
                <a:ext uri="{FF2B5EF4-FFF2-40B4-BE49-F238E27FC236}">
                  <a16:creationId xmlns:a16="http://schemas.microsoft.com/office/drawing/2014/main" id="{8D97267F-306B-8E90-A515-8A3A3AF775D5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viverra. </a:t>
              </a:r>
            </a:p>
          </p:txBody>
        </p:sp>
      </p:grpSp>
      <p:grpSp>
        <p:nvGrpSpPr>
          <p:cNvPr id="64" name="Group 63">
            <a:extLst>
              <a:ext uri="{FF2B5EF4-FFF2-40B4-BE49-F238E27FC236}">
                <a16:creationId xmlns:a16="http://schemas.microsoft.com/office/drawing/2014/main" id="{E455E9EC-D954-4D8E-D81E-568C6C6774A6}"/>
              </a:ext>
            </a:extLst>
          </p:cNvPr>
          <p:cNvGrpSpPr/>
          <p:nvPr/>
        </p:nvGrpSpPr>
        <p:grpSpPr>
          <a:xfrm>
            <a:off x="6548531" y="1551074"/>
            <a:ext cx="1801956" cy="875283"/>
            <a:chOff x="332936" y="2596988"/>
            <a:chExt cx="2926080" cy="1167043"/>
          </a:xfrm>
        </p:grpSpPr>
        <p:sp>
          <p:nvSpPr>
            <p:cNvPr id="65" name="TextBox 70">
              <a:extLst>
                <a:ext uri="{FF2B5EF4-FFF2-40B4-BE49-F238E27FC236}">
                  <a16:creationId xmlns:a16="http://schemas.microsoft.com/office/drawing/2014/main" id="{3553AAFC-FE15-F550-4B4F-26BF79564D85}"/>
                </a:ext>
              </a:extLst>
            </p:cNvPr>
            <p:cNvSpPr txBox="1"/>
            <p:nvPr/>
          </p:nvSpPr>
          <p:spPr>
            <a:xfrm>
              <a:off x="332936" y="2596988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b="1" noProof="1">
                  <a:solidFill>
                    <a:srgbClr val="7030A0"/>
                  </a:solidFill>
                </a:rPr>
                <a:t>Lorem Ipsum</a:t>
              </a:r>
            </a:p>
          </p:txBody>
        </p:sp>
        <p:sp>
          <p:nvSpPr>
            <p:cNvPr id="66" name="TextBox 71">
              <a:extLst>
                <a:ext uri="{FF2B5EF4-FFF2-40B4-BE49-F238E27FC236}">
                  <a16:creationId xmlns:a16="http://schemas.microsoft.com/office/drawing/2014/main" id="{06833B5D-10BE-81E5-CA22-4F5214CE7440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959959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9E5D95-B1A7-A10B-5EB5-A26C5A0AF4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Zigzag Horizontal Road – Slide Template</a:t>
            </a: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8C4E9892-C094-077E-E8E2-562CD528042A}"/>
              </a:ext>
            </a:extLst>
          </p:cNvPr>
          <p:cNvGrpSpPr/>
          <p:nvPr/>
        </p:nvGrpSpPr>
        <p:grpSpPr>
          <a:xfrm>
            <a:off x="885040" y="2430634"/>
            <a:ext cx="7373921" cy="2145322"/>
            <a:chOff x="885040" y="2430634"/>
            <a:chExt cx="7373921" cy="2145322"/>
          </a:xfrm>
        </p:grpSpPr>
        <p:sp>
          <p:nvSpPr>
            <p:cNvPr id="3" name="Freeform 2">
              <a:extLst>
                <a:ext uri="{FF2B5EF4-FFF2-40B4-BE49-F238E27FC236}">
                  <a16:creationId xmlns:a16="http://schemas.microsoft.com/office/drawing/2014/main" id="{BA48BE4A-57EF-061E-722D-DE45D3812F8A}"/>
                </a:ext>
              </a:extLst>
            </p:cNvPr>
            <p:cNvSpPr/>
            <p:nvPr/>
          </p:nvSpPr>
          <p:spPr>
            <a:xfrm>
              <a:off x="885040" y="2430634"/>
              <a:ext cx="7373921" cy="2145322"/>
            </a:xfrm>
            <a:custGeom>
              <a:avLst/>
              <a:gdLst>
                <a:gd name="connsiteX0" fmla="*/ 830641 w 933529"/>
                <a:gd name="connsiteY0" fmla="*/ 271595 h 271595"/>
                <a:gd name="connsiteX1" fmla="*/ 779052 w 933529"/>
                <a:gd name="connsiteY1" fmla="*/ 241740 h 271595"/>
                <a:gd name="connsiteX2" fmla="*/ 684859 w 933529"/>
                <a:gd name="connsiteY2" fmla="*/ 78551 h 271595"/>
                <a:gd name="connsiteX3" fmla="*/ 671817 w 933529"/>
                <a:gd name="connsiteY3" fmla="*/ 101160 h 271595"/>
                <a:gd name="connsiteX4" fmla="*/ 672686 w 933529"/>
                <a:gd name="connsiteY4" fmla="*/ 101160 h 271595"/>
                <a:gd name="connsiteX5" fmla="*/ 591535 w 933529"/>
                <a:gd name="connsiteY5" fmla="*/ 241740 h 271595"/>
                <a:gd name="connsiteX6" fmla="*/ 539946 w 933529"/>
                <a:gd name="connsiteY6" fmla="*/ 271595 h 271595"/>
                <a:gd name="connsiteX7" fmla="*/ 539946 w 933529"/>
                <a:gd name="connsiteY7" fmla="*/ 271595 h 271595"/>
                <a:gd name="connsiteX8" fmla="*/ 488357 w 933529"/>
                <a:gd name="connsiteY8" fmla="*/ 241740 h 271595"/>
                <a:gd name="connsiteX9" fmla="*/ 394163 w 933529"/>
                <a:gd name="connsiteY9" fmla="*/ 78551 h 271595"/>
                <a:gd name="connsiteX10" fmla="*/ 299970 w 933529"/>
                <a:gd name="connsiteY10" fmla="*/ 241740 h 271595"/>
                <a:gd name="connsiteX11" fmla="*/ 248381 w 933529"/>
                <a:gd name="connsiteY11" fmla="*/ 271595 h 271595"/>
                <a:gd name="connsiteX12" fmla="*/ 248381 w 933529"/>
                <a:gd name="connsiteY12" fmla="*/ 271595 h 271595"/>
                <a:gd name="connsiteX13" fmla="*/ 196792 w 933529"/>
                <a:gd name="connsiteY13" fmla="*/ 241740 h 271595"/>
                <a:gd name="connsiteX14" fmla="*/ 102598 w 933529"/>
                <a:gd name="connsiteY14" fmla="*/ 78551 h 271595"/>
                <a:gd name="connsiteX15" fmla="*/ 59704 w 933529"/>
                <a:gd name="connsiteY15" fmla="*/ 153044 h 271595"/>
                <a:gd name="connsiteX16" fmla="*/ 0 w 933529"/>
                <a:gd name="connsiteY16" fmla="*/ 118551 h 271595"/>
                <a:gd name="connsiteX17" fmla="*/ 51299 w 933529"/>
                <a:gd name="connsiteY17" fmla="*/ 29855 h 271595"/>
                <a:gd name="connsiteX18" fmla="*/ 102888 w 933529"/>
                <a:gd name="connsiteY18" fmla="*/ 0 h 271595"/>
                <a:gd name="connsiteX19" fmla="*/ 154477 w 933529"/>
                <a:gd name="connsiteY19" fmla="*/ 29855 h 271595"/>
                <a:gd name="connsiteX20" fmla="*/ 248671 w 933529"/>
                <a:gd name="connsiteY20" fmla="*/ 193044 h 271595"/>
                <a:gd name="connsiteX21" fmla="*/ 342864 w 933529"/>
                <a:gd name="connsiteY21" fmla="*/ 29855 h 271595"/>
                <a:gd name="connsiteX22" fmla="*/ 394453 w 933529"/>
                <a:gd name="connsiteY22" fmla="*/ 0 h 271595"/>
                <a:gd name="connsiteX23" fmla="*/ 446042 w 933529"/>
                <a:gd name="connsiteY23" fmla="*/ 29855 h 271595"/>
                <a:gd name="connsiteX24" fmla="*/ 540236 w 933529"/>
                <a:gd name="connsiteY24" fmla="*/ 193044 h 271595"/>
                <a:gd name="connsiteX25" fmla="*/ 553278 w 933529"/>
                <a:gd name="connsiteY25" fmla="*/ 170436 h 271595"/>
                <a:gd name="connsiteX26" fmla="*/ 552408 w 933529"/>
                <a:gd name="connsiteY26" fmla="*/ 170436 h 271595"/>
                <a:gd name="connsiteX27" fmla="*/ 633560 w 933529"/>
                <a:gd name="connsiteY27" fmla="*/ 29855 h 271595"/>
                <a:gd name="connsiteX28" fmla="*/ 685149 w 933529"/>
                <a:gd name="connsiteY28" fmla="*/ 0 h 271595"/>
                <a:gd name="connsiteX29" fmla="*/ 685149 w 933529"/>
                <a:gd name="connsiteY29" fmla="*/ 0 h 271595"/>
                <a:gd name="connsiteX30" fmla="*/ 736738 w 933529"/>
                <a:gd name="connsiteY30" fmla="*/ 29855 h 271595"/>
                <a:gd name="connsiteX31" fmla="*/ 830931 w 933529"/>
                <a:gd name="connsiteY31" fmla="*/ 193044 h 271595"/>
                <a:gd name="connsiteX32" fmla="*/ 873825 w 933529"/>
                <a:gd name="connsiteY32" fmla="*/ 118551 h 271595"/>
                <a:gd name="connsiteX33" fmla="*/ 933529 w 933529"/>
                <a:gd name="connsiteY33" fmla="*/ 153044 h 271595"/>
                <a:gd name="connsiteX34" fmla="*/ 882230 w 933529"/>
                <a:gd name="connsiteY34" fmla="*/ 241740 h 271595"/>
                <a:gd name="connsiteX35" fmla="*/ 830641 w 933529"/>
                <a:gd name="connsiteY35" fmla="*/ 271595 h 271595"/>
                <a:gd name="connsiteX0" fmla="*/ 830641 w 933529"/>
                <a:gd name="connsiteY0" fmla="*/ 271595 h 271595"/>
                <a:gd name="connsiteX1" fmla="*/ 779052 w 933529"/>
                <a:gd name="connsiteY1" fmla="*/ 241740 h 271595"/>
                <a:gd name="connsiteX2" fmla="*/ 684859 w 933529"/>
                <a:gd name="connsiteY2" fmla="*/ 78551 h 271595"/>
                <a:gd name="connsiteX3" fmla="*/ 671817 w 933529"/>
                <a:gd name="connsiteY3" fmla="*/ 101160 h 271595"/>
                <a:gd name="connsiteX4" fmla="*/ 591535 w 933529"/>
                <a:gd name="connsiteY4" fmla="*/ 241740 h 271595"/>
                <a:gd name="connsiteX5" fmla="*/ 539946 w 933529"/>
                <a:gd name="connsiteY5" fmla="*/ 271595 h 271595"/>
                <a:gd name="connsiteX6" fmla="*/ 539946 w 933529"/>
                <a:gd name="connsiteY6" fmla="*/ 271595 h 271595"/>
                <a:gd name="connsiteX7" fmla="*/ 488357 w 933529"/>
                <a:gd name="connsiteY7" fmla="*/ 241740 h 271595"/>
                <a:gd name="connsiteX8" fmla="*/ 394163 w 933529"/>
                <a:gd name="connsiteY8" fmla="*/ 78551 h 271595"/>
                <a:gd name="connsiteX9" fmla="*/ 299970 w 933529"/>
                <a:gd name="connsiteY9" fmla="*/ 241740 h 271595"/>
                <a:gd name="connsiteX10" fmla="*/ 248381 w 933529"/>
                <a:gd name="connsiteY10" fmla="*/ 271595 h 271595"/>
                <a:gd name="connsiteX11" fmla="*/ 248381 w 933529"/>
                <a:gd name="connsiteY11" fmla="*/ 271595 h 271595"/>
                <a:gd name="connsiteX12" fmla="*/ 196792 w 933529"/>
                <a:gd name="connsiteY12" fmla="*/ 241740 h 271595"/>
                <a:gd name="connsiteX13" fmla="*/ 102598 w 933529"/>
                <a:gd name="connsiteY13" fmla="*/ 78551 h 271595"/>
                <a:gd name="connsiteX14" fmla="*/ 59704 w 933529"/>
                <a:gd name="connsiteY14" fmla="*/ 153044 h 271595"/>
                <a:gd name="connsiteX15" fmla="*/ 0 w 933529"/>
                <a:gd name="connsiteY15" fmla="*/ 118551 h 271595"/>
                <a:gd name="connsiteX16" fmla="*/ 51299 w 933529"/>
                <a:gd name="connsiteY16" fmla="*/ 29855 h 271595"/>
                <a:gd name="connsiteX17" fmla="*/ 102888 w 933529"/>
                <a:gd name="connsiteY17" fmla="*/ 0 h 271595"/>
                <a:gd name="connsiteX18" fmla="*/ 154477 w 933529"/>
                <a:gd name="connsiteY18" fmla="*/ 29855 h 271595"/>
                <a:gd name="connsiteX19" fmla="*/ 248671 w 933529"/>
                <a:gd name="connsiteY19" fmla="*/ 193044 h 271595"/>
                <a:gd name="connsiteX20" fmla="*/ 342864 w 933529"/>
                <a:gd name="connsiteY20" fmla="*/ 29855 h 271595"/>
                <a:gd name="connsiteX21" fmla="*/ 394453 w 933529"/>
                <a:gd name="connsiteY21" fmla="*/ 0 h 271595"/>
                <a:gd name="connsiteX22" fmla="*/ 446042 w 933529"/>
                <a:gd name="connsiteY22" fmla="*/ 29855 h 271595"/>
                <a:gd name="connsiteX23" fmla="*/ 540236 w 933529"/>
                <a:gd name="connsiteY23" fmla="*/ 193044 h 271595"/>
                <a:gd name="connsiteX24" fmla="*/ 553278 w 933529"/>
                <a:gd name="connsiteY24" fmla="*/ 170436 h 271595"/>
                <a:gd name="connsiteX25" fmla="*/ 552408 w 933529"/>
                <a:gd name="connsiteY25" fmla="*/ 170436 h 271595"/>
                <a:gd name="connsiteX26" fmla="*/ 633560 w 933529"/>
                <a:gd name="connsiteY26" fmla="*/ 29855 h 271595"/>
                <a:gd name="connsiteX27" fmla="*/ 685149 w 933529"/>
                <a:gd name="connsiteY27" fmla="*/ 0 h 271595"/>
                <a:gd name="connsiteX28" fmla="*/ 685149 w 933529"/>
                <a:gd name="connsiteY28" fmla="*/ 0 h 271595"/>
                <a:gd name="connsiteX29" fmla="*/ 736738 w 933529"/>
                <a:gd name="connsiteY29" fmla="*/ 29855 h 271595"/>
                <a:gd name="connsiteX30" fmla="*/ 830931 w 933529"/>
                <a:gd name="connsiteY30" fmla="*/ 193044 h 271595"/>
                <a:gd name="connsiteX31" fmla="*/ 873825 w 933529"/>
                <a:gd name="connsiteY31" fmla="*/ 118551 h 271595"/>
                <a:gd name="connsiteX32" fmla="*/ 933529 w 933529"/>
                <a:gd name="connsiteY32" fmla="*/ 153044 h 271595"/>
                <a:gd name="connsiteX33" fmla="*/ 882230 w 933529"/>
                <a:gd name="connsiteY33" fmla="*/ 241740 h 271595"/>
                <a:gd name="connsiteX34" fmla="*/ 830641 w 933529"/>
                <a:gd name="connsiteY34" fmla="*/ 271595 h 271595"/>
                <a:gd name="connsiteX0" fmla="*/ 830641 w 933529"/>
                <a:gd name="connsiteY0" fmla="*/ 271595 h 271595"/>
                <a:gd name="connsiteX1" fmla="*/ 779052 w 933529"/>
                <a:gd name="connsiteY1" fmla="*/ 241740 h 271595"/>
                <a:gd name="connsiteX2" fmla="*/ 684859 w 933529"/>
                <a:gd name="connsiteY2" fmla="*/ 78551 h 271595"/>
                <a:gd name="connsiteX3" fmla="*/ 591535 w 933529"/>
                <a:gd name="connsiteY3" fmla="*/ 241740 h 271595"/>
                <a:gd name="connsiteX4" fmla="*/ 539946 w 933529"/>
                <a:gd name="connsiteY4" fmla="*/ 271595 h 271595"/>
                <a:gd name="connsiteX5" fmla="*/ 539946 w 933529"/>
                <a:gd name="connsiteY5" fmla="*/ 271595 h 271595"/>
                <a:gd name="connsiteX6" fmla="*/ 488357 w 933529"/>
                <a:gd name="connsiteY6" fmla="*/ 241740 h 271595"/>
                <a:gd name="connsiteX7" fmla="*/ 394163 w 933529"/>
                <a:gd name="connsiteY7" fmla="*/ 78551 h 271595"/>
                <a:gd name="connsiteX8" fmla="*/ 299970 w 933529"/>
                <a:gd name="connsiteY8" fmla="*/ 241740 h 271595"/>
                <a:gd name="connsiteX9" fmla="*/ 248381 w 933529"/>
                <a:gd name="connsiteY9" fmla="*/ 271595 h 271595"/>
                <a:gd name="connsiteX10" fmla="*/ 248381 w 933529"/>
                <a:gd name="connsiteY10" fmla="*/ 271595 h 271595"/>
                <a:gd name="connsiteX11" fmla="*/ 196792 w 933529"/>
                <a:gd name="connsiteY11" fmla="*/ 241740 h 271595"/>
                <a:gd name="connsiteX12" fmla="*/ 102598 w 933529"/>
                <a:gd name="connsiteY12" fmla="*/ 78551 h 271595"/>
                <a:gd name="connsiteX13" fmla="*/ 59704 w 933529"/>
                <a:gd name="connsiteY13" fmla="*/ 153044 h 271595"/>
                <a:gd name="connsiteX14" fmla="*/ 0 w 933529"/>
                <a:gd name="connsiteY14" fmla="*/ 118551 h 271595"/>
                <a:gd name="connsiteX15" fmla="*/ 51299 w 933529"/>
                <a:gd name="connsiteY15" fmla="*/ 29855 h 271595"/>
                <a:gd name="connsiteX16" fmla="*/ 102888 w 933529"/>
                <a:gd name="connsiteY16" fmla="*/ 0 h 271595"/>
                <a:gd name="connsiteX17" fmla="*/ 154477 w 933529"/>
                <a:gd name="connsiteY17" fmla="*/ 29855 h 271595"/>
                <a:gd name="connsiteX18" fmla="*/ 248671 w 933529"/>
                <a:gd name="connsiteY18" fmla="*/ 193044 h 271595"/>
                <a:gd name="connsiteX19" fmla="*/ 342864 w 933529"/>
                <a:gd name="connsiteY19" fmla="*/ 29855 h 271595"/>
                <a:gd name="connsiteX20" fmla="*/ 394453 w 933529"/>
                <a:gd name="connsiteY20" fmla="*/ 0 h 271595"/>
                <a:gd name="connsiteX21" fmla="*/ 446042 w 933529"/>
                <a:gd name="connsiteY21" fmla="*/ 29855 h 271595"/>
                <a:gd name="connsiteX22" fmla="*/ 540236 w 933529"/>
                <a:gd name="connsiteY22" fmla="*/ 193044 h 271595"/>
                <a:gd name="connsiteX23" fmla="*/ 553278 w 933529"/>
                <a:gd name="connsiteY23" fmla="*/ 170436 h 271595"/>
                <a:gd name="connsiteX24" fmla="*/ 552408 w 933529"/>
                <a:gd name="connsiteY24" fmla="*/ 170436 h 271595"/>
                <a:gd name="connsiteX25" fmla="*/ 633560 w 933529"/>
                <a:gd name="connsiteY25" fmla="*/ 29855 h 271595"/>
                <a:gd name="connsiteX26" fmla="*/ 685149 w 933529"/>
                <a:gd name="connsiteY26" fmla="*/ 0 h 271595"/>
                <a:gd name="connsiteX27" fmla="*/ 685149 w 933529"/>
                <a:gd name="connsiteY27" fmla="*/ 0 h 271595"/>
                <a:gd name="connsiteX28" fmla="*/ 736738 w 933529"/>
                <a:gd name="connsiteY28" fmla="*/ 29855 h 271595"/>
                <a:gd name="connsiteX29" fmla="*/ 830931 w 933529"/>
                <a:gd name="connsiteY29" fmla="*/ 193044 h 271595"/>
                <a:gd name="connsiteX30" fmla="*/ 873825 w 933529"/>
                <a:gd name="connsiteY30" fmla="*/ 118551 h 271595"/>
                <a:gd name="connsiteX31" fmla="*/ 933529 w 933529"/>
                <a:gd name="connsiteY31" fmla="*/ 153044 h 271595"/>
                <a:gd name="connsiteX32" fmla="*/ 882230 w 933529"/>
                <a:gd name="connsiteY32" fmla="*/ 241740 h 271595"/>
                <a:gd name="connsiteX33" fmla="*/ 830641 w 933529"/>
                <a:gd name="connsiteY33" fmla="*/ 271595 h 271595"/>
                <a:gd name="connsiteX0" fmla="*/ 830641 w 933529"/>
                <a:gd name="connsiteY0" fmla="*/ 271595 h 271595"/>
                <a:gd name="connsiteX1" fmla="*/ 779052 w 933529"/>
                <a:gd name="connsiteY1" fmla="*/ 241740 h 271595"/>
                <a:gd name="connsiteX2" fmla="*/ 684859 w 933529"/>
                <a:gd name="connsiteY2" fmla="*/ 78551 h 271595"/>
                <a:gd name="connsiteX3" fmla="*/ 591535 w 933529"/>
                <a:gd name="connsiteY3" fmla="*/ 241740 h 271595"/>
                <a:gd name="connsiteX4" fmla="*/ 539946 w 933529"/>
                <a:gd name="connsiteY4" fmla="*/ 271595 h 271595"/>
                <a:gd name="connsiteX5" fmla="*/ 539946 w 933529"/>
                <a:gd name="connsiteY5" fmla="*/ 271595 h 271595"/>
                <a:gd name="connsiteX6" fmla="*/ 488357 w 933529"/>
                <a:gd name="connsiteY6" fmla="*/ 241740 h 271595"/>
                <a:gd name="connsiteX7" fmla="*/ 394163 w 933529"/>
                <a:gd name="connsiteY7" fmla="*/ 78551 h 271595"/>
                <a:gd name="connsiteX8" fmla="*/ 299970 w 933529"/>
                <a:gd name="connsiteY8" fmla="*/ 241740 h 271595"/>
                <a:gd name="connsiteX9" fmla="*/ 248381 w 933529"/>
                <a:gd name="connsiteY9" fmla="*/ 271595 h 271595"/>
                <a:gd name="connsiteX10" fmla="*/ 248381 w 933529"/>
                <a:gd name="connsiteY10" fmla="*/ 271595 h 271595"/>
                <a:gd name="connsiteX11" fmla="*/ 196792 w 933529"/>
                <a:gd name="connsiteY11" fmla="*/ 241740 h 271595"/>
                <a:gd name="connsiteX12" fmla="*/ 102598 w 933529"/>
                <a:gd name="connsiteY12" fmla="*/ 78551 h 271595"/>
                <a:gd name="connsiteX13" fmla="*/ 59704 w 933529"/>
                <a:gd name="connsiteY13" fmla="*/ 153044 h 271595"/>
                <a:gd name="connsiteX14" fmla="*/ 0 w 933529"/>
                <a:gd name="connsiteY14" fmla="*/ 118551 h 271595"/>
                <a:gd name="connsiteX15" fmla="*/ 51299 w 933529"/>
                <a:gd name="connsiteY15" fmla="*/ 29855 h 271595"/>
                <a:gd name="connsiteX16" fmla="*/ 102888 w 933529"/>
                <a:gd name="connsiteY16" fmla="*/ 0 h 271595"/>
                <a:gd name="connsiteX17" fmla="*/ 154477 w 933529"/>
                <a:gd name="connsiteY17" fmla="*/ 29855 h 271595"/>
                <a:gd name="connsiteX18" fmla="*/ 248671 w 933529"/>
                <a:gd name="connsiteY18" fmla="*/ 193044 h 271595"/>
                <a:gd name="connsiteX19" fmla="*/ 342864 w 933529"/>
                <a:gd name="connsiteY19" fmla="*/ 29855 h 271595"/>
                <a:gd name="connsiteX20" fmla="*/ 394453 w 933529"/>
                <a:gd name="connsiteY20" fmla="*/ 0 h 271595"/>
                <a:gd name="connsiteX21" fmla="*/ 446042 w 933529"/>
                <a:gd name="connsiteY21" fmla="*/ 29855 h 271595"/>
                <a:gd name="connsiteX22" fmla="*/ 540236 w 933529"/>
                <a:gd name="connsiteY22" fmla="*/ 193044 h 271595"/>
                <a:gd name="connsiteX23" fmla="*/ 552408 w 933529"/>
                <a:gd name="connsiteY23" fmla="*/ 170436 h 271595"/>
                <a:gd name="connsiteX24" fmla="*/ 633560 w 933529"/>
                <a:gd name="connsiteY24" fmla="*/ 29855 h 271595"/>
                <a:gd name="connsiteX25" fmla="*/ 685149 w 933529"/>
                <a:gd name="connsiteY25" fmla="*/ 0 h 271595"/>
                <a:gd name="connsiteX26" fmla="*/ 685149 w 933529"/>
                <a:gd name="connsiteY26" fmla="*/ 0 h 271595"/>
                <a:gd name="connsiteX27" fmla="*/ 736738 w 933529"/>
                <a:gd name="connsiteY27" fmla="*/ 29855 h 271595"/>
                <a:gd name="connsiteX28" fmla="*/ 830931 w 933529"/>
                <a:gd name="connsiteY28" fmla="*/ 193044 h 271595"/>
                <a:gd name="connsiteX29" fmla="*/ 873825 w 933529"/>
                <a:gd name="connsiteY29" fmla="*/ 118551 h 271595"/>
                <a:gd name="connsiteX30" fmla="*/ 933529 w 933529"/>
                <a:gd name="connsiteY30" fmla="*/ 153044 h 271595"/>
                <a:gd name="connsiteX31" fmla="*/ 882230 w 933529"/>
                <a:gd name="connsiteY31" fmla="*/ 241740 h 271595"/>
                <a:gd name="connsiteX32" fmla="*/ 830641 w 933529"/>
                <a:gd name="connsiteY32" fmla="*/ 271595 h 271595"/>
                <a:gd name="connsiteX0" fmla="*/ 830641 w 933529"/>
                <a:gd name="connsiteY0" fmla="*/ 271595 h 271595"/>
                <a:gd name="connsiteX1" fmla="*/ 779052 w 933529"/>
                <a:gd name="connsiteY1" fmla="*/ 241740 h 271595"/>
                <a:gd name="connsiteX2" fmla="*/ 684859 w 933529"/>
                <a:gd name="connsiteY2" fmla="*/ 78551 h 271595"/>
                <a:gd name="connsiteX3" fmla="*/ 591535 w 933529"/>
                <a:gd name="connsiteY3" fmla="*/ 241740 h 271595"/>
                <a:gd name="connsiteX4" fmla="*/ 539946 w 933529"/>
                <a:gd name="connsiteY4" fmla="*/ 271595 h 271595"/>
                <a:gd name="connsiteX5" fmla="*/ 539946 w 933529"/>
                <a:gd name="connsiteY5" fmla="*/ 271595 h 271595"/>
                <a:gd name="connsiteX6" fmla="*/ 488357 w 933529"/>
                <a:gd name="connsiteY6" fmla="*/ 241740 h 271595"/>
                <a:gd name="connsiteX7" fmla="*/ 394163 w 933529"/>
                <a:gd name="connsiteY7" fmla="*/ 78551 h 271595"/>
                <a:gd name="connsiteX8" fmla="*/ 299970 w 933529"/>
                <a:gd name="connsiteY8" fmla="*/ 241740 h 271595"/>
                <a:gd name="connsiteX9" fmla="*/ 248381 w 933529"/>
                <a:gd name="connsiteY9" fmla="*/ 271595 h 271595"/>
                <a:gd name="connsiteX10" fmla="*/ 248381 w 933529"/>
                <a:gd name="connsiteY10" fmla="*/ 271595 h 271595"/>
                <a:gd name="connsiteX11" fmla="*/ 196792 w 933529"/>
                <a:gd name="connsiteY11" fmla="*/ 241740 h 271595"/>
                <a:gd name="connsiteX12" fmla="*/ 102598 w 933529"/>
                <a:gd name="connsiteY12" fmla="*/ 78551 h 271595"/>
                <a:gd name="connsiteX13" fmla="*/ 59704 w 933529"/>
                <a:gd name="connsiteY13" fmla="*/ 153044 h 271595"/>
                <a:gd name="connsiteX14" fmla="*/ 0 w 933529"/>
                <a:gd name="connsiteY14" fmla="*/ 118551 h 271595"/>
                <a:gd name="connsiteX15" fmla="*/ 51299 w 933529"/>
                <a:gd name="connsiteY15" fmla="*/ 29855 h 271595"/>
                <a:gd name="connsiteX16" fmla="*/ 102888 w 933529"/>
                <a:gd name="connsiteY16" fmla="*/ 0 h 271595"/>
                <a:gd name="connsiteX17" fmla="*/ 154477 w 933529"/>
                <a:gd name="connsiteY17" fmla="*/ 29855 h 271595"/>
                <a:gd name="connsiteX18" fmla="*/ 248671 w 933529"/>
                <a:gd name="connsiteY18" fmla="*/ 193044 h 271595"/>
                <a:gd name="connsiteX19" fmla="*/ 342864 w 933529"/>
                <a:gd name="connsiteY19" fmla="*/ 29855 h 271595"/>
                <a:gd name="connsiteX20" fmla="*/ 394453 w 933529"/>
                <a:gd name="connsiteY20" fmla="*/ 0 h 271595"/>
                <a:gd name="connsiteX21" fmla="*/ 446042 w 933529"/>
                <a:gd name="connsiteY21" fmla="*/ 29855 h 271595"/>
                <a:gd name="connsiteX22" fmla="*/ 540236 w 933529"/>
                <a:gd name="connsiteY22" fmla="*/ 193044 h 271595"/>
                <a:gd name="connsiteX23" fmla="*/ 633560 w 933529"/>
                <a:gd name="connsiteY23" fmla="*/ 29855 h 271595"/>
                <a:gd name="connsiteX24" fmla="*/ 685149 w 933529"/>
                <a:gd name="connsiteY24" fmla="*/ 0 h 271595"/>
                <a:gd name="connsiteX25" fmla="*/ 685149 w 933529"/>
                <a:gd name="connsiteY25" fmla="*/ 0 h 271595"/>
                <a:gd name="connsiteX26" fmla="*/ 736738 w 933529"/>
                <a:gd name="connsiteY26" fmla="*/ 29855 h 271595"/>
                <a:gd name="connsiteX27" fmla="*/ 830931 w 933529"/>
                <a:gd name="connsiteY27" fmla="*/ 193044 h 271595"/>
                <a:gd name="connsiteX28" fmla="*/ 873825 w 933529"/>
                <a:gd name="connsiteY28" fmla="*/ 118551 h 271595"/>
                <a:gd name="connsiteX29" fmla="*/ 933529 w 933529"/>
                <a:gd name="connsiteY29" fmla="*/ 153044 h 271595"/>
                <a:gd name="connsiteX30" fmla="*/ 882230 w 933529"/>
                <a:gd name="connsiteY30" fmla="*/ 241740 h 271595"/>
                <a:gd name="connsiteX31" fmla="*/ 830641 w 933529"/>
                <a:gd name="connsiteY31" fmla="*/ 271595 h 2715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933529" h="271595">
                  <a:moveTo>
                    <a:pt x="830641" y="271595"/>
                  </a:moveTo>
                  <a:cubicBezTo>
                    <a:pt x="809194" y="271595"/>
                    <a:pt x="789776" y="260581"/>
                    <a:pt x="779052" y="241740"/>
                  </a:cubicBezTo>
                  <a:lnTo>
                    <a:pt x="684859" y="78551"/>
                  </a:lnTo>
                  <a:lnTo>
                    <a:pt x="591535" y="241740"/>
                  </a:lnTo>
                  <a:cubicBezTo>
                    <a:pt x="580811" y="260291"/>
                    <a:pt x="561393" y="271595"/>
                    <a:pt x="539946" y="271595"/>
                  </a:cubicBezTo>
                  <a:lnTo>
                    <a:pt x="539946" y="271595"/>
                  </a:lnTo>
                  <a:cubicBezTo>
                    <a:pt x="518499" y="271595"/>
                    <a:pt x="499080" y="260581"/>
                    <a:pt x="488357" y="241740"/>
                  </a:cubicBezTo>
                  <a:lnTo>
                    <a:pt x="394163" y="78551"/>
                  </a:lnTo>
                  <a:lnTo>
                    <a:pt x="299970" y="241740"/>
                  </a:lnTo>
                  <a:cubicBezTo>
                    <a:pt x="289246" y="260291"/>
                    <a:pt x="269828" y="271595"/>
                    <a:pt x="248381" y="271595"/>
                  </a:cubicBezTo>
                  <a:lnTo>
                    <a:pt x="248381" y="271595"/>
                  </a:lnTo>
                  <a:cubicBezTo>
                    <a:pt x="226934" y="271595"/>
                    <a:pt x="207515" y="260581"/>
                    <a:pt x="196792" y="241740"/>
                  </a:cubicBezTo>
                  <a:lnTo>
                    <a:pt x="102598" y="78551"/>
                  </a:lnTo>
                  <a:lnTo>
                    <a:pt x="59704" y="153044"/>
                  </a:lnTo>
                  <a:lnTo>
                    <a:pt x="0" y="118551"/>
                  </a:lnTo>
                  <a:lnTo>
                    <a:pt x="51299" y="29855"/>
                  </a:lnTo>
                  <a:cubicBezTo>
                    <a:pt x="62023" y="11304"/>
                    <a:pt x="81441" y="0"/>
                    <a:pt x="102888" y="0"/>
                  </a:cubicBezTo>
                  <a:cubicBezTo>
                    <a:pt x="124335" y="0"/>
                    <a:pt x="143754" y="11015"/>
                    <a:pt x="154477" y="29855"/>
                  </a:cubicBezTo>
                  <a:lnTo>
                    <a:pt x="248671" y="193044"/>
                  </a:lnTo>
                  <a:lnTo>
                    <a:pt x="342864" y="29855"/>
                  </a:lnTo>
                  <a:cubicBezTo>
                    <a:pt x="353588" y="11304"/>
                    <a:pt x="373006" y="0"/>
                    <a:pt x="394453" y="0"/>
                  </a:cubicBezTo>
                  <a:cubicBezTo>
                    <a:pt x="415900" y="0"/>
                    <a:pt x="435319" y="11015"/>
                    <a:pt x="446042" y="29855"/>
                  </a:cubicBezTo>
                  <a:lnTo>
                    <a:pt x="540236" y="193044"/>
                  </a:lnTo>
                  <a:lnTo>
                    <a:pt x="633560" y="29855"/>
                  </a:lnTo>
                  <a:cubicBezTo>
                    <a:pt x="644283" y="11304"/>
                    <a:pt x="663702" y="0"/>
                    <a:pt x="685149" y="0"/>
                  </a:cubicBezTo>
                  <a:lnTo>
                    <a:pt x="685149" y="0"/>
                  </a:lnTo>
                  <a:cubicBezTo>
                    <a:pt x="706596" y="0"/>
                    <a:pt x="726014" y="11015"/>
                    <a:pt x="736738" y="29855"/>
                  </a:cubicBezTo>
                  <a:lnTo>
                    <a:pt x="830931" y="193044"/>
                  </a:lnTo>
                  <a:lnTo>
                    <a:pt x="873825" y="118551"/>
                  </a:lnTo>
                  <a:lnTo>
                    <a:pt x="933529" y="153044"/>
                  </a:lnTo>
                  <a:lnTo>
                    <a:pt x="882230" y="241740"/>
                  </a:lnTo>
                  <a:cubicBezTo>
                    <a:pt x="871507" y="260291"/>
                    <a:pt x="852088" y="271595"/>
                    <a:pt x="830641" y="271595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4" name="Freeform 3">
              <a:extLst>
                <a:ext uri="{FF2B5EF4-FFF2-40B4-BE49-F238E27FC236}">
                  <a16:creationId xmlns:a16="http://schemas.microsoft.com/office/drawing/2014/main" id="{55684997-FDF2-E667-7CB0-74BA9D3D13E4}"/>
                </a:ext>
              </a:extLst>
            </p:cNvPr>
            <p:cNvSpPr/>
            <p:nvPr/>
          </p:nvSpPr>
          <p:spPr>
            <a:xfrm>
              <a:off x="1104812" y="2689357"/>
              <a:ext cx="6927503" cy="1627876"/>
            </a:xfrm>
            <a:custGeom>
              <a:avLst/>
              <a:gdLst>
                <a:gd name="connsiteX0" fmla="*/ 877013 w 877013"/>
                <a:gd name="connsiteY0" fmla="*/ 104058 h 206087"/>
                <a:gd name="connsiteX1" fmla="*/ 874405 w 877013"/>
                <a:gd name="connsiteY1" fmla="*/ 108406 h 206087"/>
                <a:gd name="connsiteX2" fmla="*/ 871507 w 877013"/>
                <a:gd name="connsiteY2" fmla="*/ 106667 h 206087"/>
                <a:gd name="connsiteX3" fmla="*/ 874115 w 877013"/>
                <a:gd name="connsiteY3" fmla="*/ 102319 h 206087"/>
                <a:gd name="connsiteX4" fmla="*/ 877013 w 877013"/>
                <a:gd name="connsiteY4" fmla="*/ 104058 h 206087"/>
                <a:gd name="connsiteX5" fmla="*/ 689786 w 877013"/>
                <a:gd name="connsiteY5" fmla="*/ 37101 h 206087"/>
                <a:gd name="connsiteX6" fmla="*/ 695003 w 877013"/>
                <a:gd name="connsiteY6" fmla="*/ 46087 h 206087"/>
                <a:gd name="connsiteX7" fmla="*/ 697901 w 877013"/>
                <a:gd name="connsiteY7" fmla="*/ 44348 h 206087"/>
                <a:gd name="connsiteX8" fmla="*/ 692684 w 877013"/>
                <a:gd name="connsiteY8" fmla="*/ 35362 h 206087"/>
                <a:gd name="connsiteX9" fmla="*/ 689786 w 877013"/>
                <a:gd name="connsiteY9" fmla="*/ 37101 h 206087"/>
                <a:gd name="connsiteX10" fmla="*/ 666310 w 877013"/>
                <a:gd name="connsiteY10" fmla="*/ 5507 h 206087"/>
                <a:gd name="connsiteX11" fmla="*/ 674135 w 877013"/>
                <a:gd name="connsiteY11" fmla="*/ 11014 h 206087"/>
                <a:gd name="connsiteX12" fmla="*/ 676744 w 877013"/>
                <a:gd name="connsiteY12" fmla="*/ 8696 h 206087"/>
                <a:gd name="connsiteX13" fmla="*/ 667759 w 877013"/>
                <a:gd name="connsiteY13" fmla="*/ 2319 h 206087"/>
                <a:gd name="connsiteX14" fmla="*/ 666310 w 877013"/>
                <a:gd name="connsiteY14" fmla="*/ 5507 h 206087"/>
                <a:gd name="connsiteX15" fmla="*/ 679352 w 877013"/>
                <a:gd name="connsiteY15" fmla="*/ 19130 h 206087"/>
                <a:gd name="connsiteX16" fmla="*/ 684569 w 877013"/>
                <a:gd name="connsiteY16" fmla="*/ 28116 h 206087"/>
                <a:gd name="connsiteX17" fmla="*/ 687468 w 877013"/>
                <a:gd name="connsiteY17" fmla="*/ 26377 h 206087"/>
                <a:gd name="connsiteX18" fmla="*/ 682250 w 877013"/>
                <a:gd name="connsiteY18" fmla="*/ 17391 h 206087"/>
                <a:gd name="connsiteX19" fmla="*/ 679352 w 877013"/>
                <a:gd name="connsiteY19" fmla="*/ 19130 h 206087"/>
                <a:gd name="connsiteX20" fmla="*/ 741375 w 877013"/>
                <a:gd name="connsiteY20" fmla="*/ 126377 h 206087"/>
                <a:gd name="connsiteX21" fmla="*/ 746592 w 877013"/>
                <a:gd name="connsiteY21" fmla="*/ 135363 h 206087"/>
                <a:gd name="connsiteX22" fmla="*/ 749490 w 877013"/>
                <a:gd name="connsiteY22" fmla="*/ 133624 h 206087"/>
                <a:gd name="connsiteX23" fmla="*/ 744273 w 877013"/>
                <a:gd name="connsiteY23" fmla="*/ 124638 h 206087"/>
                <a:gd name="connsiteX24" fmla="*/ 741375 w 877013"/>
                <a:gd name="connsiteY24" fmla="*/ 126377 h 206087"/>
                <a:gd name="connsiteX25" fmla="*/ 761953 w 877013"/>
                <a:gd name="connsiteY25" fmla="*/ 162029 h 206087"/>
                <a:gd name="connsiteX26" fmla="*/ 767170 w 877013"/>
                <a:gd name="connsiteY26" fmla="*/ 171015 h 206087"/>
                <a:gd name="connsiteX27" fmla="*/ 770068 w 877013"/>
                <a:gd name="connsiteY27" fmla="*/ 169276 h 206087"/>
                <a:gd name="connsiteX28" fmla="*/ 764851 w 877013"/>
                <a:gd name="connsiteY28" fmla="*/ 160290 h 206087"/>
                <a:gd name="connsiteX29" fmla="*/ 761953 w 877013"/>
                <a:gd name="connsiteY29" fmla="*/ 162029 h 206087"/>
                <a:gd name="connsiteX30" fmla="*/ 699930 w 877013"/>
                <a:gd name="connsiteY30" fmla="*/ 54783 h 206087"/>
                <a:gd name="connsiteX31" fmla="*/ 705147 w 877013"/>
                <a:gd name="connsiteY31" fmla="*/ 63768 h 206087"/>
                <a:gd name="connsiteX32" fmla="*/ 708045 w 877013"/>
                <a:gd name="connsiteY32" fmla="*/ 62029 h 206087"/>
                <a:gd name="connsiteX33" fmla="*/ 702828 w 877013"/>
                <a:gd name="connsiteY33" fmla="*/ 53043 h 206087"/>
                <a:gd name="connsiteX34" fmla="*/ 699930 w 877013"/>
                <a:gd name="connsiteY34" fmla="*/ 54783 h 206087"/>
                <a:gd name="connsiteX35" fmla="*/ 710363 w 877013"/>
                <a:gd name="connsiteY35" fmla="*/ 72754 h 206087"/>
                <a:gd name="connsiteX36" fmla="*/ 715580 w 877013"/>
                <a:gd name="connsiteY36" fmla="*/ 81739 h 206087"/>
                <a:gd name="connsiteX37" fmla="*/ 718479 w 877013"/>
                <a:gd name="connsiteY37" fmla="*/ 80000 h 206087"/>
                <a:gd name="connsiteX38" fmla="*/ 713262 w 877013"/>
                <a:gd name="connsiteY38" fmla="*/ 71015 h 206087"/>
                <a:gd name="connsiteX39" fmla="*/ 710363 w 877013"/>
                <a:gd name="connsiteY39" fmla="*/ 72754 h 206087"/>
                <a:gd name="connsiteX40" fmla="*/ 720507 w 877013"/>
                <a:gd name="connsiteY40" fmla="*/ 90725 h 206087"/>
                <a:gd name="connsiteX41" fmla="*/ 725724 w 877013"/>
                <a:gd name="connsiteY41" fmla="*/ 99710 h 206087"/>
                <a:gd name="connsiteX42" fmla="*/ 728623 w 877013"/>
                <a:gd name="connsiteY42" fmla="*/ 97971 h 206087"/>
                <a:gd name="connsiteX43" fmla="*/ 723406 w 877013"/>
                <a:gd name="connsiteY43" fmla="*/ 88986 h 206087"/>
                <a:gd name="connsiteX44" fmla="*/ 720507 w 877013"/>
                <a:gd name="connsiteY44" fmla="*/ 90725 h 206087"/>
                <a:gd name="connsiteX45" fmla="*/ 600520 w 877013"/>
                <a:gd name="connsiteY45" fmla="*/ 71015 h 206087"/>
                <a:gd name="connsiteX46" fmla="*/ 603418 w 877013"/>
                <a:gd name="connsiteY46" fmla="*/ 72754 h 206087"/>
                <a:gd name="connsiteX47" fmla="*/ 608635 w 877013"/>
                <a:gd name="connsiteY47" fmla="*/ 63768 h 206087"/>
                <a:gd name="connsiteX48" fmla="*/ 605736 w 877013"/>
                <a:gd name="connsiteY48" fmla="*/ 62029 h 206087"/>
                <a:gd name="connsiteX49" fmla="*/ 600520 w 877013"/>
                <a:gd name="connsiteY49" fmla="*/ 71015 h 206087"/>
                <a:gd name="connsiteX50" fmla="*/ 783110 w 877013"/>
                <a:gd name="connsiteY50" fmla="*/ 197682 h 206087"/>
                <a:gd name="connsiteX51" fmla="*/ 792095 w 877013"/>
                <a:gd name="connsiteY51" fmla="*/ 204059 h 206087"/>
                <a:gd name="connsiteX52" fmla="*/ 793544 w 877013"/>
                <a:gd name="connsiteY52" fmla="*/ 200870 h 206087"/>
                <a:gd name="connsiteX53" fmla="*/ 785718 w 877013"/>
                <a:gd name="connsiteY53" fmla="*/ 195363 h 206087"/>
                <a:gd name="connsiteX54" fmla="*/ 783110 w 877013"/>
                <a:gd name="connsiteY54" fmla="*/ 197682 h 206087"/>
                <a:gd name="connsiteX55" fmla="*/ 850929 w 877013"/>
                <a:gd name="connsiteY55" fmla="*/ 142319 h 206087"/>
                <a:gd name="connsiteX56" fmla="*/ 853827 w 877013"/>
                <a:gd name="connsiteY56" fmla="*/ 144058 h 206087"/>
                <a:gd name="connsiteX57" fmla="*/ 859044 w 877013"/>
                <a:gd name="connsiteY57" fmla="*/ 135073 h 206087"/>
                <a:gd name="connsiteX58" fmla="*/ 856146 w 877013"/>
                <a:gd name="connsiteY58" fmla="*/ 133334 h 206087"/>
                <a:gd name="connsiteX59" fmla="*/ 850929 w 877013"/>
                <a:gd name="connsiteY59" fmla="*/ 142319 h 206087"/>
                <a:gd name="connsiteX60" fmla="*/ 772097 w 877013"/>
                <a:gd name="connsiteY60" fmla="*/ 179711 h 206087"/>
                <a:gd name="connsiteX61" fmla="*/ 777314 w 877013"/>
                <a:gd name="connsiteY61" fmla="*/ 188696 h 206087"/>
                <a:gd name="connsiteX62" fmla="*/ 780212 w 877013"/>
                <a:gd name="connsiteY62" fmla="*/ 186957 h 206087"/>
                <a:gd name="connsiteX63" fmla="*/ 774995 w 877013"/>
                <a:gd name="connsiteY63" fmla="*/ 177971 h 206087"/>
                <a:gd name="connsiteX64" fmla="*/ 772097 w 877013"/>
                <a:gd name="connsiteY64" fmla="*/ 179711 h 206087"/>
                <a:gd name="connsiteX65" fmla="*/ 822816 w 877013"/>
                <a:gd name="connsiteY65" fmla="*/ 191015 h 206087"/>
                <a:gd name="connsiteX66" fmla="*/ 819628 w 877013"/>
                <a:gd name="connsiteY66" fmla="*/ 195073 h 206087"/>
                <a:gd name="connsiteX67" fmla="*/ 822237 w 877013"/>
                <a:gd name="connsiteY67" fmla="*/ 197392 h 206087"/>
                <a:gd name="connsiteX68" fmla="*/ 825714 w 877013"/>
                <a:gd name="connsiteY68" fmla="*/ 192464 h 206087"/>
                <a:gd name="connsiteX69" fmla="*/ 828033 w 877013"/>
                <a:gd name="connsiteY69" fmla="*/ 188407 h 206087"/>
                <a:gd name="connsiteX70" fmla="*/ 825135 w 877013"/>
                <a:gd name="connsiteY70" fmla="*/ 186667 h 206087"/>
                <a:gd name="connsiteX71" fmla="*/ 822816 w 877013"/>
                <a:gd name="connsiteY71" fmla="*/ 190725 h 206087"/>
                <a:gd name="connsiteX72" fmla="*/ 802818 w 877013"/>
                <a:gd name="connsiteY72" fmla="*/ 202609 h 206087"/>
                <a:gd name="connsiteX73" fmla="*/ 802818 w 877013"/>
                <a:gd name="connsiteY73" fmla="*/ 206088 h 206087"/>
                <a:gd name="connsiteX74" fmla="*/ 813542 w 877013"/>
                <a:gd name="connsiteY74" fmla="*/ 203769 h 206087"/>
                <a:gd name="connsiteX75" fmla="*/ 812093 w 877013"/>
                <a:gd name="connsiteY75" fmla="*/ 200580 h 206087"/>
                <a:gd name="connsiteX76" fmla="*/ 802818 w 877013"/>
                <a:gd name="connsiteY76" fmla="*/ 202609 h 206087"/>
                <a:gd name="connsiteX77" fmla="*/ 730941 w 877013"/>
                <a:gd name="connsiteY77" fmla="*/ 108406 h 206087"/>
                <a:gd name="connsiteX78" fmla="*/ 736158 w 877013"/>
                <a:gd name="connsiteY78" fmla="*/ 117392 h 206087"/>
                <a:gd name="connsiteX79" fmla="*/ 739056 w 877013"/>
                <a:gd name="connsiteY79" fmla="*/ 115652 h 206087"/>
                <a:gd name="connsiteX80" fmla="*/ 733840 w 877013"/>
                <a:gd name="connsiteY80" fmla="*/ 106667 h 206087"/>
                <a:gd name="connsiteX81" fmla="*/ 730941 w 877013"/>
                <a:gd name="connsiteY81" fmla="*/ 108406 h 206087"/>
                <a:gd name="connsiteX82" fmla="*/ 621097 w 877013"/>
                <a:gd name="connsiteY82" fmla="*/ 35362 h 206087"/>
                <a:gd name="connsiteX83" fmla="*/ 623996 w 877013"/>
                <a:gd name="connsiteY83" fmla="*/ 37101 h 206087"/>
                <a:gd name="connsiteX84" fmla="*/ 629212 w 877013"/>
                <a:gd name="connsiteY84" fmla="*/ 28116 h 206087"/>
                <a:gd name="connsiteX85" fmla="*/ 626314 w 877013"/>
                <a:gd name="connsiteY85" fmla="*/ 26377 h 206087"/>
                <a:gd name="connsiteX86" fmla="*/ 621097 w 877013"/>
                <a:gd name="connsiteY86" fmla="*/ 35362 h 206087"/>
                <a:gd name="connsiteX87" fmla="*/ 590086 w 877013"/>
                <a:gd name="connsiteY87" fmla="*/ 88986 h 206087"/>
                <a:gd name="connsiteX88" fmla="*/ 592984 w 877013"/>
                <a:gd name="connsiteY88" fmla="*/ 90725 h 206087"/>
                <a:gd name="connsiteX89" fmla="*/ 598201 w 877013"/>
                <a:gd name="connsiteY89" fmla="*/ 81739 h 206087"/>
                <a:gd name="connsiteX90" fmla="*/ 595303 w 877013"/>
                <a:gd name="connsiteY90" fmla="*/ 80000 h 206087"/>
                <a:gd name="connsiteX91" fmla="*/ 590086 w 877013"/>
                <a:gd name="connsiteY91" fmla="*/ 88986 h 206087"/>
                <a:gd name="connsiteX92" fmla="*/ 646312 w 877013"/>
                <a:gd name="connsiteY92" fmla="*/ 2319 h 206087"/>
                <a:gd name="connsiteX93" fmla="*/ 647761 w 877013"/>
                <a:gd name="connsiteY93" fmla="*/ 5507 h 206087"/>
                <a:gd name="connsiteX94" fmla="*/ 657036 w 877013"/>
                <a:gd name="connsiteY94" fmla="*/ 3478 h 206087"/>
                <a:gd name="connsiteX95" fmla="*/ 657036 w 877013"/>
                <a:gd name="connsiteY95" fmla="*/ 3478 h 206087"/>
                <a:gd name="connsiteX96" fmla="*/ 657036 w 877013"/>
                <a:gd name="connsiteY96" fmla="*/ 0 h 206087"/>
                <a:gd name="connsiteX97" fmla="*/ 646312 w 877013"/>
                <a:gd name="connsiteY97" fmla="*/ 2319 h 206087"/>
                <a:gd name="connsiteX98" fmla="*/ 633850 w 877013"/>
                <a:gd name="connsiteY98" fmla="*/ 13623 h 206087"/>
                <a:gd name="connsiteX99" fmla="*/ 631531 w 877013"/>
                <a:gd name="connsiteY99" fmla="*/ 17681 h 206087"/>
                <a:gd name="connsiteX100" fmla="*/ 634429 w 877013"/>
                <a:gd name="connsiteY100" fmla="*/ 19420 h 206087"/>
                <a:gd name="connsiteX101" fmla="*/ 636748 w 877013"/>
                <a:gd name="connsiteY101" fmla="*/ 15362 h 206087"/>
                <a:gd name="connsiteX102" fmla="*/ 639936 w 877013"/>
                <a:gd name="connsiteY102" fmla="*/ 11014 h 206087"/>
                <a:gd name="connsiteX103" fmla="*/ 637327 w 877013"/>
                <a:gd name="connsiteY103" fmla="*/ 8696 h 206087"/>
                <a:gd name="connsiteX104" fmla="*/ 633850 w 877013"/>
                <a:gd name="connsiteY104" fmla="*/ 13623 h 206087"/>
                <a:gd name="connsiteX105" fmla="*/ 840785 w 877013"/>
                <a:gd name="connsiteY105" fmla="*/ 160290 h 206087"/>
                <a:gd name="connsiteX106" fmla="*/ 843683 w 877013"/>
                <a:gd name="connsiteY106" fmla="*/ 162029 h 206087"/>
                <a:gd name="connsiteX107" fmla="*/ 848900 w 877013"/>
                <a:gd name="connsiteY107" fmla="*/ 153044 h 206087"/>
                <a:gd name="connsiteX108" fmla="*/ 846002 w 877013"/>
                <a:gd name="connsiteY108" fmla="*/ 151305 h 206087"/>
                <a:gd name="connsiteX109" fmla="*/ 840785 w 877013"/>
                <a:gd name="connsiteY109" fmla="*/ 160290 h 206087"/>
                <a:gd name="connsiteX110" fmla="*/ 861363 w 877013"/>
                <a:gd name="connsiteY110" fmla="*/ 124348 h 206087"/>
                <a:gd name="connsiteX111" fmla="*/ 864261 w 877013"/>
                <a:gd name="connsiteY111" fmla="*/ 126087 h 206087"/>
                <a:gd name="connsiteX112" fmla="*/ 869478 w 877013"/>
                <a:gd name="connsiteY112" fmla="*/ 117102 h 206087"/>
                <a:gd name="connsiteX113" fmla="*/ 866580 w 877013"/>
                <a:gd name="connsiteY113" fmla="*/ 115363 h 206087"/>
                <a:gd name="connsiteX114" fmla="*/ 861363 w 877013"/>
                <a:gd name="connsiteY114" fmla="*/ 124348 h 206087"/>
                <a:gd name="connsiteX115" fmla="*/ 830352 w 877013"/>
                <a:gd name="connsiteY115" fmla="*/ 177971 h 206087"/>
                <a:gd name="connsiteX116" fmla="*/ 833250 w 877013"/>
                <a:gd name="connsiteY116" fmla="*/ 179711 h 206087"/>
                <a:gd name="connsiteX117" fmla="*/ 838467 w 877013"/>
                <a:gd name="connsiteY117" fmla="*/ 170725 h 206087"/>
                <a:gd name="connsiteX118" fmla="*/ 835569 w 877013"/>
                <a:gd name="connsiteY118" fmla="*/ 168986 h 206087"/>
                <a:gd name="connsiteX119" fmla="*/ 830352 w 877013"/>
                <a:gd name="connsiteY119" fmla="*/ 177971 h 206087"/>
                <a:gd name="connsiteX120" fmla="*/ 751519 w 877013"/>
                <a:gd name="connsiteY120" fmla="*/ 144058 h 206087"/>
                <a:gd name="connsiteX121" fmla="*/ 756736 w 877013"/>
                <a:gd name="connsiteY121" fmla="*/ 153044 h 206087"/>
                <a:gd name="connsiteX122" fmla="*/ 759634 w 877013"/>
                <a:gd name="connsiteY122" fmla="*/ 151305 h 206087"/>
                <a:gd name="connsiteX123" fmla="*/ 754417 w 877013"/>
                <a:gd name="connsiteY123" fmla="*/ 142319 h 206087"/>
                <a:gd name="connsiteX124" fmla="*/ 751519 w 877013"/>
                <a:gd name="connsiteY124" fmla="*/ 144058 h 206087"/>
                <a:gd name="connsiteX125" fmla="*/ 610664 w 877013"/>
                <a:gd name="connsiteY125" fmla="*/ 53333 h 206087"/>
                <a:gd name="connsiteX126" fmla="*/ 613562 w 877013"/>
                <a:gd name="connsiteY126" fmla="*/ 55073 h 206087"/>
                <a:gd name="connsiteX127" fmla="*/ 618779 w 877013"/>
                <a:gd name="connsiteY127" fmla="*/ 46087 h 206087"/>
                <a:gd name="connsiteX128" fmla="*/ 615880 w 877013"/>
                <a:gd name="connsiteY128" fmla="*/ 44348 h 206087"/>
                <a:gd name="connsiteX129" fmla="*/ 610664 w 877013"/>
                <a:gd name="connsiteY129" fmla="*/ 53333 h 206087"/>
                <a:gd name="connsiteX130" fmla="*/ 584869 w 877013"/>
                <a:gd name="connsiteY130" fmla="*/ 97971 h 206087"/>
                <a:gd name="connsiteX131" fmla="*/ 580811 w 877013"/>
                <a:gd name="connsiteY131" fmla="*/ 104928 h 206087"/>
                <a:gd name="connsiteX132" fmla="*/ 581681 w 877013"/>
                <a:gd name="connsiteY132" fmla="*/ 104928 h 206087"/>
                <a:gd name="connsiteX133" fmla="*/ 580522 w 877013"/>
                <a:gd name="connsiteY133" fmla="*/ 106667 h 206087"/>
                <a:gd name="connsiteX134" fmla="*/ 583420 w 877013"/>
                <a:gd name="connsiteY134" fmla="*/ 108406 h 206087"/>
                <a:gd name="connsiteX135" fmla="*/ 587478 w 877013"/>
                <a:gd name="connsiteY135" fmla="*/ 101450 h 206087"/>
                <a:gd name="connsiteX136" fmla="*/ 586608 w 877013"/>
                <a:gd name="connsiteY136" fmla="*/ 101450 h 206087"/>
                <a:gd name="connsiteX137" fmla="*/ 587767 w 877013"/>
                <a:gd name="connsiteY137" fmla="*/ 99710 h 206087"/>
                <a:gd name="connsiteX138" fmla="*/ 584869 w 877013"/>
                <a:gd name="connsiteY138" fmla="*/ 97971 h 206087"/>
                <a:gd name="connsiteX139" fmla="*/ 51299 w 877013"/>
                <a:gd name="connsiteY139" fmla="*/ 13623 h 206087"/>
                <a:gd name="connsiteX140" fmla="*/ 48111 w 877013"/>
                <a:gd name="connsiteY140" fmla="*/ 19130 h 206087"/>
                <a:gd name="connsiteX141" fmla="*/ 51009 w 877013"/>
                <a:gd name="connsiteY141" fmla="*/ 20870 h 206087"/>
                <a:gd name="connsiteX142" fmla="*/ 54198 w 877013"/>
                <a:gd name="connsiteY142" fmla="*/ 15362 h 206087"/>
                <a:gd name="connsiteX143" fmla="*/ 56226 w 877013"/>
                <a:gd name="connsiteY143" fmla="*/ 12464 h 206087"/>
                <a:gd name="connsiteX144" fmla="*/ 53618 w 877013"/>
                <a:gd name="connsiteY144" fmla="*/ 10435 h 206087"/>
                <a:gd name="connsiteX145" fmla="*/ 51299 w 877013"/>
                <a:gd name="connsiteY145" fmla="*/ 13623 h 206087"/>
                <a:gd name="connsiteX146" fmla="*/ 61443 w 877013"/>
                <a:gd name="connsiteY146" fmla="*/ 3478 h 206087"/>
                <a:gd name="connsiteX147" fmla="*/ 63182 w 877013"/>
                <a:gd name="connsiteY147" fmla="*/ 6377 h 206087"/>
                <a:gd name="connsiteX148" fmla="*/ 72167 w 877013"/>
                <a:gd name="connsiteY148" fmla="*/ 3768 h 206087"/>
                <a:gd name="connsiteX149" fmla="*/ 72167 w 877013"/>
                <a:gd name="connsiteY149" fmla="*/ 290 h 206087"/>
                <a:gd name="connsiteX150" fmla="*/ 61733 w 877013"/>
                <a:gd name="connsiteY150" fmla="*/ 3478 h 206087"/>
                <a:gd name="connsiteX151" fmla="*/ 392135 w 877013"/>
                <a:gd name="connsiteY151" fmla="*/ 25217 h 206087"/>
                <a:gd name="connsiteX152" fmla="*/ 397062 w 877013"/>
                <a:gd name="connsiteY152" fmla="*/ 33913 h 206087"/>
                <a:gd name="connsiteX153" fmla="*/ 399960 w 877013"/>
                <a:gd name="connsiteY153" fmla="*/ 32174 h 206087"/>
                <a:gd name="connsiteX154" fmla="*/ 395033 w 877013"/>
                <a:gd name="connsiteY154" fmla="*/ 23478 h 206087"/>
                <a:gd name="connsiteX155" fmla="*/ 392135 w 877013"/>
                <a:gd name="connsiteY155" fmla="*/ 25217 h 206087"/>
                <a:gd name="connsiteX156" fmla="*/ 264031 w 877013"/>
                <a:gd name="connsiteY156" fmla="*/ 150145 h 206087"/>
                <a:gd name="connsiteX157" fmla="*/ 266930 w 877013"/>
                <a:gd name="connsiteY157" fmla="*/ 151884 h 206087"/>
                <a:gd name="connsiteX158" fmla="*/ 271857 w 877013"/>
                <a:gd name="connsiteY158" fmla="*/ 143189 h 206087"/>
                <a:gd name="connsiteX159" fmla="*/ 268959 w 877013"/>
                <a:gd name="connsiteY159" fmla="*/ 141450 h 206087"/>
                <a:gd name="connsiteX160" fmla="*/ 264031 w 877013"/>
                <a:gd name="connsiteY160" fmla="*/ 150145 h 206087"/>
                <a:gd name="connsiteX161" fmla="*/ 274175 w 877013"/>
                <a:gd name="connsiteY161" fmla="*/ 132754 h 206087"/>
                <a:gd name="connsiteX162" fmla="*/ 277074 w 877013"/>
                <a:gd name="connsiteY162" fmla="*/ 134493 h 206087"/>
                <a:gd name="connsiteX163" fmla="*/ 282001 w 877013"/>
                <a:gd name="connsiteY163" fmla="*/ 125797 h 206087"/>
                <a:gd name="connsiteX164" fmla="*/ 279103 w 877013"/>
                <a:gd name="connsiteY164" fmla="*/ 124058 h 206087"/>
                <a:gd name="connsiteX165" fmla="*/ 274175 w 877013"/>
                <a:gd name="connsiteY165" fmla="*/ 132754 h 206087"/>
                <a:gd name="connsiteX166" fmla="*/ 442565 w 877013"/>
                <a:gd name="connsiteY166" fmla="*/ 112754 h 206087"/>
                <a:gd name="connsiteX167" fmla="*/ 447491 w 877013"/>
                <a:gd name="connsiteY167" fmla="*/ 121450 h 206087"/>
                <a:gd name="connsiteX168" fmla="*/ 450390 w 877013"/>
                <a:gd name="connsiteY168" fmla="*/ 119710 h 206087"/>
                <a:gd name="connsiteX169" fmla="*/ 445463 w 877013"/>
                <a:gd name="connsiteY169" fmla="*/ 111015 h 206087"/>
                <a:gd name="connsiteX170" fmla="*/ 442565 w 877013"/>
                <a:gd name="connsiteY170" fmla="*/ 112754 h 206087"/>
                <a:gd name="connsiteX171" fmla="*/ 314461 w 877013"/>
                <a:gd name="connsiteY171" fmla="*/ 62899 h 206087"/>
                <a:gd name="connsiteX172" fmla="*/ 317359 w 877013"/>
                <a:gd name="connsiteY172" fmla="*/ 64638 h 206087"/>
                <a:gd name="connsiteX173" fmla="*/ 322287 w 877013"/>
                <a:gd name="connsiteY173" fmla="*/ 55942 h 206087"/>
                <a:gd name="connsiteX174" fmla="*/ 319388 w 877013"/>
                <a:gd name="connsiteY174" fmla="*/ 54203 h 206087"/>
                <a:gd name="connsiteX175" fmla="*/ 314461 w 877013"/>
                <a:gd name="connsiteY175" fmla="*/ 62899 h 206087"/>
                <a:gd name="connsiteX176" fmla="*/ 432421 w 877013"/>
                <a:gd name="connsiteY176" fmla="*/ 95362 h 206087"/>
                <a:gd name="connsiteX177" fmla="*/ 437348 w 877013"/>
                <a:gd name="connsiteY177" fmla="*/ 104058 h 206087"/>
                <a:gd name="connsiteX178" fmla="*/ 440246 w 877013"/>
                <a:gd name="connsiteY178" fmla="*/ 102319 h 206087"/>
                <a:gd name="connsiteX179" fmla="*/ 435319 w 877013"/>
                <a:gd name="connsiteY179" fmla="*/ 93623 h 206087"/>
                <a:gd name="connsiteX180" fmla="*/ 432421 w 877013"/>
                <a:gd name="connsiteY180" fmla="*/ 95362 h 206087"/>
                <a:gd name="connsiteX181" fmla="*/ 334459 w 877013"/>
                <a:gd name="connsiteY181" fmla="*/ 27826 h 206087"/>
                <a:gd name="connsiteX182" fmla="*/ 337358 w 877013"/>
                <a:gd name="connsiteY182" fmla="*/ 29565 h 206087"/>
                <a:gd name="connsiteX183" fmla="*/ 342284 w 877013"/>
                <a:gd name="connsiteY183" fmla="*/ 20870 h 206087"/>
                <a:gd name="connsiteX184" fmla="*/ 339386 w 877013"/>
                <a:gd name="connsiteY184" fmla="*/ 19130 h 206087"/>
                <a:gd name="connsiteX185" fmla="*/ 334459 w 877013"/>
                <a:gd name="connsiteY185" fmla="*/ 27826 h 206087"/>
                <a:gd name="connsiteX186" fmla="*/ 27823 w 877013"/>
                <a:gd name="connsiteY186" fmla="*/ 53913 h 206087"/>
                <a:gd name="connsiteX187" fmla="*/ 30721 w 877013"/>
                <a:gd name="connsiteY187" fmla="*/ 55652 h 206087"/>
                <a:gd name="connsiteX188" fmla="*/ 35649 w 877013"/>
                <a:gd name="connsiteY188" fmla="*/ 46957 h 206087"/>
                <a:gd name="connsiteX189" fmla="*/ 32750 w 877013"/>
                <a:gd name="connsiteY189" fmla="*/ 45218 h 206087"/>
                <a:gd name="connsiteX190" fmla="*/ 27823 w 877013"/>
                <a:gd name="connsiteY190" fmla="*/ 53913 h 206087"/>
                <a:gd name="connsiteX191" fmla="*/ 37967 w 877013"/>
                <a:gd name="connsiteY191" fmla="*/ 36522 h 206087"/>
                <a:gd name="connsiteX192" fmla="*/ 40865 w 877013"/>
                <a:gd name="connsiteY192" fmla="*/ 38261 h 206087"/>
                <a:gd name="connsiteX193" fmla="*/ 45793 w 877013"/>
                <a:gd name="connsiteY193" fmla="*/ 29565 h 206087"/>
                <a:gd name="connsiteX194" fmla="*/ 42894 w 877013"/>
                <a:gd name="connsiteY194" fmla="*/ 27826 h 206087"/>
                <a:gd name="connsiteX195" fmla="*/ 37967 w 877013"/>
                <a:gd name="connsiteY195" fmla="*/ 36522 h 206087"/>
                <a:gd name="connsiteX196" fmla="*/ 17679 w 877013"/>
                <a:gd name="connsiteY196" fmla="*/ 71594 h 206087"/>
                <a:gd name="connsiteX197" fmla="*/ 20578 w 877013"/>
                <a:gd name="connsiteY197" fmla="*/ 73333 h 206087"/>
                <a:gd name="connsiteX198" fmla="*/ 25505 w 877013"/>
                <a:gd name="connsiteY198" fmla="*/ 64638 h 206087"/>
                <a:gd name="connsiteX199" fmla="*/ 22607 w 877013"/>
                <a:gd name="connsiteY199" fmla="*/ 62899 h 206087"/>
                <a:gd name="connsiteX200" fmla="*/ 17679 w 877013"/>
                <a:gd name="connsiteY200" fmla="*/ 71594 h 206087"/>
                <a:gd name="connsiteX201" fmla="*/ 105497 w 877013"/>
                <a:gd name="connsiteY201" fmla="*/ 34203 h 206087"/>
                <a:gd name="connsiteX202" fmla="*/ 110424 w 877013"/>
                <a:gd name="connsiteY202" fmla="*/ 42899 h 206087"/>
                <a:gd name="connsiteX203" fmla="*/ 113322 w 877013"/>
                <a:gd name="connsiteY203" fmla="*/ 41159 h 206087"/>
                <a:gd name="connsiteX204" fmla="*/ 108395 w 877013"/>
                <a:gd name="connsiteY204" fmla="*/ 32464 h 206087"/>
                <a:gd name="connsiteX205" fmla="*/ 105497 w 877013"/>
                <a:gd name="connsiteY205" fmla="*/ 34203 h 206087"/>
                <a:gd name="connsiteX206" fmla="*/ 7535 w 877013"/>
                <a:gd name="connsiteY206" fmla="*/ 88986 h 206087"/>
                <a:gd name="connsiteX207" fmla="*/ 10434 w 877013"/>
                <a:gd name="connsiteY207" fmla="*/ 90725 h 206087"/>
                <a:gd name="connsiteX208" fmla="*/ 15361 w 877013"/>
                <a:gd name="connsiteY208" fmla="*/ 82029 h 206087"/>
                <a:gd name="connsiteX209" fmla="*/ 12463 w 877013"/>
                <a:gd name="connsiteY209" fmla="*/ 80290 h 206087"/>
                <a:gd name="connsiteX210" fmla="*/ 7535 w 877013"/>
                <a:gd name="connsiteY210" fmla="*/ 88986 h 206087"/>
                <a:gd name="connsiteX211" fmla="*/ 570667 w 877013"/>
                <a:gd name="connsiteY211" fmla="*/ 124058 h 206087"/>
                <a:gd name="connsiteX212" fmla="*/ 573566 w 877013"/>
                <a:gd name="connsiteY212" fmla="*/ 125797 h 206087"/>
                <a:gd name="connsiteX213" fmla="*/ 578493 w 877013"/>
                <a:gd name="connsiteY213" fmla="*/ 117102 h 206087"/>
                <a:gd name="connsiteX214" fmla="*/ 575594 w 877013"/>
                <a:gd name="connsiteY214" fmla="*/ 115363 h 206087"/>
                <a:gd name="connsiteX215" fmla="*/ 570667 w 877013"/>
                <a:gd name="connsiteY215" fmla="*/ 124058 h 206087"/>
                <a:gd name="connsiteX216" fmla="*/ 213312 w 877013"/>
                <a:gd name="connsiteY216" fmla="*/ 201740 h 206087"/>
                <a:gd name="connsiteX217" fmla="*/ 212443 w 877013"/>
                <a:gd name="connsiteY217" fmla="*/ 204928 h 206087"/>
                <a:gd name="connsiteX218" fmla="*/ 220268 w 877013"/>
                <a:gd name="connsiteY218" fmla="*/ 206088 h 206087"/>
                <a:gd name="connsiteX219" fmla="*/ 223166 w 877013"/>
                <a:gd name="connsiteY219" fmla="*/ 206088 h 206087"/>
                <a:gd name="connsiteX220" fmla="*/ 223166 w 877013"/>
                <a:gd name="connsiteY220" fmla="*/ 202609 h 206087"/>
                <a:gd name="connsiteX221" fmla="*/ 213602 w 877013"/>
                <a:gd name="connsiteY221" fmla="*/ 201740 h 206087"/>
                <a:gd name="connsiteX222" fmla="*/ 560524 w 877013"/>
                <a:gd name="connsiteY222" fmla="*/ 141739 h 206087"/>
                <a:gd name="connsiteX223" fmla="*/ 563422 w 877013"/>
                <a:gd name="connsiteY223" fmla="*/ 143479 h 206087"/>
                <a:gd name="connsiteX224" fmla="*/ 568349 w 877013"/>
                <a:gd name="connsiteY224" fmla="*/ 134783 h 206087"/>
                <a:gd name="connsiteX225" fmla="*/ 565450 w 877013"/>
                <a:gd name="connsiteY225" fmla="*/ 133044 h 206087"/>
                <a:gd name="connsiteX226" fmla="*/ 560524 w 877013"/>
                <a:gd name="connsiteY226" fmla="*/ 141739 h 206087"/>
                <a:gd name="connsiteX227" fmla="*/ 402279 w 877013"/>
                <a:gd name="connsiteY227" fmla="*/ 42899 h 206087"/>
                <a:gd name="connsiteX228" fmla="*/ 407206 w 877013"/>
                <a:gd name="connsiteY228" fmla="*/ 51594 h 206087"/>
                <a:gd name="connsiteX229" fmla="*/ 410104 w 877013"/>
                <a:gd name="connsiteY229" fmla="*/ 49855 h 206087"/>
                <a:gd name="connsiteX230" fmla="*/ 405177 w 877013"/>
                <a:gd name="connsiteY230" fmla="*/ 41159 h 206087"/>
                <a:gd name="connsiteX231" fmla="*/ 402279 w 877013"/>
                <a:gd name="connsiteY231" fmla="*/ 42899 h 206087"/>
                <a:gd name="connsiteX232" fmla="*/ 412423 w 877013"/>
                <a:gd name="connsiteY232" fmla="*/ 60290 h 206087"/>
                <a:gd name="connsiteX233" fmla="*/ 417349 w 877013"/>
                <a:gd name="connsiteY233" fmla="*/ 68986 h 206087"/>
                <a:gd name="connsiteX234" fmla="*/ 420248 w 877013"/>
                <a:gd name="connsiteY234" fmla="*/ 67247 h 206087"/>
                <a:gd name="connsiteX235" fmla="*/ 415321 w 877013"/>
                <a:gd name="connsiteY235" fmla="*/ 58551 h 206087"/>
                <a:gd name="connsiteX236" fmla="*/ 412423 w 877013"/>
                <a:gd name="connsiteY236" fmla="*/ 60290 h 206087"/>
                <a:gd name="connsiteX237" fmla="*/ 304317 w 877013"/>
                <a:gd name="connsiteY237" fmla="*/ 80290 h 206087"/>
                <a:gd name="connsiteX238" fmla="*/ 307216 w 877013"/>
                <a:gd name="connsiteY238" fmla="*/ 82029 h 206087"/>
                <a:gd name="connsiteX239" fmla="*/ 312143 w 877013"/>
                <a:gd name="connsiteY239" fmla="*/ 73333 h 206087"/>
                <a:gd name="connsiteX240" fmla="*/ 309245 w 877013"/>
                <a:gd name="connsiteY240" fmla="*/ 71594 h 206087"/>
                <a:gd name="connsiteX241" fmla="*/ 304317 w 877013"/>
                <a:gd name="connsiteY241" fmla="*/ 80290 h 206087"/>
                <a:gd name="connsiteX242" fmla="*/ 383440 w 877013"/>
                <a:gd name="connsiteY242" fmla="*/ 6666 h 206087"/>
                <a:gd name="connsiteX243" fmla="*/ 381121 w 877013"/>
                <a:gd name="connsiteY243" fmla="*/ 9275 h 206087"/>
                <a:gd name="connsiteX244" fmla="*/ 386048 w 877013"/>
                <a:gd name="connsiteY244" fmla="*/ 15362 h 206087"/>
                <a:gd name="connsiteX245" fmla="*/ 386918 w 877013"/>
                <a:gd name="connsiteY245" fmla="*/ 16811 h 206087"/>
                <a:gd name="connsiteX246" fmla="*/ 389816 w 877013"/>
                <a:gd name="connsiteY246" fmla="*/ 15072 h 206087"/>
                <a:gd name="connsiteX247" fmla="*/ 388947 w 877013"/>
                <a:gd name="connsiteY247" fmla="*/ 13623 h 206087"/>
                <a:gd name="connsiteX248" fmla="*/ 383150 w 877013"/>
                <a:gd name="connsiteY248" fmla="*/ 6666 h 206087"/>
                <a:gd name="connsiteX249" fmla="*/ 324605 w 877013"/>
                <a:gd name="connsiteY249" fmla="*/ 45218 h 206087"/>
                <a:gd name="connsiteX250" fmla="*/ 327503 w 877013"/>
                <a:gd name="connsiteY250" fmla="*/ 46957 h 206087"/>
                <a:gd name="connsiteX251" fmla="*/ 332431 w 877013"/>
                <a:gd name="connsiteY251" fmla="*/ 38261 h 206087"/>
                <a:gd name="connsiteX252" fmla="*/ 329532 w 877013"/>
                <a:gd name="connsiteY252" fmla="*/ 36522 h 206087"/>
                <a:gd name="connsiteX253" fmla="*/ 324605 w 877013"/>
                <a:gd name="connsiteY253" fmla="*/ 45218 h 206087"/>
                <a:gd name="connsiteX254" fmla="*/ 363442 w 877013"/>
                <a:gd name="connsiteY254" fmla="*/ 290 h 206087"/>
                <a:gd name="connsiteX255" fmla="*/ 363442 w 877013"/>
                <a:gd name="connsiteY255" fmla="*/ 3768 h 206087"/>
                <a:gd name="connsiteX256" fmla="*/ 373006 w 877013"/>
                <a:gd name="connsiteY256" fmla="*/ 4638 h 206087"/>
                <a:gd name="connsiteX257" fmla="*/ 373876 w 877013"/>
                <a:gd name="connsiteY257" fmla="*/ 1449 h 206087"/>
                <a:gd name="connsiteX258" fmla="*/ 363152 w 877013"/>
                <a:gd name="connsiteY258" fmla="*/ 290 h 206087"/>
                <a:gd name="connsiteX259" fmla="*/ 81441 w 877013"/>
                <a:gd name="connsiteY259" fmla="*/ 4638 h 206087"/>
                <a:gd name="connsiteX260" fmla="*/ 89556 w 877013"/>
                <a:gd name="connsiteY260" fmla="*/ 9275 h 206087"/>
                <a:gd name="connsiteX261" fmla="*/ 91875 w 877013"/>
                <a:gd name="connsiteY261" fmla="*/ 6666 h 206087"/>
                <a:gd name="connsiteX262" fmla="*/ 82600 w 877013"/>
                <a:gd name="connsiteY262" fmla="*/ 1449 h 206087"/>
                <a:gd name="connsiteX263" fmla="*/ 81731 w 877013"/>
                <a:gd name="connsiteY263" fmla="*/ 4638 h 206087"/>
                <a:gd name="connsiteX264" fmla="*/ 422277 w 877013"/>
                <a:gd name="connsiteY264" fmla="*/ 77681 h 206087"/>
                <a:gd name="connsiteX265" fmla="*/ 427204 w 877013"/>
                <a:gd name="connsiteY265" fmla="*/ 86377 h 206087"/>
                <a:gd name="connsiteX266" fmla="*/ 430102 w 877013"/>
                <a:gd name="connsiteY266" fmla="*/ 84638 h 206087"/>
                <a:gd name="connsiteX267" fmla="*/ 425175 w 877013"/>
                <a:gd name="connsiteY267" fmla="*/ 75942 h 206087"/>
                <a:gd name="connsiteX268" fmla="*/ 422277 w 877013"/>
                <a:gd name="connsiteY268" fmla="*/ 77681 h 206087"/>
                <a:gd name="connsiteX269" fmla="*/ 472706 w 877013"/>
                <a:gd name="connsiteY269" fmla="*/ 165218 h 206087"/>
                <a:gd name="connsiteX270" fmla="*/ 477633 w 877013"/>
                <a:gd name="connsiteY270" fmla="*/ 173914 h 206087"/>
                <a:gd name="connsiteX271" fmla="*/ 480532 w 877013"/>
                <a:gd name="connsiteY271" fmla="*/ 172174 h 206087"/>
                <a:gd name="connsiteX272" fmla="*/ 475604 w 877013"/>
                <a:gd name="connsiteY272" fmla="*/ 163479 h 206087"/>
                <a:gd name="connsiteX273" fmla="*/ 472706 w 877013"/>
                <a:gd name="connsiteY273" fmla="*/ 165218 h 206087"/>
                <a:gd name="connsiteX274" fmla="*/ 462852 w 877013"/>
                <a:gd name="connsiteY274" fmla="*/ 147827 h 206087"/>
                <a:gd name="connsiteX275" fmla="*/ 467779 w 877013"/>
                <a:gd name="connsiteY275" fmla="*/ 156522 h 206087"/>
                <a:gd name="connsiteX276" fmla="*/ 470678 w 877013"/>
                <a:gd name="connsiteY276" fmla="*/ 154783 h 206087"/>
                <a:gd name="connsiteX277" fmla="*/ 465751 w 877013"/>
                <a:gd name="connsiteY277" fmla="*/ 146087 h 206087"/>
                <a:gd name="connsiteX278" fmla="*/ 462852 w 877013"/>
                <a:gd name="connsiteY278" fmla="*/ 147827 h 206087"/>
                <a:gd name="connsiteX279" fmla="*/ 550669 w 877013"/>
                <a:gd name="connsiteY279" fmla="*/ 159131 h 206087"/>
                <a:gd name="connsiteX280" fmla="*/ 553568 w 877013"/>
                <a:gd name="connsiteY280" fmla="*/ 160870 h 206087"/>
                <a:gd name="connsiteX281" fmla="*/ 558495 w 877013"/>
                <a:gd name="connsiteY281" fmla="*/ 152175 h 206087"/>
                <a:gd name="connsiteX282" fmla="*/ 555597 w 877013"/>
                <a:gd name="connsiteY282" fmla="*/ 150435 h 206087"/>
                <a:gd name="connsiteX283" fmla="*/ 550669 w 877013"/>
                <a:gd name="connsiteY283" fmla="*/ 159131 h 206087"/>
                <a:gd name="connsiteX284" fmla="*/ 482850 w 877013"/>
                <a:gd name="connsiteY284" fmla="*/ 182609 h 206087"/>
                <a:gd name="connsiteX285" fmla="*/ 487777 w 877013"/>
                <a:gd name="connsiteY285" fmla="*/ 191305 h 206087"/>
                <a:gd name="connsiteX286" fmla="*/ 490676 w 877013"/>
                <a:gd name="connsiteY286" fmla="*/ 189566 h 206087"/>
                <a:gd name="connsiteX287" fmla="*/ 485748 w 877013"/>
                <a:gd name="connsiteY287" fmla="*/ 180870 h 206087"/>
                <a:gd name="connsiteX288" fmla="*/ 482850 w 877013"/>
                <a:gd name="connsiteY288" fmla="*/ 182609 h 206087"/>
                <a:gd name="connsiteX289" fmla="*/ 514151 w 877013"/>
                <a:gd name="connsiteY289" fmla="*/ 202609 h 206087"/>
                <a:gd name="connsiteX290" fmla="*/ 514151 w 877013"/>
                <a:gd name="connsiteY290" fmla="*/ 206088 h 206087"/>
                <a:gd name="connsiteX291" fmla="*/ 524585 w 877013"/>
                <a:gd name="connsiteY291" fmla="*/ 202899 h 206087"/>
                <a:gd name="connsiteX292" fmla="*/ 522846 w 877013"/>
                <a:gd name="connsiteY292" fmla="*/ 200001 h 206087"/>
                <a:gd name="connsiteX293" fmla="*/ 513862 w 877013"/>
                <a:gd name="connsiteY293" fmla="*/ 202899 h 206087"/>
                <a:gd name="connsiteX294" fmla="*/ 532120 w 877013"/>
                <a:gd name="connsiteY294" fmla="*/ 191015 h 206087"/>
                <a:gd name="connsiteX295" fmla="*/ 530382 w 877013"/>
                <a:gd name="connsiteY295" fmla="*/ 193624 h 206087"/>
                <a:gd name="connsiteX296" fmla="*/ 532990 w 877013"/>
                <a:gd name="connsiteY296" fmla="*/ 195653 h 206087"/>
                <a:gd name="connsiteX297" fmla="*/ 535019 w 877013"/>
                <a:gd name="connsiteY297" fmla="*/ 192464 h 206087"/>
                <a:gd name="connsiteX298" fmla="*/ 538207 w 877013"/>
                <a:gd name="connsiteY298" fmla="*/ 186667 h 206087"/>
                <a:gd name="connsiteX299" fmla="*/ 535309 w 877013"/>
                <a:gd name="connsiteY299" fmla="*/ 184928 h 206087"/>
                <a:gd name="connsiteX300" fmla="*/ 532120 w 877013"/>
                <a:gd name="connsiteY300" fmla="*/ 190725 h 206087"/>
                <a:gd name="connsiteX301" fmla="*/ 540526 w 877013"/>
                <a:gd name="connsiteY301" fmla="*/ 176522 h 206087"/>
                <a:gd name="connsiteX302" fmla="*/ 543424 w 877013"/>
                <a:gd name="connsiteY302" fmla="*/ 178262 h 206087"/>
                <a:gd name="connsiteX303" fmla="*/ 548351 w 877013"/>
                <a:gd name="connsiteY303" fmla="*/ 169566 h 206087"/>
                <a:gd name="connsiteX304" fmla="*/ 545453 w 877013"/>
                <a:gd name="connsiteY304" fmla="*/ 167827 h 206087"/>
                <a:gd name="connsiteX305" fmla="*/ 540526 w 877013"/>
                <a:gd name="connsiteY305" fmla="*/ 176522 h 206087"/>
                <a:gd name="connsiteX306" fmla="*/ 452708 w 877013"/>
                <a:gd name="connsiteY306" fmla="*/ 130145 h 206087"/>
                <a:gd name="connsiteX307" fmla="*/ 457635 w 877013"/>
                <a:gd name="connsiteY307" fmla="*/ 138841 h 206087"/>
                <a:gd name="connsiteX308" fmla="*/ 460534 w 877013"/>
                <a:gd name="connsiteY308" fmla="*/ 137102 h 206087"/>
                <a:gd name="connsiteX309" fmla="*/ 455607 w 877013"/>
                <a:gd name="connsiteY309" fmla="*/ 128406 h 206087"/>
                <a:gd name="connsiteX310" fmla="*/ 452708 w 877013"/>
                <a:gd name="connsiteY310" fmla="*/ 130145 h 206087"/>
                <a:gd name="connsiteX311" fmla="*/ 344893 w 877013"/>
                <a:gd name="connsiteY311" fmla="*/ 10435 h 206087"/>
                <a:gd name="connsiteX312" fmla="*/ 347501 w 877013"/>
                <a:gd name="connsiteY312" fmla="*/ 12464 h 206087"/>
                <a:gd name="connsiteX313" fmla="*/ 354747 w 877013"/>
                <a:gd name="connsiteY313" fmla="*/ 6377 h 206087"/>
                <a:gd name="connsiteX314" fmla="*/ 353008 w 877013"/>
                <a:gd name="connsiteY314" fmla="*/ 3478 h 206087"/>
                <a:gd name="connsiteX315" fmla="*/ 344893 w 877013"/>
                <a:gd name="connsiteY315" fmla="*/ 10435 h 206087"/>
                <a:gd name="connsiteX316" fmla="*/ 135639 w 877013"/>
                <a:gd name="connsiteY316" fmla="*/ 86667 h 206087"/>
                <a:gd name="connsiteX317" fmla="*/ 140566 w 877013"/>
                <a:gd name="connsiteY317" fmla="*/ 95362 h 206087"/>
                <a:gd name="connsiteX318" fmla="*/ 143464 w 877013"/>
                <a:gd name="connsiteY318" fmla="*/ 93623 h 206087"/>
                <a:gd name="connsiteX319" fmla="*/ 138537 w 877013"/>
                <a:gd name="connsiteY319" fmla="*/ 84928 h 206087"/>
                <a:gd name="connsiteX320" fmla="*/ 135639 w 877013"/>
                <a:gd name="connsiteY320" fmla="*/ 86667 h 206087"/>
                <a:gd name="connsiteX321" fmla="*/ 155927 w 877013"/>
                <a:gd name="connsiteY321" fmla="*/ 121450 h 206087"/>
                <a:gd name="connsiteX322" fmla="*/ 160853 w 877013"/>
                <a:gd name="connsiteY322" fmla="*/ 130145 h 206087"/>
                <a:gd name="connsiteX323" fmla="*/ 163752 w 877013"/>
                <a:gd name="connsiteY323" fmla="*/ 128406 h 206087"/>
                <a:gd name="connsiteX324" fmla="*/ 158825 w 877013"/>
                <a:gd name="connsiteY324" fmla="*/ 119710 h 206087"/>
                <a:gd name="connsiteX325" fmla="*/ 155927 w 877013"/>
                <a:gd name="connsiteY325" fmla="*/ 121450 h 206087"/>
                <a:gd name="connsiteX326" fmla="*/ 145783 w 877013"/>
                <a:gd name="connsiteY326" fmla="*/ 104058 h 206087"/>
                <a:gd name="connsiteX327" fmla="*/ 150710 w 877013"/>
                <a:gd name="connsiteY327" fmla="*/ 112754 h 206087"/>
                <a:gd name="connsiteX328" fmla="*/ 153608 w 877013"/>
                <a:gd name="connsiteY328" fmla="*/ 111015 h 206087"/>
                <a:gd name="connsiteX329" fmla="*/ 148681 w 877013"/>
                <a:gd name="connsiteY329" fmla="*/ 102319 h 206087"/>
                <a:gd name="connsiteX330" fmla="*/ 145783 w 877013"/>
                <a:gd name="connsiteY330" fmla="*/ 104058 h 206087"/>
                <a:gd name="connsiteX331" fmla="*/ 176214 w 877013"/>
                <a:gd name="connsiteY331" fmla="*/ 156522 h 206087"/>
                <a:gd name="connsiteX332" fmla="*/ 181141 w 877013"/>
                <a:gd name="connsiteY332" fmla="*/ 165218 h 206087"/>
                <a:gd name="connsiteX333" fmla="*/ 184040 w 877013"/>
                <a:gd name="connsiteY333" fmla="*/ 163479 h 206087"/>
                <a:gd name="connsiteX334" fmla="*/ 179113 w 877013"/>
                <a:gd name="connsiteY334" fmla="*/ 154783 h 206087"/>
                <a:gd name="connsiteX335" fmla="*/ 176214 w 877013"/>
                <a:gd name="connsiteY335" fmla="*/ 156522 h 206087"/>
                <a:gd name="connsiteX336" fmla="*/ 166070 w 877013"/>
                <a:gd name="connsiteY336" fmla="*/ 139131 h 206087"/>
                <a:gd name="connsiteX337" fmla="*/ 170997 w 877013"/>
                <a:gd name="connsiteY337" fmla="*/ 147827 h 206087"/>
                <a:gd name="connsiteX338" fmla="*/ 173896 w 877013"/>
                <a:gd name="connsiteY338" fmla="*/ 146087 h 206087"/>
                <a:gd name="connsiteX339" fmla="*/ 168969 w 877013"/>
                <a:gd name="connsiteY339" fmla="*/ 137392 h 206087"/>
                <a:gd name="connsiteX340" fmla="*/ 166070 w 877013"/>
                <a:gd name="connsiteY340" fmla="*/ 139131 h 206087"/>
                <a:gd name="connsiteX341" fmla="*/ 95353 w 877013"/>
                <a:gd name="connsiteY341" fmla="*/ 16522 h 206087"/>
                <a:gd name="connsiteX342" fmla="*/ 100280 w 877013"/>
                <a:gd name="connsiteY342" fmla="*/ 25217 h 206087"/>
                <a:gd name="connsiteX343" fmla="*/ 103178 w 877013"/>
                <a:gd name="connsiteY343" fmla="*/ 23478 h 206087"/>
                <a:gd name="connsiteX344" fmla="*/ 98251 w 877013"/>
                <a:gd name="connsiteY344" fmla="*/ 14783 h 206087"/>
                <a:gd name="connsiteX345" fmla="*/ 95353 w 877013"/>
                <a:gd name="connsiteY345" fmla="*/ 16522 h 206087"/>
                <a:gd name="connsiteX346" fmla="*/ 125785 w 877013"/>
                <a:gd name="connsiteY346" fmla="*/ 68986 h 206087"/>
                <a:gd name="connsiteX347" fmla="*/ 130711 w 877013"/>
                <a:gd name="connsiteY347" fmla="*/ 77681 h 206087"/>
                <a:gd name="connsiteX348" fmla="*/ 133610 w 877013"/>
                <a:gd name="connsiteY348" fmla="*/ 75942 h 206087"/>
                <a:gd name="connsiteX349" fmla="*/ 128683 w 877013"/>
                <a:gd name="connsiteY349" fmla="*/ 67247 h 206087"/>
                <a:gd name="connsiteX350" fmla="*/ 125785 w 877013"/>
                <a:gd name="connsiteY350" fmla="*/ 68986 h 206087"/>
                <a:gd name="connsiteX351" fmla="*/ 115641 w 877013"/>
                <a:gd name="connsiteY351" fmla="*/ 51594 h 206087"/>
                <a:gd name="connsiteX352" fmla="*/ 120568 w 877013"/>
                <a:gd name="connsiteY352" fmla="*/ 60290 h 206087"/>
                <a:gd name="connsiteX353" fmla="*/ 123466 w 877013"/>
                <a:gd name="connsiteY353" fmla="*/ 58551 h 206087"/>
                <a:gd name="connsiteX354" fmla="*/ 118539 w 877013"/>
                <a:gd name="connsiteY354" fmla="*/ 49855 h 206087"/>
                <a:gd name="connsiteX355" fmla="*/ 115641 w 877013"/>
                <a:gd name="connsiteY355" fmla="*/ 51594 h 206087"/>
                <a:gd name="connsiteX356" fmla="*/ 186358 w 877013"/>
                <a:gd name="connsiteY356" fmla="*/ 173914 h 206087"/>
                <a:gd name="connsiteX357" fmla="*/ 191285 w 877013"/>
                <a:gd name="connsiteY357" fmla="*/ 182609 h 206087"/>
                <a:gd name="connsiteX358" fmla="*/ 194183 w 877013"/>
                <a:gd name="connsiteY358" fmla="*/ 180870 h 206087"/>
                <a:gd name="connsiteX359" fmla="*/ 189257 w 877013"/>
                <a:gd name="connsiteY359" fmla="*/ 172174 h 206087"/>
                <a:gd name="connsiteX360" fmla="*/ 186358 w 877013"/>
                <a:gd name="connsiteY360" fmla="*/ 173914 h 206087"/>
                <a:gd name="connsiteX361" fmla="*/ 253888 w 877013"/>
                <a:gd name="connsiteY361" fmla="*/ 167827 h 206087"/>
                <a:gd name="connsiteX362" fmla="*/ 256786 w 877013"/>
                <a:gd name="connsiteY362" fmla="*/ 169566 h 206087"/>
                <a:gd name="connsiteX363" fmla="*/ 261713 w 877013"/>
                <a:gd name="connsiteY363" fmla="*/ 160870 h 206087"/>
                <a:gd name="connsiteX364" fmla="*/ 258815 w 877013"/>
                <a:gd name="connsiteY364" fmla="*/ 159131 h 206087"/>
                <a:gd name="connsiteX365" fmla="*/ 253888 w 877013"/>
                <a:gd name="connsiteY365" fmla="*/ 167827 h 206087"/>
                <a:gd name="connsiteX366" fmla="*/ 284029 w 877013"/>
                <a:gd name="connsiteY366" fmla="*/ 115363 h 206087"/>
                <a:gd name="connsiteX367" fmla="*/ 286928 w 877013"/>
                <a:gd name="connsiteY367" fmla="*/ 117102 h 206087"/>
                <a:gd name="connsiteX368" fmla="*/ 291855 w 877013"/>
                <a:gd name="connsiteY368" fmla="*/ 108406 h 206087"/>
                <a:gd name="connsiteX369" fmla="*/ 288957 w 877013"/>
                <a:gd name="connsiteY369" fmla="*/ 106667 h 206087"/>
                <a:gd name="connsiteX370" fmla="*/ 284029 w 877013"/>
                <a:gd name="connsiteY370" fmla="*/ 115363 h 206087"/>
                <a:gd name="connsiteX371" fmla="*/ 231571 w 877013"/>
                <a:gd name="connsiteY371" fmla="*/ 199711 h 206087"/>
                <a:gd name="connsiteX372" fmla="*/ 233310 w 877013"/>
                <a:gd name="connsiteY372" fmla="*/ 202609 h 206087"/>
                <a:gd name="connsiteX373" fmla="*/ 241425 w 877013"/>
                <a:gd name="connsiteY373" fmla="*/ 195653 h 206087"/>
                <a:gd name="connsiteX374" fmla="*/ 238817 w 877013"/>
                <a:gd name="connsiteY374" fmla="*/ 193624 h 206087"/>
                <a:gd name="connsiteX375" fmla="*/ 231861 w 877013"/>
                <a:gd name="connsiteY375" fmla="*/ 199711 h 206087"/>
                <a:gd name="connsiteX376" fmla="*/ 243744 w 877013"/>
                <a:gd name="connsiteY376" fmla="*/ 185218 h 206087"/>
                <a:gd name="connsiteX377" fmla="*/ 246642 w 877013"/>
                <a:gd name="connsiteY377" fmla="*/ 186957 h 206087"/>
                <a:gd name="connsiteX378" fmla="*/ 251569 w 877013"/>
                <a:gd name="connsiteY378" fmla="*/ 178262 h 206087"/>
                <a:gd name="connsiteX379" fmla="*/ 248671 w 877013"/>
                <a:gd name="connsiteY379" fmla="*/ 176522 h 206087"/>
                <a:gd name="connsiteX380" fmla="*/ 243744 w 877013"/>
                <a:gd name="connsiteY380" fmla="*/ 185218 h 206087"/>
                <a:gd name="connsiteX381" fmla="*/ 199980 w 877013"/>
                <a:gd name="connsiteY381" fmla="*/ 191015 h 206087"/>
                <a:gd name="connsiteX382" fmla="*/ 199400 w 877013"/>
                <a:gd name="connsiteY382" fmla="*/ 189856 h 206087"/>
                <a:gd name="connsiteX383" fmla="*/ 196502 w 877013"/>
                <a:gd name="connsiteY383" fmla="*/ 191595 h 206087"/>
                <a:gd name="connsiteX384" fmla="*/ 197082 w 877013"/>
                <a:gd name="connsiteY384" fmla="*/ 192754 h 206087"/>
                <a:gd name="connsiteX385" fmla="*/ 202878 w 877013"/>
                <a:gd name="connsiteY385" fmla="*/ 200001 h 206087"/>
                <a:gd name="connsiteX386" fmla="*/ 205197 w 877013"/>
                <a:gd name="connsiteY386" fmla="*/ 197392 h 206087"/>
                <a:gd name="connsiteX387" fmla="*/ 199980 w 877013"/>
                <a:gd name="connsiteY387" fmla="*/ 191305 h 206087"/>
                <a:gd name="connsiteX388" fmla="*/ 294173 w 877013"/>
                <a:gd name="connsiteY388" fmla="*/ 97681 h 206087"/>
                <a:gd name="connsiteX389" fmla="*/ 297072 w 877013"/>
                <a:gd name="connsiteY389" fmla="*/ 99421 h 206087"/>
                <a:gd name="connsiteX390" fmla="*/ 301999 w 877013"/>
                <a:gd name="connsiteY390" fmla="*/ 90725 h 206087"/>
                <a:gd name="connsiteX391" fmla="*/ 299101 w 877013"/>
                <a:gd name="connsiteY391" fmla="*/ 88986 h 206087"/>
                <a:gd name="connsiteX392" fmla="*/ 294173 w 877013"/>
                <a:gd name="connsiteY392" fmla="*/ 97681 h 206087"/>
                <a:gd name="connsiteX393" fmla="*/ 494443 w 877013"/>
                <a:gd name="connsiteY393" fmla="*/ 199711 h 206087"/>
                <a:gd name="connsiteX394" fmla="*/ 503718 w 877013"/>
                <a:gd name="connsiteY394" fmla="*/ 204928 h 206087"/>
                <a:gd name="connsiteX395" fmla="*/ 504587 w 877013"/>
                <a:gd name="connsiteY395" fmla="*/ 201740 h 206087"/>
                <a:gd name="connsiteX396" fmla="*/ 496472 w 877013"/>
                <a:gd name="connsiteY396" fmla="*/ 197392 h 206087"/>
                <a:gd name="connsiteX397" fmla="*/ 494153 w 877013"/>
                <a:gd name="connsiteY397" fmla="*/ 200001 h 206087"/>
                <a:gd name="connsiteX398" fmla="*/ 0 w 877013"/>
                <a:gd name="connsiteY398" fmla="*/ 102319 h 206087"/>
                <a:gd name="connsiteX399" fmla="*/ 2898 w 877013"/>
                <a:gd name="connsiteY399" fmla="*/ 104058 h 206087"/>
                <a:gd name="connsiteX400" fmla="*/ 5507 w 877013"/>
                <a:gd name="connsiteY400" fmla="*/ 99710 h 206087"/>
                <a:gd name="connsiteX401" fmla="*/ 2609 w 877013"/>
                <a:gd name="connsiteY401" fmla="*/ 97971 h 206087"/>
                <a:gd name="connsiteX402" fmla="*/ 0 w 877013"/>
                <a:gd name="connsiteY402" fmla="*/ 102319 h 2060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</a:cxnLst>
              <a:rect l="l" t="t" r="r" b="b"/>
              <a:pathLst>
                <a:path w="877013" h="206087">
                  <a:moveTo>
                    <a:pt x="877013" y="104058"/>
                  </a:moveTo>
                  <a:lnTo>
                    <a:pt x="874405" y="108406"/>
                  </a:lnTo>
                  <a:lnTo>
                    <a:pt x="871507" y="106667"/>
                  </a:lnTo>
                  <a:lnTo>
                    <a:pt x="874115" y="102319"/>
                  </a:lnTo>
                  <a:lnTo>
                    <a:pt x="877013" y="104058"/>
                  </a:lnTo>
                  <a:close/>
                  <a:moveTo>
                    <a:pt x="689786" y="37101"/>
                  </a:moveTo>
                  <a:lnTo>
                    <a:pt x="695003" y="46087"/>
                  </a:lnTo>
                  <a:lnTo>
                    <a:pt x="697901" y="44348"/>
                  </a:lnTo>
                  <a:lnTo>
                    <a:pt x="692684" y="35362"/>
                  </a:lnTo>
                  <a:lnTo>
                    <a:pt x="689786" y="37101"/>
                  </a:lnTo>
                  <a:close/>
                  <a:moveTo>
                    <a:pt x="666310" y="5507"/>
                  </a:moveTo>
                  <a:cubicBezTo>
                    <a:pt x="669208" y="6666"/>
                    <a:pt x="671817" y="8696"/>
                    <a:pt x="674135" y="11014"/>
                  </a:cubicBezTo>
                  <a:lnTo>
                    <a:pt x="676744" y="8696"/>
                  </a:lnTo>
                  <a:cubicBezTo>
                    <a:pt x="674135" y="6087"/>
                    <a:pt x="671237" y="3768"/>
                    <a:pt x="667759" y="2319"/>
                  </a:cubicBezTo>
                  <a:lnTo>
                    <a:pt x="666310" y="5507"/>
                  </a:lnTo>
                  <a:close/>
                  <a:moveTo>
                    <a:pt x="679352" y="19130"/>
                  </a:moveTo>
                  <a:lnTo>
                    <a:pt x="684569" y="28116"/>
                  </a:lnTo>
                  <a:lnTo>
                    <a:pt x="687468" y="26377"/>
                  </a:lnTo>
                  <a:lnTo>
                    <a:pt x="682250" y="17391"/>
                  </a:lnTo>
                  <a:lnTo>
                    <a:pt x="679352" y="19130"/>
                  </a:lnTo>
                  <a:close/>
                  <a:moveTo>
                    <a:pt x="741375" y="126377"/>
                  </a:moveTo>
                  <a:lnTo>
                    <a:pt x="746592" y="135363"/>
                  </a:lnTo>
                  <a:lnTo>
                    <a:pt x="749490" y="133624"/>
                  </a:lnTo>
                  <a:lnTo>
                    <a:pt x="744273" y="124638"/>
                  </a:lnTo>
                  <a:lnTo>
                    <a:pt x="741375" y="126377"/>
                  </a:lnTo>
                  <a:close/>
                  <a:moveTo>
                    <a:pt x="761953" y="162029"/>
                  </a:moveTo>
                  <a:lnTo>
                    <a:pt x="767170" y="171015"/>
                  </a:lnTo>
                  <a:lnTo>
                    <a:pt x="770068" y="169276"/>
                  </a:lnTo>
                  <a:lnTo>
                    <a:pt x="764851" y="160290"/>
                  </a:lnTo>
                  <a:lnTo>
                    <a:pt x="761953" y="162029"/>
                  </a:lnTo>
                  <a:close/>
                  <a:moveTo>
                    <a:pt x="699930" y="54783"/>
                  </a:moveTo>
                  <a:lnTo>
                    <a:pt x="705147" y="63768"/>
                  </a:lnTo>
                  <a:lnTo>
                    <a:pt x="708045" y="62029"/>
                  </a:lnTo>
                  <a:lnTo>
                    <a:pt x="702828" y="53043"/>
                  </a:lnTo>
                  <a:lnTo>
                    <a:pt x="699930" y="54783"/>
                  </a:lnTo>
                  <a:close/>
                  <a:moveTo>
                    <a:pt x="710363" y="72754"/>
                  </a:moveTo>
                  <a:lnTo>
                    <a:pt x="715580" y="81739"/>
                  </a:lnTo>
                  <a:lnTo>
                    <a:pt x="718479" y="80000"/>
                  </a:lnTo>
                  <a:lnTo>
                    <a:pt x="713262" y="71015"/>
                  </a:lnTo>
                  <a:lnTo>
                    <a:pt x="710363" y="72754"/>
                  </a:lnTo>
                  <a:close/>
                  <a:moveTo>
                    <a:pt x="720507" y="90725"/>
                  </a:moveTo>
                  <a:lnTo>
                    <a:pt x="725724" y="99710"/>
                  </a:lnTo>
                  <a:lnTo>
                    <a:pt x="728623" y="97971"/>
                  </a:lnTo>
                  <a:lnTo>
                    <a:pt x="723406" y="88986"/>
                  </a:lnTo>
                  <a:lnTo>
                    <a:pt x="720507" y="90725"/>
                  </a:lnTo>
                  <a:close/>
                  <a:moveTo>
                    <a:pt x="600520" y="71015"/>
                  </a:moveTo>
                  <a:lnTo>
                    <a:pt x="603418" y="72754"/>
                  </a:lnTo>
                  <a:lnTo>
                    <a:pt x="608635" y="63768"/>
                  </a:lnTo>
                  <a:lnTo>
                    <a:pt x="605736" y="62029"/>
                  </a:lnTo>
                  <a:lnTo>
                    <a:pt x="600520" y="71015"/>
                  </a:lnTo>
                  <a:close/>
                  <a:moveTo>
                    <a:pt x="783110" y="197682"/>
                  </a:moveTo>
                  <a:cubicBezTo>
                    <a:pt x="785718" y="200291"/>
                    <a:pt x="788616" y="202609"/>
                    <a:pt x="792095" y="204059"/>
                  </a:cubicBezTo>
                  <a:lnTo>
                    <a:pt x="793544" y="200870"/>
                  </a:lnTo>
                  <a:cubicBezTo>
                    <a:pt x="790645" y="199711"/>
                    <a:pt x="788037" y="197682"/>
                    <a:pt x="785718" y="195363"/>
                  </a:cubicBezTo>
                  <a:lnTo>
                    <a:pt x="783110" y="197682"/>
                  </a:lnTo>
                  <a:close/>
                  <a:moveTo>
                    <a:pt x="850929" y="142319"/>
                  </a:moveTo>
                  <a:lnTo>
                    <a:pt x="853827" y="144058"/>
                  </a:lnTo>
                  <a:lnTo>
                    <a:pt x="859044" y="135073"/>
                  </a:lnTo>
                  <a:lnTo>
                    <a:pt x="856146" y="133334"/>
                  </a:lnTo>
                  <a:lnTo>
                    <a:pt x="850929" y="142319"/>
                  </a:lnTo>
                  <a:close/>
                  <a:moveTo>
                    <a:pt x="772097" y="179711"/>
                  </a:moveTo>
                  <a:lnTo>
                    <a:pt x="777314" y="188696"/>
                  </a:lnTo>
                  <a:lnTo>
                    <a:pt x="780212" y="186957"/>
                  </a:lnTo>
                  <a:lnTo>
                    <a:pt x="774995" y="177971"/>
                  </a:lnTo>
                  <a:lnTo>
                    <a:pt x="772097" y="179711"/>
                  </a:lnTo>
                  <a:close/>
                  <a:moveTo>
                    <a:pt x="822816" y="191015"/>
                  </a:moveTo>
                  <a:cubicBezTo>
                    <a:pt x="821946" y="192464"/>
                    <a:pt x="820787" y="193914"/>
                    <a:pt x="819628" y="195073"/>
                  </a:cubicBezTo>
                  <a:lnTo>
                    <a:pt x="822237" y="197392"/>
                  </a:lnTo>
                  <a:cubicBezTo>
                    <a:pt x="823686" y="195943"/>
                    <a:pt x="824845" y="194204"/>
                    <a:pt x="825714" y="192464"/>
                  </a:cubicBezTo>
                  <a:lnTo>
                    <a:pt x="828033" y="188407"/>
                  </a:lnTo>
                  <a:lnTo>
                    <a:pt x="825135" y="186667"/>
                  </a:lnTo>
                  <a:lnTo>
                    <a:pt x="822816" y="190725"/>
                  </a:lnTo>
                  <a:close/>
                  <a:moveTo>
                    <a:pt x="802818" y="202609"/>
                  </a:moveTo>
                  <a:lnTo>
                    <a:pt x="802818" y="206088"/>
                  </a:lnTo>
                  <a:cubicBezTo>
                    <a:pt x="806586" y="206088"/>
                    <a:pt x="810064" y="205218"/>
                    <a:pt x="813542" y="203769"/>
                  </a:cubicBezTo>
                  <a:lnTo>
                    <a:pt x="812093" y="200580"/>
                  </a:lnTo>
                  <a:cubicBezTo>
                    <a:pt x="809194" y="201740"/>
                    <a:pt x="806006" y="202609"/>
                    <a:pt x="802818" y="202609"/>
                  </a:cubicBezTo>
                  <a:close/>
                  <a:moveTo>
                    <a:pt x="730941" y="108406"/>
                  </a:moveTo>
                  <a:lnTo>
                    <a:pt x="736158" y="117392"/>
                  </a:lnTo>
                  <a:lnTo>
                    <a:pt x="739056" y="115652"/>
                  </a:lnTo>
                  <a:lnTo>
                    <a:pt x="733840" y="106667"/>
                  </a:lnTo>
                  <a:lnTo>
                    <a:pt x="730941" y="108406"/>
                  </a:lnTo>
                  <a:close/>
                  <a:moveTo>
                    <a:pt x="621097" y="35362"/>
                  </a:moveTo>
                  <a:lnTo>
                    <a:pt x="623996" y="37101"/>
                  </a:lnTo>
                  <a:lnTo>
                    <a:pt x="629212" y="28116"/>
                  </a:lnTo>
                  <a:lnTo>
                    <a:pt x="626314" y="26377"/>
                  </a:lnTo>
                  <a:lnTo>
                    <a:pt x="621097" y="35362"/>
                  </a:lnTo>
                  <a:close/>
                  <a:moveTo>
                    <a:pt x="590086" y="88986"/>
                  </a:moveTo>
                  <a:lnTo>
                    <a:pt x="592984" y="90725"/>
                  </a:lnTo>
                  <a:lnTo>
                    <a:pt x="598201" y="81739"/>
                  </a:lnTo>
                  <a:lnTo>
                    <a:pt x="595303" y="80000"/>
                  </a:lnTo>
                  <a:lnTo>
                    <a:pt x="590086" y="88986"/>
                  </a:lnTo>
                  <a:close/>
                  <a:moveTo>
                    <a:pt x="646312" y="2319"/>
                  </a:moveTo>
                  <a:lnTo>
                    <a:pt x="647761" y="5507"/>
                  </a:lnTo>
                  <a:cubicBezTo>
                    <a:pt x="650659" y="4348"/>
                    <a:pt x="653847" y="3478"/>
                    <a:pt x="657036" y="3478"/>
                  </a:cubicBezTo>
                  <a:lnTo>
                    <a:pt x="657036" y="3478"/>
                  </a:lnTo>
                  <a:lnTo>
                    <a:pt x="657036" y="0"/>
                  </a:lnTo>
                  <a:cubicBezTo>
                    <a:pt x="653268" y="0"/>
                    <a:pt x="649790" y="869"/>
                    <a:pt x="646312" y="2319"/>
                  </a:cubicBezTo>
                  <a:close/>
                  <a:moveTo>
                    <a:pt x="633850" y="13623"/>
                  </a:moveTo>
                  <a:lnTo>
                    <a:pt x="631531" y="17681"/>
                  </a:lnTo>
                  <a:lnTo>
                    <a:pt x="634429" y="19420"/>
                  </a:lnTo>
                  <a:lnTo>
                    <a:pt x="636748" y="15362"/>
                  </a:lnTo>
                  <a:cubicBezTo>
                    <a:pt x="637617" y="13913"/>
                    <a:pt x="638777" y="12464"/>
                    <a:pt x="639936" y="11014"/>
                  </a:cubicBezTo>
                  <a:lnTo>
                    <a:pt x="637327" y="8696"/>
                  </a:lnTo>
                  <a:cubicBezTo>
                    <a:pt x="635878" y="10145"/>
                    <a:pt x="634719" y="11884"/>
                    <a:pt x="633850" y="13623"/>
                  </a:cubicBezTo>
                  <a:close/>
                  <a:moveTo>
                    <a:pt x="840785" y="160290"/>
                  </a:moveTo>
                  <a:lnTo>
                    <a:pt x="843683" y="162029"/>
                  </a:lnTo>
                  <a:lnTo>
                    <a:pt x="848900" y="153044"/>
                  </a:lnTo>
                  <a:lnTo>
                    <a:pt x="846002" y="151305"/>
                  </a:lnTo>
                  <a:lnTo>
                    <a:pt x="840785" y="160290"/>
                  </a:lnTo>
                  <a:close/>
                  <a:moveTo>
                    <a:pt x="861363" y="124348"/>
                  </a:moveTo>
                  <a:lnTo>
                    <a:pt x="864261" y="126087"/>
                  </a:lnTo>
                  <a:lnTo>
                    <a:pt x="869478" y="117102"/>
                  </a:lnTo>
                  <a:lnTo>
                    <a:pt x="866580" y="115363"/>
                  </a:lnTo>
                  <a:lnTo>
                    <a:pt x="861363" y="124348"/>
                  </a:lnTo>
                  <a:close/>
                  <a:moveTo>
                    <a:pt x="830352" y="177971"/>
                  </a:moveTo>
                  <a:lnTo>
                    <a:pt x="833250" y="179711"/>
                  </a:lnTo>
                  <a:lnTo>
                    <a:pt x="838467" y="170725"/>
                  </a:lnTo>
                  <a:lnTo>
                    <a:pt x="835569" y="168986"/>
                  </a:lnTo>
                  <a:lnTo>
                    <a:pt x="830352" y="177971"/>
                  </a:lnTo>
                  <a:close/>
                  <a:moveTo>
                    <a:pt x="751519" y="144058"/>
                  </a:moveTo>
                  <a:lnTo>
                    <a:pt x="756736" y="153044"/>
                  </a:lnTo>
                  <a:lnTo>
                    <a:pt x="759634" y="151305"/>
                  </a:lnTo>
                  <a:lnTo>
                    <a:pt x="754417" y="142319"/>
                  </a:lnTo>
                  <a:lnTo>
                    <a:pt x="751519" y="144058"/>
                  </a:lnTo>
                  <a:close/>
                  <a:moveTo>
                    <a:pt x="610664" y="53333"/>
                  </a:moveTo>
                  <a:lnTo>
                    <a:pt x="613562" y="55073"/>
                  </a:lnTo>
                  <a:lnTo>
                    <a:pt x="618779" y="46087"/>
                  </a:lnTo>
                  <a:lnTo>
                    <a:pt x="615880" y="44348"/>
                  </a:lnTo>
                  <a:lnTo>
                    <a:pt x="610664" y="53333"/>
                  </a:lnTo>
                  <a:close/>
                  <a:moveTo>
                    <a:pt x="584869" y="97971"/>
                  </a:moveTo>
                  <a:lnTo>
                    <a:pt x="580811" y="104928"/>
                  </a:lnTo>
                  <a:lnTo>
                    <a:pt x="581681" y="104928"/>
                  </a:lnTo>
                  <a:lnTo>
                    <a:pt x="580522" y="106667"/>
                  </a:lnTo>
                  <a:lnTo>
                    <a:pt x="583420" y="108406"/>
                  </a:lnTo>
                  <a:lnTo>
                    <a:pt x="587478" y="101450"/>
                  </a:lnTo>
                  <a:lnTo>
                    <a:pt x="586608" y="101450"/>
                  </a:lnTo>
                  <a:lnTo>
                    <a:pt x="587767" y="99710"/>
                  </a:lnTo>
                  <a:lnTo>
                    <a:pt x="584869" y="97971"/>
                  </a:lnTo>
                  <a:close/>
                  <a:moveTo>
                    <a:pt x="51299" y="13623"/>
                  </a:moveTo>
                  <a:lnTo>
                    <a:pt x="48111" y="19130"/>
                  </a:lnTo>
                  <a:lnTo>
                    <a:pt x="51009" y="20870"/>
                  </a:lnTo>
                  <a:lnTo>
                    <a:pt x="54198" y="15362"/>
                  </a:lnTo>
                  <a:cubicBezTo>
                    <a:pt x="54777" y="14493"/>
                    <a:pt x="55357" y="13333"/>
                    <a:pt x="56226" y="12464"/>
                  </a:cubicBezTo>
                  <a:lnTo>
                    <a:pt x="53618" y="10435"/>
                  </a:lnTo>
                  <a:cubicBezTo>
                    <a:pt x="52749" y="11594"/>
                    <a:pt x="52169" y="12464"/>
                    <a:pt x="51299" y="13623"/>
                  </a:cubicBezTo>
                  <a:close/>
                  <a:moveTo>
                    <a:pt x="61443" y="3478"/>
                  </a:moveTo>
                  <a:lnTo>
                    <a:pt x="63182" y="6377"/>
                  </a:lnTo>
                  <a:cubicBezTo>
                    <a:pt x="66080" y="4927"/>
                    <a:pt x="68979" y="4058"/>
                    <a:pt x="72167" y="3768"/>
                  </a:cubicBezTo>
                  <a:lnTo>
                    <a:pt x="72167" y="290"/>
                  </a:lnTo>
                  <a:cubicBezTo>
                    <a:pt x="68109" y="580"/>
                    <a:pt x="64921" y="1739"/>
                    <a:pt x="61733" y="3478"/>
                  </a:cubicBezTo>
                  <a:close/>
                  <a:moveTo>
                    <a:pt x="392135" y="25217"/>
                  </a:moveTo>
                  <a:lnTo>
                    <a:pt x="397062" y="33913"/>
                  </a:lnTo>
                  <a:lnTo>
                    <a:pt x="399960" y="32174"/>
                  </a:lnTo>
                  <a:lnTo>
                    <a:pt x="395033" y="23478"/>
                  </a:lnTo>
                  <a:lnTo>
                    <a:pt x="392135" y="25217"/>
                  </a:lnTo>
                  <a:close/>
                  <a:moveTo>
                    <a:pt x="264031" y="150145"/>
                  </a:moveTo>
                  <a:lnTo>
                    <a:pt x="266930" y="151884"/>
                  </a:lnTo>
                  <a:lnTo>
                    <a:pt x="271857" y="143189"/>
                  </a:lnTo>
                  <a:lnTo>
                    <a:pt x="268959" y="141450"/>
                  </a:lnTo>
                  <a:lnTo>
                    <a:pt x="264031" y="150145"/>
                  </a:lnTo>
                  <a:close/>
                  <a:moveTo>
                    <a:pt x="274175" y="132754"/>
                  </a:moveTo>
                  <a:lnTo>
                    <a:pt x="277074" y="134493"/>
                  </a:lnTo>
                  <a:lnTo>
                    <a:pt x="282001" y="125797"/>
                  </a:lnTo>
                  <a:lnTo>
                    <a:pt x="279103" y="124058"/>
                  </a:lnTo>
                  <a:lnTo>
                    <a:pt x="274175" y="132754"/>
                  </a:lnTo>
                  <a:close/>
                  <a:moveTo>
                    <a:pt x="442565" y="112754"/>
                  </a:moveTo>
                  <a:lnTo>
                    <a:pt x="447491" y="121450"/>
                  </a:lnTo>
                  <a:lnTo>
                    <a:pt x="450390" y="119710"/>
                  </a:lnTo>
                  <a:lnTo>
                    <a:pt x="445463" y="111015"/>
                  </a:lnTo>
                  <a:lnTo>
                    <a:pt x="442565" y="112754"/>
                  </a:lnTo>
                  <a:close/>
                  <a:moveTo>
                    <a:pt x="314461" y="62899"/>
                  </a:moveTo>
                  <a:lnTo>
                    <a:pt x="317359" y="64638"/>
                  </a:lnTo>
                  <a:lnTo>
                    <a:pt x="322287" y="55942"/>
                  </a:lnTo>
                  <a:lnTo>
                    <a:pt x="319388" y="54203"/>
                  </a:lnTo>
                  <a:lnTo>
                    <a:pt x="314461" y="62899"/>
                  </a:lnTo>
                  <a:close/>
                  <a:moveTo>
                    <a:pt x="432421" y="95362"/>
                  </a:moveTo>
                  <a:lnTo>
                    <a:pt x="437348" y="104058"/>
                  </a:lnTo>
                  <a:lnTo>
                    <a:pt x="440246" y="102319"/>
                  </a:lnTo>
                  <a:lnTo>
                    <a:pt x="435319" y="93623"/>
                  </a:lnTo>
                  <a:lnTo>
                    <a:pt x="432421" y="95362"/>
                  </a:lnTo>
                  <a:close/>
                  <a:moveTo>
                    <a:pt x="334459" y="27826"/>
                  </a:moveTo>
                  <a:lnTo>
                    <a:pt x="337358" y="29565"/>
                  </a:lnTo>
                  <a:lnTo>
                    <a:pt x="342284" y="20870"/>
                  </a:lnTo>
                  <a:lnTo>
                    <a:pt x="339386" y="19130"/>
                  </a:lnTo>
                  <a:lnTo>
                    <a:pt x="334459" y="27826"/>
                  </a:lnTo>
                  <a:close/>
                  <a:moveTo>
                    <a:pt x="27823" y="53913"/>
                  </a:moveTo>
                  <a:lnTo>
                    <a:pt x="30721" y="55652"/>
                  </a:lnTo>
                  <a:lnTo>
                    <a:pt x="35649" y="46957"/>
                  </a:lnTo>
                  <a:lnTo>
                    <a:pt x="32750" y="45218"/>
                  </a:lnTo>
                  <a:lnTo>
                    <a:pt x="27823" y="53913"/>
                  </a:lnTo>
                  <a:close/>
                  <a:moveTo>
                    <a:pt x="37967" y="36522"/>
                  </a:moveTo>
                  <a:lnTo>
                    <a:pt x="40865" y="38261"/>
                  </a:lnTo>
                  <a:lnTo>
                    <a:pt x="45793" y="29565"/>
                  </a:lnTo>
                  <a:lnTo>
                    <a:pt x="42894" y="27826"/>
                  </a:lnTo>
                  <a:lnTo>
                    <a:pt x="37967" y="36522"/>
                  </a:lnTo>
                  <a:close/>
                  <a:moveTo>
                    <a:pt x="17679" y="71594"/>
                  </a:moveTo>
                  <a:lnTo>
                    <a:pt x="20578" y="73333"/>
                  </a:lnTo>
                  <a:lnTo>
                    <a:pt x="25505" y="64638"/>
                  </a:lnTo>
                  <a:lnTo>
                    <a:pt x="22607" y="62899"/>
                  </a:lnTo>
                  <a:lnTo>
                    <a:pt x="17679" y="71594"/>
                  </a:lnTo>
                  <a:close/>
                  <a:moveTo>
                    <a:pt x="105497" y="34203"/>
                  </a:moveTo>
                  <a:lnTo>
                    <a:pt x="110424" y="42899"/>
                  </a:lnTo>
                  <a:lnTo>
                    <a:pt x="113322" y="41159"/>
                  </a:lnTo>
                  <a:lnTo>
                    <a:pt x="108395" y="32464"/>
                  </a:lnTo>
                  <a:lnTo>
                    <a:pt x="105497" y="34203"/>
                  </a:lnTo>
                  <a:close/>
                  <a:moveTo>
                    <a:pt x="7535" y="88986"/>
                  </a:moveTo>
                  <a:lnTo>
                    <a:pt x="10434" y="90725"/>
                  </a:lnTo>
                  <a:lnTo>
                    <a:pt x="15361" y="82029"/>
                  </a:lnTo>
                  <a:lnTo>
                    <a:pt x="12463" y="80290"/>
                  </a:lnTo>
                  <a:lnTo>
                    <a:pt x="7535" y="88986"/>
                  </a:lnTo>
                  <a:close/>
                  <a:moveTo>
                    <a:pt x="570667" y="124058"/>
                  </a:moveTo>
                  <a:lnTo>
                    <a:pt x="573566" y="125797"/>
                  </a:lnTo>
                  <a:lnTo>
                    <a:pt x="578493" y="117102"/>
                  </a:lnTo>
                  <a:lnTo>
                    <a:pt x="575594" y="115363"/>
                  </a:lnTo>
                  <a:lnTo>
                    <a:pt x="570667" y="124058"/>
                  </a:lnTo>
                  <a:close/>
                  <a:moveTo>
                    <a:pt x="213312" y="201740"/>
                  </a:moveTo>
                  <a:lnTo>
                    <a:pt x="212443" y="204928"/>
                  </a:lnTo>
                  <a:cubicBezTo>
                    <a:pt x="215051" y="205798"/>
                    <a:pt x="217659" y="206088"/>
                    <a:pt x="220268" y="206088"/>
                  </a:cubicBezTo>
                  <a:cubicBezTo>
                    <a:pt x="222876" y="206088"/>
                    <a:pt x="222007" y="206088"/>
                    <a:pt x="223166" y="206088"/>
                  </a:cubicBezTo>
                  <a:lnTo>
                    <a:pt x="223166" y="202609"/>
                  </a:lnTo>
                  <a:cubicBezTo>
                    <a:pt x="219688" y="202899"/>
                    <a:pt x="216500" y="202609"/>
                    <a:pt x="213602" y="201740"/>
                  </a:cubicBezTo>
                  <a:close/>
                  <a:moveTo>
                    <a:pt x="560524" y="141739"/>
                  </a:moveTo>
                  <a:lnTo>
                    <a:pt x="563422" y="143479"/>
                  </a:lnTo>
                  <a:lnTo>
                    <a:pt x="568349" y="134783"/>
                  </a:lnTo>
                  <a:lnTo>
                    <a:pt x="565450" y="133044"/>
                  </a:lnTo>
                  <a:lnTo>
                    <a:pt x="560524" y="141739"/>
                  </a:lnTo>
                  <a:close/>
                  <a:moveTo>
                    <a:pt x="402279" y="42899"/>
                  </a:moveTo>
                  <a:lnTo>
                    <a:pt x="407206" y="51594"/>
                  </a:lnTo>
                  <a:lnTo>
                    <a:pt x="410104" y="49855"/>
                  </a:lnTo>
                  <a:lnTo>
                    <a:pt x="405177" y="41159"/>
                  </a:lnTo>
                  <a:lnTo>
                    <a:pt x="402279" y="42899"/>
                  </a:lnTo>
                  <a:close/>
                  <a:moveTo>
                    <a:pt x="412423" y="60290"/>
                  </a:moveTo>
                  <a:lnTo>
                    <a:pt x="417349" y="68986"/>
                  </a:lnTo>
                  <a:lnTo>
                    <a:pt x="420248" y="67247"/>
                  </a:lnTo>
                  <a:lnTo>
                    <a:pt x="415321" y="58551"/>
                  </a:lnTo>
                  <a:lnTo>
                    <a:pt x="412423" y="60290"/>
                  </a:lnTo>
                  <a:close/>
                  <a:moveTo>
                    <a:pt x="304317" y="80290"/>
                  </a:moveTo>
                  <a:lnTo>
                    <a:pt x="307216" y="82029"/>
                  </a:lnTo>
                  <a:lnTo>
                    <a:pt x="312143" y="73333"/>
                  </a:lnTo>
                  <a:lnTo>
                    <a:pt x="309245" y="71594"/>
                  </a:lnTo>
                  <a:lnTo>
                    <a:pt x="304317" y="80290"/>
                  </a:lnTo>
                  <a:close/>
                  <a:moveTo>
                    <a:pt x="383440" y="6666"/>
                  </a:moveTo>
                  <a:lnTo>
                    <a:pt x="381121" y="9275"/>
                  </a:lnTo>
                  <a:cubicBezTo>
                    <a:pt x="383150" y="11014"/>
                    <a:pt x="384889" y="13044"/>
                    <a:pt x="386048" y="15362"/>
                  </a:cubicBezTo>
                  <a:lnTo>
                    <a:pt x="386918" y="16811"/>
                  </a:lnTo>
                  <a:lnTo>
                    <a:pt x="389816" y="15072"/>
                  </a:lnTo>
                  <a:lnTo>
                    <a:pt x="388947" y="13623"/>
                  </a:lnTo>
                  <a:cubicBezTo>
                    <a:pt x="387498" y="11014"/>
                    <a:pt x="385469" y="8696"/>
                    <a:pt x="383150" y="6666"/>
                  </a:cubicBezTo>
                  <a:close/>
                  <a:moveTo>
                    <a:pt x="324605" y="45218"/>
                  </a:moveTo>
                  <a:lnTo>
                    <a:pt x="327503" y="46957"/>
                  </a:lnTo>
                  <a:lnTo>
                    <a:pt x="332431" y="38261"/>
                  </a:lnTo>
                  <a:lnTo>
                    <a:pt x="329532" y="36522"/>
                  </a:lnTo>
                  <a:lnTo>
                    <a:pt x="324605" y="45218"/>
                  </a:lnTo>
                  <a:close/>
                  <a:moveTo>
                    <a:pt x="363442" y="290"/>
                  </a:moveTo>
                  <a:lnTo>
                    <a:pt x="363442" y="3768"/>
                  </a:lnTo>
                  <a:cubicBezTo>
                    <a:pt x="366920" y="3478"/>
                    <a:pt x="370108" y="3768"/>
                    <a:pt x="373006" y="4638"/>
                  </a:cubicBezTo>
                  <a:lnTo>
                    <a:pt x="373876" y="1449"/>
                  </a:lnTo>
                  <a:cubicBezTo>
                    <a:pt x="370398" y="290"/>
                    <a:pt x="366920" y="0"/>
                    <a:pt x="363152" y="290"/>
                  </a:cubicBezTo>
                  <a:close/>
                  <a:moveTo>
                    <a:pt x="81441" y="4638"/>
                  </a:moveTo>
                  <a:cubicBezTo>
                    <a:pt x="84339" y="5507"/>
                    <a:pt x="87238" y="7246"/>
                    <a:pt x="89556" y="9275"/>
                  </a:cubicBezTo>
                  <a:lnTo>
                    <a:pt x="91875" y="6666"/>
                  </a:lnTo>
                  <a:cubicBezTo>
                    <a:pt x="89267" y="4348"/>
                    <a:pt x="86079" y="2608"/>
                    <a:pt x="82600" y="1449"/>
                  </a:cubicBezTo>
                  <a:lnTo>
                    <a:pt x="81731" y="4638"/>
                  </a:lnTo>
                  <a:close/>
                  <a:moveTo>
                    <a:pt x="422277" y="77681"/>
                  </a:moveTo>
                  <a:lnTo>
                    <a:pt x="427204" y="86377"/>
                  </a:lnTo>
                  <a:lnTo>
                    <a:pt x="430102" y="84638"/>
                  </a:lnTo>
                  <a:lnTo>
                    <a:pt x="425175" y="75942"/>
                  </a:lnTo>
                  <a:lnTo>
                    <a:pt x="422277" y="77681"/>
                  </a:lnTo>
                  <a:close/>
                  <a:moveTo>
                    <a:pt x="472706" y="165218"/>
                  </a:moveTo>
                  <a:lnTo>
                    <a:pt x="477633" y="173914"/>
                  </a:lnTo>
                  <a:lnTo>
                    <a:pt x="480532" y="172174"/>
                  </a:lnTo>
                  <a:lnTo>
                    <a:pt x="475604" y="163479"/>
                  </a:lnTo>
                  <a:lnTo>
                    <a:pt x="472706" y="165218"/>
                  </a:lnTo>
                  <a:close/>
                  <a:moveTo>
                    <a:pt x="462852" y="147827"/>
                  </a:moveTo>
                  <a:lnTo>
                    <a:pt x="467779" y="156522"/>
                  </a:lnTo>
                  <a:lnTo>
                    <a:pt x="470678" y="154783"/>
                  </a:lnTo>
                  <a:lnTo>
                    <a:pt x="465751" y="146087"/>
                  </a:lnTo>
                  <a:lnTo>
                    <a:pt x="462852" y="147827"/>
                  </a:lnTo>
                  <a:close/>
                  <a:moveTo>
                    <a:pt x="550669" y="159131"/>
                  </a:moveTo>
                  <a:lnTo>
                    <a:pt x="553568" y="160870"/>
                  </a:lnTo>
                  <a:lnTo>
                    <a:pt x="558495" y="152175"/>
                  </a:lnTo>
                  <a:lnTo>
                    <a:pt x="555597" y="150435"/>
                  </a:lnTo>
                  <a:lnTo>
                    <a:pt x="550669" y="159131"/>
                  </a:lnTo>
                  <a:close/>
                  <a:moveTo>
                    <a:pt x="482850" y="182609"/>
                  </a:moveTo>
                  <a:lnTo>
                    <a:pt x="487777" y="191305"/>
                  </a:lnTo>
                  <a:lnTo>
                    <a:pt x="490676" y="189566"/>
                  </a:lnTo>
                  <a:lnTo>
                    <a:pt x="485748" y="180870"/>
                  </a:lnTo>
                  <a:lnTo>
                    <a:pt x="482850" y="182609"/>
                  </a:lnTo>
                  <a:close/>
                  <a:moveTo>
                    <a:pt x="514151" y="202609"/>
                  </a:moveTo>
                  <a:lnTo>
                    <a:pt x="514151" y="206088"/>
                  </a:lnTo>
                  <a:cubicBezTo>
                    <a:pt x="518209" y="205798"/>
                    <a:pt x="521687" y="204638"/>
                    <a:pt x="524585" y="202899"/>
                  </a:cubicBezTo>
                  <a:lnTo>
                    <a:pt x="522846" y="200001"/>
                  </a:lnTo>
                  <a:cubicBezTo>
                    <a:pt x="519948" y="201450"/>
                    <a:pt x="517050" y="202319"/>
                    <a:pt x="513862" y="202899"/>
                  </a:cubicBezTo>
                  <a:close/>
                  <a:moveTo>
                    <a:pt x="532120" y="191015"/>
                  </a:moveTo>
                  <a:cubicBezTo>
                    <a:pt x="531541" y="191885"/>
                    <a:pt x="530961" y="192754"/>
                    <a:pt x="530382" y="193624"/>
                  </a:cubicBezTo>
                  <a:lnTo>
                    <a:pt x="532990" y="195653"/>
                  </a:lnTo>
                  <a:cubicBezTo>
                    <a:pt x="533860" y="194783"/>
                    <a:pt x="534439" y="193624"/>
                    <a:pt x="535019" y="192464"/>
                  </a:cubicBezTo>
                  <a:lnTo>
                    <a:pt x="538207" y="186667"/>
                  </a:lnTo>
                  <a:lnTo>
                    <a:pt x="535309" y="184928"/>
                  </a:lnTo>
                  <a:lnTo>
                    <a:pt x="532120" y="190725"/>
                  </a:lnTo>
                  <a:close/>
                  <a:moveTo>
                    <a:pt x="540526" y="176522"/>
                  </a:moveTo>
                  <a:lnTo>
                    <a:pt x="543424" y="178262"/>
                  </a:lnTo>
                  <a:lnTo>
                    <a:pt x="548351" y="169566"/>
                  </a:lnTo>
                  <a:lnTo>
                    <a:pt x="545453" y="167827"/>
                  </a:lnTo>
                  <a:lnTo>
                    <a:pt x="540526" y="176522"/>
                  </a:lnTo>
                  <a:close/>
                  <a:moveTo>
                    <a:pt x="452708" y="130145"/>
                  </a:moveTo>
                  <a:lnTo>
                    <a:pt x="457635" y="138841"/>
                  </a:lnTo>
                  <a:lnTo>
                    <a:pt x="460534" y="137102"/>
                  </a:lnTo>
                  <a:lnTo>
                    <a:pt x="455607" y="128406"/>
                  </a:lnTo>
                  <a:lnTo>
                    <a:pt x="452708" y="130145"/>
                  </a:lnTo>
                  <a:close/>
                  <a:moveTo>
                    <a:pt x="344893" y="10435"/>
                  </a:moveTo>
                  <a:lnTo>
                    <a:pt x="347501" y="12464"/>
                  </a:lnTo>
                  <a:cubicBezTo>
                    <a:pt x="349530" y="9855"/>
                    <a:pt x="351849" y="7826"/>
                    <a:pt x="354747" y="6377"/>
                  </a:cubicBezTo>
                  <a:lnTo>
                    <a:pt x="353008" y="3478"/>
                  </a:lnTo>
                  <a:cubicBezTo>
                    <a:pt x="349820" y="5217"/>
                    <a:pt x="347212" y="7536"/>
                    <a:pt x="344893" y="10435"/>
                  </a:cubicBezTo>
                  <a:close/>
                  <a:moveTo>
                    <a:pt x="135639" y="86667"/>
                  </a:moveTo>
                  <a:lnTo>
                    <a:pt x="140566" y="95362"/>
                  </a:lnTo>
                  <a:lnTo>
                    <a:pt x="143464" y="93623"/>
                  </a:lnTo>
                  <a:lnTo>
                    <a:pt x="138537" y="84928"/>
                  </a:lnTo>
                  <a:lnTo>
                    <a:pt x="135639" y="86667"/>
                  </a:lnTo>
                  <a:close/>
                  <a:moveTo>
                    <a:pt x="155927" y="121450"/>
                  </a:moveTo>
                  <a:lnTo>
                    <a:pt x="160853" y="130145"/>
                  </a:lnTo>
                  <a:lnTo>
                    <a:pt x="163752" y="128406"/>
                  </a:lnTo>
                  <a:lnTo>
                    <a:pt x="158825" y="119710"/>
                  </a:lnTo>
                  <a:lnTo>
                    <a:pt x="155927" y="121450"/>
                  </a:lnTo>
                  <a:close/>
                  <a:moveTo>
                    <a:pt x="145783" y="104058"/>
                  </a:moveTo>
                  <a:lnTo>
                    <a:pt x="150710" y="112754"/>
                  </a:lnTo>
                  <a:lnTo>
                    <a:pt x="153608" y="111015"/>
                  </a:lnTo>
                  <a:lnTo>
                    <a:pt x="148681" y="102319"/>
                  </a:lnTo>
                  <a:lnTo>
                    <a:pt x="145783" y="104058"/>
                  </a:lnTo>
                  <a:close/>
                  <a:moveTo>
                    <a:pt x="176214" y="156522"/>
                  </a:moveTo>
                  <a:lnTo>
                    <a:pt x="181141" y="165218"/>
                  </a:lnTo>
                  <a:lnTo>
                    <a:pt x="184040" y="163479"/>
                  </a:lnTo>
                  <a:lnTo>
                    <a:pt x="179113" y="154783"/>
                  </a:lnTo>
                  <a:lnTo>
                    <a:pt x="176214" y="156522"/>
                  </a:lnTo>
                  <a:close/>
                  <a:moveTo>
                    <a:pt x="166070" y="139131"/>
                  </a:moveTo>
                  <a:lnTo>
                    <a:pt x="170997" y="147827"/>
                  </a:lnTo>
                  <a:lnTo>
                    <a:pt x="173896" y="146087"/>
                  </a:lnTo>
                  <a:lnTo>
                    <a:pt x="168969" y="137392"/>
                  </a:lnTo>
                  <a:lnTo>
                    <a:pt x="166070" y="139131"/>
                  </a:lnTo>
                  <a:close/>
                  <a:moveTo>
                    <a:pt x="95353" y="16522"/>
                  </a:moveTo>
                  <a:lnTo>
                    <a:pt x="100280" y="25217"/>
                  </a:lnTo>
                  <a:lnTo>
                    <a:pt x="103178" y="23478"/>
                  </a:lnTo>
                  <a:lnTo>
                    <a:pt x="98251" y="14783"/>
                  </a:lnTo>
                  <a:lnTo>
                    <a:pt x="95353" y="16522"/>
                  </a:lnTo>
                  <a:close/>
                  <a:moveTo>
                    <a:pt x="125785" y="68986"/>
                  </a:moveTo>
                  <a:lnTo>
                    <a:pt x="130711" y="77681"/>
                  </a:lnTo>
                  <a:lnTo>
                    <a:pt x="133610" y="75942"/>
                  </a:lnTo>
                  <a:lnTo>
                    <a:pt x="128683" y="67247"/>
                  </a:lnTo>
                  <a:lnTo>
                    <a:pt x="125785" y="68986"/>
                  </a:lnTo>
                  <a:close/>
                  <a:moveTo>
                    <a:pt x="115641" y="51594"/>
                  </a:moveTo>
                  <a:lnTo>
                    <a:pt x="120568" y="60290"/>
                  </a:lnTo>
                  <a:lnTo>
                    <a:pt x="123466" y="58551"/>
                  </a:lnTo>
                  <a:lnTo>
                    <a:pt x="118539" y="49855"/>
                  </a:lnTo>
                  <a:lnTo>
                    <a:pt x="115641" y="51594"/>
                  </a:lnTo>
                  <a:close/>
                  <a:moveTo>
                    <a:pt x="186358" y="173914"/>
                  </a:moveTo>
                  <a:lnTo>
                    <a:pt x="191285" y="182609"/>
                  </a:lnTo>
                  <a:lnTo>
                    <a:pt x="194183" y="180870"/>
                  </a:lnTo>
                  <a:lnTo>
                    <a:pt x="189257" y="172174"/>
                  </a:lnTo>
                  <a:lnTo>
                    <a:pt x="186358" y="173914"/>
                  </a:lnTo>
                  <a:close/>
                  <a:moveTo>
                    <a:pt x="253888" y="167827"/>
                  </a:moveTo>
                  <a:lnTo>
                    <a:pt x="256786" y="169566"/>
                  </a:lnTo>
                  <a:lnTo>
                    <a:pt x="261713" y="160870"/>
                  </a:lnTo>
                  <a:lnTo>
                    <a:pt x="258815" y="159131"/>
                  </a:lnTo>
                  <a:lnTo>
                    <a:pt x="253888" y="167827"/>
                  </a:lnTo>
                  <a:close/>
                  <a:moveTo>
                    <a:pt x="284029" y="115363"/>
                  </a:moveTo>
                  <a:lnTo>
                    <a:pt x="286928" y="117102"/>
                  </a:lnTo>
                  <a:lnTo>
                    <a:pt x="291855" y="108406"/>
                  </a:lnTo>
                  <a:lnTo>
                    <a:pt x="288957" y="106667"/>
                  </a:lnTo>
                  <a:lnTo>
                    <a:pt x="284029" y="115363"/>
                  </a:lnTo>
                  <a:close/>
                  <a:moveTo>
                    <a:pt x="231571" y="199711"/>
                  </a:moveTo>
                  <a:lnTo>
                    <a:pt x="233310" y="202609"/>
                  </a:lnTo>
                  <a:cubicBezTo>
                    <a:pt x="236498" y="200870"/>
                    <a:pt x="239106" y="198552"/>
                    <a:pt x="241425" y="195653"/>
                  </a:cubicBezTo>
                  <a:lnTo>
                    <a:pt x="238817" y="193624"/>
                  </a:lnTo>
                  <a:cubicBezTo>
                    <a:pt x="236788" y="196233"/>
                    <a:pt x="234469" y="198261"/>
                    <a:pt x="231861" y="199711"/>
                  </a:cubicBezTo>
                  <a:close/>
                  <a:moveTo>
                    <a:pt x="243744" y="185218"/>
                  </a:moveTo>
                  <a:lnTo>
                    <a:pt x="246642" y="186957"/>
                  </a:lnTo>
                  <a:lnTo>
                    <a:pt x="251569" y="178262"/>
                  </a:lnTo>
                  <a:lnTo>
                    <a:pt x="248671" y="176522"/>
                  </a:lnTo>
                  <a:lnTo>
                    <a:pt x="243744" y="185218"/>
                  </a:lnTo>
                  <a:close/>
                  <a:moveTo>
                    <a:pt x="199980" y="191015"/>
                  </a:moveTo>
                  <a:lnTo>
                    <a:pt x="199400" y="189856"/>
                  </a:lnTo>
                  <a:lnTo>
                    <a:pt x="196502" y="191595"/>
                  </a:lnTo>
                  <a:lnTo>
                    <a:pt x="197082" y="192754"/>
                  </a:lnTo>
                  <a:cubicBezTo>
                    <a:pt x="198531" y="195363"/>
                    <a:pt x="200560" y="197972"/>
                    <a:pt x="202878" y="200001"/>
                  </a:cubicBezTo>
                  <a:lnTo>
                    <a:pt x="205197" y="197392"/>
                  </a:lnTo>
                  <a:cubicBezTo>
                    <a:pt x="203168" y="195653"/>
                    <a:pt x="201429" y="193624"/>
                    <a:pt x="199980" y="191305"/>
                  </a:cubicBezTo>
                  <a:close/>
                  <a:moveTo>
                    <a:pt x="294173" y="97681"/>
                  </a:moveTo>
                  <a:lnTo>
                    <a:pt x="297072" y="99421"/>
                  </a:lnTo>
                  <a:lnTo>
                    <a:pt x="301999" y="90725"/>
                  </a:lnTo>
                  <a:lnTo>
                    <a:pt x="299101" y="88986"/>
                  </a:lnTo>
                  <a:lnTo>
                    <a:pt x="294173" y="97681"/>
                  </a:lnTo>
                  <a:close/>
                  <a:moveTo>
                    <a:pt x="494443" y="199711"/>
                  </a:moveTo>
                  <a:cubicBezTo>
                    <a:pt x="497052" y="202030"/>
                    <a:pt x="500240" y="203769"/>
                    <a:pt x="503718" y="204928"/>
                  </a:cubicBezTo>
                  <a:lnTo>
                    <a:pt x="504587" y="201740"/>
                  </a:lnTo>
                  <a:cubicBezTo>
                    <a:pt x="501689" y="200870"/>
                    <a:pt x="498790" y="199421"/>
                    <a:pt x="496472" y="197392"/>
                  </a:cubicBezTo>
                  <a:lnTo>
                    <a:pt x="494153" y="200001"/>
                  </a:lnTo>
                  <a:close/>
                  <a:moveTo>
                    <a:pt x="0" y="102319"/>
                  </a:moveTo>
                  <a:lnTo>
                    <a:pt x="2898" y="104058"/>
                  </a:lnTo>
                  <a:lnTo>
                    <a:pt x="5507" y="99710"/>
                  </a:lnTo>
                  <a:lnTo>
                    <a:pt x="2609" y="97971"/>
                  </a:lnTo>
                  <a:lnTo>
                    <a:pt x="0" y="102319"/>
                  </a:lnTo>
                  <a:close/>
                </a:path>
              </a:pathLst>
            </a:custGeom>
            <a:solidFill>
              <a:schemeClr val="bg1"/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569E2F80-E272-93E7-0200-F4BCBBF4EFF2}"/>
              </a:ext>
            </a:extLst>
          </p:cNvPr>
          <p:cNvGrpSpPr/>
          <p:nvPr/>
        </p:nvGrpSpPr>
        <p:grpSpPr>
          <a:xfrm>
            <a:off x="1118367" y="3316693"/>
            <a:ext cx="1153819" cy="998249"/>
            <a:chOff x="1479191" y="3180198"/>
            <a:chExt cx="1538425" cy="1330998"/>
          </a:xfrm>
        </p:grpSpPr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69711F62-A30A-FEF1-C96D-54B8DB9FD601}"/>
                </a:ext>
              </a:extLst>
            </p:cNvPr>
            <p:cNvSpPr/>
            <p:nvPr/>
          </p:nvSpPr>
          <p:spPr>
            <a:xfrm>
              <a:off x="1479191" y="3180198"/>
              <a:ext cx="1538425" cy="1330998"/>
            </a:xfrm>
            <a:custGeom>
              <a:avLst/>
              <a:gdLst>
                <a:gd name="connsiteX0" fmla="*/ 73036 w 146072"/>
                <a:gd name="connsiteY0" fmla="*/ 126378 h 126377"/>
                <a:gd name="connsiteX1" fmla="*/ 0 w 146072"/>
                <a:gd name="connsiteY1" fmla="*/ 126378 h 126377"/>
                <a:gd name="connsiteX2" fmla="*/ 36518 w 146072"/>
                <a:gd name="connsiteY2" fmla="*/ 63189 h 126377"/>
                <a:gd name="connsiteX3" fmla="*/ 73036 w 146072"/>
                <a:gd name="connsiteY3" fmla="*/ 0 h 126377"/>
                <a:gd name="connsiteX4" fmla="*/ 109554 w 146072"/>
                <a:gd name="connsiteY4" fmla="*/ 63189 h 126377"/>
                <a:gd name="connsiteX5" fmla="*/ 146072 w 146072"/>
                <a:gd name="connsiteY5" fmla="*/ 126378 h 126377"/>
                <a:gd name="connsiteX6" fmla="*/ 73036 w 146072"/>
                <a:gd name="connsiteY6" fmla="*/ 126378 h 1263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6072" h="126377">
                  <a:moveTo>
                    <a:pt x="73036" y="126378"/>
                  </a:moveTo>
                  <a:lnTo>
                    <a:pt x="0" y="126378"/>
                  </a:lnTo>
                  <a:lnTo>
                    <a:pt x="36518" y="63189"/>
                  </a:lnTo>
                  <a:lnTo>
                    <a:pt x="73036" y="0"/>
                  </a:lnTo>
                  <a:lnTo>
                    <a:pt x="109554" y="63189"/>
                  </a:lnTo>
                  <a:lnTo>
                    <a:pt x="146072" y="126378"/>
                  </a:lnTo>
                  <a:lnTo>
                    <a:pt x="73036" y="126378"/>
                  </a:lnTo>
                  <a:close/>
                </a:path>
              </a:pathLst>
            </a:custGeom>
            <a:solidFill>
              <a:schemeClr val="accent2"/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pic>
          <p:nvPicPr>
            <p:cNvPr id="12" name="Graphic 11" descr="Bullseye with solid fill">
              <a:extLst>
                <a:ext uri="{FF2B5EF4-FFF2-40B4-BE49-F238E27FC236}">
                  <a16:creationId xmlns:a16="http://schemas.microsoft.com/office/drawing/2014/main" id="{F68CB5E8-D43B-FACE-26FC-4C50DA2475C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2058226" y="3470579"/>
              <a:ext cx="380354" cy="380354"/>
            </a:xfrm>
            <a:prstGeom prst="rect">
              <a:avLst/>
            </a:prstGeom>
          </p:spPr>
        </p:pic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90F2F467-1435-1316-3FE9-4F5D2BEFD342}"/>
                </a:ext>
              </a:extLst>
            </p:cNvPr>
            <p:cNvSpPr txBox="1"/>
            <p:nvPr/>
          </p:nvSpPr>
          <p:spPr>
            <a:xfrm>
              <a:off x="1788592" y="3776899"/>
              <a:ext cx="919622" cy="677108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350" b="1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</a:t>
              </a: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BA1FD1D0-BF61-9393-95BD-24E0C4C37901}"/>
              </a:ext>
            </a:extLst>
          </p:cNvPr>
          <p:cNvGrpSpPr/>
          <p:nvPr/>
        </p:nvGrpSpPr>
        <p:grpSpPr>
          <a:xfrm>
            <a:off x="3421792" y="3316693"/>
            <a:ext cx="1151528" cy="998249"/>
            <a:chOff x="4519422" y="3180198"/>
            <a:chExt cx="1535371" cy="1330998"/>
          </a:xfrm>
        </p:grpSpPr>
        <p:sp>
          <p:nvSpPr>
            <p:cNvPr id="9" name="Freeform 8">
              <a:extLst>
                <a:ext uri="{FF2B5EF4-FFF2-40B4-BE49-F238E27FC236}">
                  <a16:creationId xmlns:a16="http://schemas.microsoft.com/office/drawing/2014/main" id="{4A50603E-4E09-F3CA-9295-5FF678EB41DA}"/>
                </a:ext>
              </a:extLst>
            </p:cNvPr>
            <p:cNvSpPr/>
            <p:nvPr/>
          </p:nvSpPr>
          <p:spPr>
            <a:xfrm>
              <a:off x="4519422" y="3180198"/>
              <a:ext cx="1535371" cy="1330998"/>
            </a:xfrm>
            <a:custGeom>
              <a:avLst/>
              <a:gdLst>
                <a:gd name="connsiteX0" fmla="*/ 73036 w 145782"/>
                <a:gd name="connsiteY0" fmla="*/ 126378 h 126377"/>
                <a:gd name="connsiteX1" fmla="*/ 0 w 145782"/>
                <a:gd name="connsiteY1" fmla="*/ 126378 h 126377"/>
                <a:gd name="connsiteX2" fmla="*/ 36518 w 145782"/>
                <a:gd name="connsiteY2" fmla="*/ 63189 h 126377"/>
                <a:gd name="connsiteX3" fmla="*/ 73036 w 145782"/>
                <a:gd name="connsiteY3" fmla="*/ 0 h 126377"/>
                <a:gd name="connsiteX4" fmla="*/ 109264 w 145782"/>
                <a:gd name="connsiteY4" fmla="*/ 63189 h 126377"/>
                <a:gd name="connsiteX5" fmla="*/ 145782 w 145782"/>
                <a:gd name="connsiteY5" fmla="*/ 126378 h 126377"/>
                <a:gd name="connsiteX6" fmla="*/ 73036 w 145782"/>
                <a:gd name="connsiteY6" fmla="*/ 126378 h 1263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5782" h="126377">
                  <a:moveTo>
                    <a:pt x="73036" y="126378"/>
                  </a:moveTo>
                  <a:lnTo>
                    <a:pt x="0" y="126378"/>
                  </a:lnTo>
                  <a:lnTo>
                    <a:pt x="36518" y="63189"/>
                  </a:lnTo>
                  <a:lnTo>
                    <a:pt x="73036" y="0"/>
                  </a:lnTo>
                  <a:lnTo>
                    <a:pt x="109264" y="63189"/>
                  </a:lnTo>
                  <a:lnTo>
                    <a:pt x="145782" y="126378"/>
                  </a:lnTo>
                  <a:lnTo>
                    <a:pt x="73036" y="126378"/>
                  </a:lnTo>
                  <a:close/>
                </a:path>
              </a:pathLst>
            </a:custGeom>
            <a:solidFill>
              <a:schemeClr val="accent4"/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pic>
          <p:nvPicPr>
            <p:cNvPr id="13" name="Graphic 12" descr="Hourglass 30% with solid fill">
              <a:extLst>
                <a:ext uri="{FF2B5EF4-FFF2-40B4-BE49-F238E27FC236}">
                  <a16:creationId xmlns:a16="http://schemas.microsoft.com/office/drawing/2014/main" id="{01B9D9BC-E615-844B-CB1F-DE5B04529F73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5096930" y="3470579"/>
              <a:ext cx="380354" cy="380354"/>
            </a:xfrm>
            <a:prstGeom prst="rect">
              <a:avLst/>
            </a:prstGeom>
          </p:spPr>
        </p:pic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EE0DD1AE-766D-FBC4-38B0-85FC2FB84A35}"/>
                </a:ext>
              </a:extLst>
            </p:cNvPr>
            <p:cNvSpPr txBox="1"/>
            <p:nvPr/>
          </p:nvSpPr>
          <p:spPr>
            <a:xfrm>
              <a:off x="4827295" y="3776899"/>
              <a:ext cx="919622" cy="677108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350" b="1" noProof="1">
                  <a:solidFill>
                    <a:schemeClr val="bg2"/>
                  </a:solidFill>
                </a:rPr>
                <a:t>Lorem Ipsum</a:t>
              </a:r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6AD307D7-A925-DCF5-B603-4AB96EDCC6E9}"/>
              </a:ext>
            </a:extLst>
          </p:cNvPr>
          <p:cNvGrpSpPr/>
          <p:nvPr/>
        </p:nvGrpSpPr>
        <p:grpSpPr>
          <a:xfrm>
            <a:off x="5722925" y="3316693"/>
            <a:ext cx="1151528" cy="998249"/>
            <a:chOff x="7632903" y="3180198"/>
            <a:chExt cx="1535371" cy="1330998"/>
          </a:xfrm>
        </p:grpSpPr>
        <p:sp>
          <p:nvSpPr>
            <p:cNvPr id="8" name="Freeform 7">
              <a:extLst>
                <a:ext uri="{FF2B5EF4-FFF2-40B4-BE49-F238E27FC236}">
                  <a16:creationId xmlns:a16="http://schemas.microsoft.com/office/drawing/2014/main" id="{C37E69D1-4699-2AA5-CC95-E7C60B4EE938}"/>
                </a:ext>
              </a:extLst>
            </p:cNvPr>
            <p:cNvSpPr/>
            <p:nvPr/>
          </p:nvSpPr>
          <p:spPr>
            <a:xfrm>
              <a:off x="7632903" y="3180198"/>
              <a:ext cx="1535371" cy="1330998"/>
            </a:xfrm>
            <a:custGeom>
              <a:avLst/>
              <a:gdLst>
                <a:gd name="connsiteX0" fmla="*/ 73036 w 145782"/>
                <a:gd name="connsiteY0" fmla="*/ 126378 h 126377"/>
                <a:gd name="connsiteX1" fmla="*/ 0 w 145782"/>
                <a:gd name="connsiteY1" fmla="*/ 126378 h 126377"/>
                <a:gd name="connsiteX2" fmla="*/ 36518 w 145782"/>
                <a:gd name="connsiteY2" fmla="*/ 63189 h 126377"/>
                <a:gd name="connsiteX3" fmla="*/ 73036 w 145782"/>
                <a:gd name="connsiteY3" fmla="*/ 0 h 126377"/>
                <a:gd name="connsiteX4" fmla="*/ 109554 w 145782"/>
                <a:gd name="connsiteY4" fmla="*/ 63189 h 126377"/>
                <a:gd name="connsiteX5" fmla="*/ 145782 w 145782"/>
                <a:gd name="connsiteY5" fmla="*/ 126378 h 126377"/>
                <a:gd name="connsiteX6" fmla="*/ 73036 w 145782"/>
                <a:gd name="connsiteY6" fmla="*/ 126378 h 1263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5782" h="126377">
                  <a:moveTo>
                    <a:pt x="73036" y="126378"/>
                  </a:moveTo>
                  <a:lnTo>
                    <a:pt x="0" y="126378"/>
                  </a:lnTo>
                  <a:lnTo>
                    <a:pt x="36518" y="63189"/>
                  </a:lnTo>
                  <a:lnTo>
                    <a:pt x="73036" y="0"/>
                  </a:lnTo>
                  <a:lnTo>
                    <a:pt x="109554" y="63189"/>
                  </a:lnTo>
                  <a:lnTo>
                    <a:pt x="145782" y="126378"/>
                  </a:lnTo>
                  <a:lnTo>
                    <a:pt x="73036" y="126378"/>
                  </a:lnTo>
                  <a:close/>
                </a:path>
              </a:pathLst>
            </a:custGeom>
            <a:solidFill>
              <a:schemeClr val="accent3"/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pic>
          <p:nvPicPr>
            <p:cNvPr id="14" name="Graphic 13" descr="Lightbulb with solid fill">
              <a:extLst>
                <a:ext uri="{FF2B5EF4-FFF2-40B4-BE49-F238E27FC236}">
                  <a16:creationId xmlns:a16="http://schemas.microsoft.com/office/drawing/2014/main" id="{53E92E15-39FB-4042-9867-8E1BFD8ABD5C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8210411" y="3470579"/>
              <a:ext cx="380354" cy="380354"/>
            </a:xfrm>
            <a:prstGeom prst="rect">
              <a:avLst/>
            </a:prstGeom>
          </p:spPr>
        </p:pic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538B0BDD-8A8C-6993-0CAC-A8F210BDD974}"/>
                </a:ext>
              </a:extLst>
            </p:cNvPr>
            <p:cNvSpPr txBox="1"/>
            <p:nvPr/>
          </p:nvSpPr>
          <p:spPr>
            <a:xfrm>
              <a:off x="7940776" y="3776899"/>
              <a:ext cx="919622" cy="677108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350" b="1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</a:t>
              </a: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DD119845-60E5-2394-6FC4-78F4871C8639}"/>
              </a:ext>
            </a:extLst>
          </p:cNvPr>
          <p:cNvGrpSpPr/>
          <p:nvPr/>
        </p:nvGrpSpPr>
        <p:grpSpPr>
          <a:xfrm>
            <a:off x="2271225" y="2605036"/>
            <a:ext cx="1151528" cy="1016171"/>
            <a:chOff x="3008464" y="2231321"/>
            <a:chExt cx="1535371" cy="1354894"/>
          </a:xfrm>
        </p:grpSpPr>
        <p:sp>
          <p:nvSpPr>
            <p:cNvPr id="5" name="Freeform 4">
              <a:extLst>
                <a:ext uri="{FF2B5EF4-FFF2-40B4-BE49-F238E27FC236}">
                  <a16:creationId xmlns:a16="http://schemas.microsoft.com/office/drawing/2014/main" id="{8E18E4A9-CF5C-FF9F-48ED-4641E575F11C}"/>
                </a:ext>
              </a:extLst>
            </p:cNvPr>
            <p:cNvSpPr/>
            <p:nvPr/>
          </p:nvSpPr>
          <p:spPr>
            <a:xfrm>
              <a:off x="3008464" y="2255217"/>
              <a:ext cx="1535371" cy="1330998"/>
            </a:xfrm>
            <a:custGeom>
              <a:avLst/>
              <a:gdLst>
                <a:gd name="connsiteX0" fmla="*/ 72746 w 145782"/>
                <a:gd name="connsiteY0" fmla="*/ 0 h 126377"/>
                <a:gd name="connsiteX1" fmla="*/ 145782 w 145782"/>
                <a:gd name="connsiteY1" fmla="*/ 0 h 126377"/>
                <a:gd name="connsiteX2" fmla="*/ 109264 w 145782"/>
                <a:gd name="connsiteY2" fmla="*/ 63188 h 126377"/>
                <a:gd name="connsiteX3" fmla="*/ 72746 w 145782"/>
                <a:gd name="connsiteY3" fmla="*/ 126377 h 126377"/>
                <a:gd name="connsiteX4" fmla="*/ 36228 w 145782"/>
                <a:gd name="connsiteY4" fmla="*/ 63188 h 126377"/>
                <a:gd name="connsiteX5" fmla="*/ 0 w 145782"/>
                <a:gd name="connsiteY5" fmla="*/ 0 h 126377"/>
                <a:gd name="connsiteX6" fmla="*/ 72746 w 145782"/>
                <a:gd name="connsiteY6" fmla="*/ 0 h 1263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5782" h="126377">
                  <a:moveTo>
                    <a:pt x="72746" y="0"/>
                  </a:moveTo>
                  <a:lnTo>
                    <a:pt x="145782" y="0"/>
                  </a:lnTo>
                  <a:lnTo>
                    <a:pt x="109264" y="63188"/>
                  </a:lnTo>
                  <a:lnTo>
                    <a:pt x="72746" y="126377"/>
                  </a:lnTo>
                  <a:lnTo>
                    <a:pt x="36228" y="63188"/>
                  </a:lnTo>
                  <a:lnTo>
                    <a:pt x="0" y="0"/>
                  </a:lnTo>
                  <a:lnTo>
                    <a:pt x="72746" y="0"/>
                  </a:lnTo>
                  <a:close/>
                </a:path>
              </a:pathLst>
            </a:custGeom>
            <a:solidFill>
              <a:schemeClr val="accent5"/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pic>
          <p:nvPicPr>
            <p:cNvPr id="11" name="Graphic 10" descr="Brainstorm with solid fill">
              <a:extLst>
                <a:ext uri="{FF2B5EF4-FFF2-40B4-BE49-F238E27FC236}">
                  <a16:creationId xmlns:a16="http://schemas.microsoft.com/office/drawing/2014/main" id="{F8C048F5-8E12-B644-7B14-D7E2284390C0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3585972" y="2888400"/>
              <a:ext cx="380354" cy="380354"/>
            </a:xfrm>
            <a:prstGeom prst="rect">
              <a:avLst/>
            </a:prstGeom>
          </p:spPr>
        </p:pic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0EF7F2E1-C916-AF7D-00E3-2FB8CBA471F9}"/>
                </a:ext>
              </a:extLst>
            </p:cNvPr>
            <p:cNvSpPr txBox="1"/>
            <p:nvPr/>
          </p:nvSpPr>
          <p:spPr>
            <a:xfrm>
              <a:off x="3316337" y="2231321"/>
              <a:ext cx="919622" cy="677108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350" b="1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</a:t>
              </a: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C8C1DFF3-2D5E-93FE-3CDA-207B133420D4}"/>
              </a:ext>
            </a:extLst>
          </p:cNvPr>
          <p:cNvGrpSpPr/>
          <p:nvPr/>
        </p:nvGrpSpPr>
        <p:grpSpPr>
          <a:xfrm>
            <a:off x="4572358" y="2605036"/>
            <a:ext cx="1151528" cy="1016171"/>
            <a:chOff x="6121956" y="2231321"/>
            <a:chExt cx="1535371" cy="1354894"/>
          </a:xfrm>
        </p:grpSpPr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F18254C6-8F56-9E80-9539-58DA43A28820}"/>
                </a:ext>
              </a:extLst>
            </p:cNvPr>
            <p:cNvSpPr/>
            <p:nvPr/>
          </p:nvSpPr>
          <p:spPr>
            <a:xfrm>
              <a:off x="6121956" y="2255217"/>
              <a:ext cx="1535371" cy="1330998"/>
            </a:xfrm>
            <a:custGeom>
              <a:avLst/>
              <a:gdLst>
                <a:gd name="connsiteX0" fmla="*/ 72746 w 145782"/>
                <a:gd name="connsiteY0" fmla="*/ 0 h 126377"/>
                <a:gd name="connsiteX1" fmla="*/ 145782 w 145782"/>
                <a:gd name="connsiteY1" fmla="*/ 0 h 126377"/>
                <a:gd name="connsiteX2" fmla="*/ 109264 w 145782"/>
                <a:gd name="connsiteY2" fmla="*/ 63188 h 126377"/>
                <a:gd name="connsiteX3" fmla="*/ 72746 w 145782"/>
                <a:gd name="connsiteY3" fmla="*/ 126377 h 126377"/>
                <a:gd name="connsiteX4" fmla="*/ 36518 w 145782"/>
                <a:gd name="connsiteY4" fmla="*/ 63188 h 126377"/>
                <a:gd name="connsiteX5" fmla="*/ 0 w 145782"/>
                <a:gd name="connsiteY5" fmla="*/ 0 h 126377"/>
                <a:gd name="connsiteX6" fmla="*/ 72746 w 145782"/>
                <a:gd name="connsiteY6" fmla="*/ 0 h 1263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5782" h="126377">
                  <a:moveTo>
                    <a:pt x="72746" y="0"/>
                  </a:moveTo>
                  <a:lnTo>
                    <a:pt x="145782" y="0"/>
                  </a:lnTo>
                  <a:lnTo>
                    <a:pt x="109264" y="63188"/>
                  </a:lnTo>
                  <a:lnTo>
                    <a:pt x="72746" y="126377"/>
                  </a:lnTo>
                  <a:lnTo>
                    <a:pt x="36518" y="63188"/>
                  </a:lnTo>
                  <a:lnTo>
                    <a:pt x="0" y="0"/>
                  </a:lnTo>
                  <a:lnTo>
                    <a:pt x="72746" y="0"/>
                  </a:lnTo>
                  <a:close/>
                </a:path>
              </a:pathLst>
            </a:custGeom>
            <a:solidFill>
              <a:schemeClr val="accent1"/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pic>
          <p:nvPicPr>
            <p:cNvPr id="15" name="Graphic 14" descr="Research with solid fill">
              <a:extLst>
                <a:ext uri="{FF2B5EF4-FFF2-40B4-BE49-F238E27FC236}">
                  <a16:creationId xmlns:a16="http://schemas.microsoft.com/office/drawing/2014/main" id="{A04B3C14-98AC-8191-7424-7B6561ED3432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tretch>
              <a:fillRect/>
            </a:stretch>
          </p:blipFill>
          <p:spPr>
            <a:xfrm>
              <a:off x="6699464" y="2888400"/>
              <a:ext cx="380354" cy="380354"/>
            </a:xfrm>
            <a:prstGeom prst="rect">
              <a:avLst/>
            </a:prstGeom>
          </p:spPr>
        </p:pic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B3452B61-819D-09FA-D3F5-978F05A5F48B}"/>
                </a:ext>
              </a:extLst>
            </p:cNvPr>
            <p:cNvSpPr txBox="1"/>
            <p:nvPr/>
          </p:nvSpPr>
          <p:spPr>
            <a:xfrm>
              <a:off x="6429829" y="2231321"/>
              <a:ext cx="919622" cy="677108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350" b="1" noProof="1">
                  <a:solidFill>
                    <a:schemeClr val="bg2"/>
                  </a:solidFill>
                </a:rPr>
                <a:t>Lorem Ipsum</a:t>
              </a:r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11879457-6BCF-E874-703F-3CC9BCDC9B2C}"/>
              </a:ext>
            </a:extLst>
          </p:cNvPr>
          <p:cNvGrpSpPr/>
          <p:nvPr/>
        </p:nvGrpSpPr>
        <p:grpSpPr>
          <a:xfrm>
            <a:off x="6873493" y="2605036"/>
            <a:ext cx="1151528" cy="1016171"/>
            <a:chOff x="9159122" y="2231321"/>
            <a:chExt cx="1535371" cy="1354894"/>
          </a:xfrm>
        </p:grpSpPr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7094C917-FC42-FCA1-5E49-7A3EFADABFE2}"/>
                </a:ext>
              </a:extLst>
            </p:cNvPr>
            <p:cNvSpPr/>
            <p:nvPr/>
          </p:nvSpPr>
          <p:spPr>
            <a:xfrm>
              <a:off x="9159122" y="2255217"/>
              <a:ext cx="1535371" cy="1330998"/>
            </a:xfrm>
            <a:custGeom>
              <a:avLst/>
              <a:gdLst>
                <a:gd name="connsiteX0" fmla="*/ 73036 w 145782"/>
                <a:gd name="connsiteY0" fmla="*/ 0 h 126377"/>
                <a:gd name="connsiteX1" fmla="*/ 145782 w 145782"/>
                <a:gd name="connsiteY1" fmla="*/ 0 h 126377"/>
                <a:gd name="connsiteX2" fmla="*/ 109554 w 145782"/>
                <a:gd name="connsiteY2" fmla="*/ 63188 h 126377"/>
                <a:gd name="connsiteX3" fmla="*/ 73036 w 145782"/>
                <a:gd name="connsiteY3" fmla="*/ 126377 h 126377"/>
                <a:gd name="connsiteX4" fmla="*/ 36518 w 145782"/>
                <a:gd name="connsiteY4" fmla="*/ 63188 h 126377"/>
                <a:gd name="connsiteX5" fmla="*/ 0 w 145782"/>
                <a:gd name="connsiteY5" fmla="*/ 0 h 126377"/>
                <a:gd name="connsiteX6" fmla="*/ 73036 w 145782"/>
                <a:gd name="connsiteY6" fmla="*/ 0 h 1263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5782" h="126377">
                  <a:moveTo>
                    <a:pt x="73036" y="0"/>
                  </a:moveTo>
                  <a:lnTo>
                    <a:pt x="145782" y="0"/>
                  </a:lnTo>
                  <a:lnTo>
                    <a:pt x="109554" y="63188"/>
                  </a:lnTo>
                  <a:lnTo>
                    <a:pt x="73036" y="126377"/>
                  </a:lnTo>
                  <a:lnTo>
                    <a:pt x="36518" y="63188"/>
                  </a:lnTo>
                  <a:lnTo>
                    <a:pt x="0" y="0"/>
                  </a:lnTo>
                  <a:lnTo>
                    <a:pt x="73036" y="0"/>
                  </a:lnTo>
                  <a:close/>
                </a:path>
              </a:pathLst>
            </a:custGeom>
            <a:solidFill>
              <a:srgbClr val="805AAB"/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pic>
          <p:nvPicPr>
            <p:cNvPr id="16" name="Graphic 15" descr="Gears with solid fill">
              <a:extLst>
                <a:ext uri="{FF2B5EF4-FFF2-40B4-BE49-F238E27FC236}">
                  <a16:creationId xmlns:a16="http://schemas.microsoft.com/office/drawing/2014/main" id="{7233EEE5-3305-512C-DCEE-093DEB967702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4"/>
                </a:ext>
              </a:extLst>
            </a:blip>
            <a:stretch>
              <a:fillRect/>
            </a:stretch>
          </p:blipFill>
          <p:spPr>
            <a:xfrm>
              <a:off x="9736630" y="2888400"/>
              <a:ext cx="380354" cy="380354"/>
            </a:xfrm>
            <a:prstGeom prst="rect">
              <a:avLst/>
            </a:prstGeom>
          </p:spPr>
        </p:pic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9459291B-8A1B-994C-85D9-FCD0F7B9BE00}"/>
                </a:ext>
              </a:extLst>
            </p:cNvPr>
            <p:cNvSpPr txBox="1"/>
            <p:nvPr/>
          </p:nvSpPr>
          <p:spPr>
            <a:xfrm>
              <a:off x="9466995" y="2231321"/>
              <a:ext cx="919622" cy="677108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350" b="1" noProof="1">
                  <a:solidFill>
                    <a:schemeClr val="bg2"/>
                  </a:solidFill>
                </a:rPr>
                <a:t>Lorem Ipsum</a:t>
              </a:r>
            </a:p>
          </p:txBody>
        </p: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369F8279-5BFB-4799-90AF-9F14E314588B}"/>
              </a:ext>
            </a:extLst>
          </p:cNvPr>
          <p:cNvGrpSpPr/>
          <p:nvPr/>
        </p:nvGrpSpPr>
        <p:grpSpPr>
          <a:xfrm>
            <a:off x="794298" y="4501789"/>
            <a:ext cx="1801956" cy="1013782"/>
            <a:chOff x="332936" y="2596988"/>
            <a:chExt cx="2926080" cy="1351709"/>
          </a:xfrm>
        </p:grpSpPr>
        <p:sp>
          <p:nvSpPr>
            <p:cNvPr id="47" name="TextBox 70">
              <a:extLst>
                <a:ext uri="{FF2B5EF4-FFF2-40B4-BE49-F238E27FC236}">
                  <a16:creationId xmlns:a16="http://schemas.microsoft.com/office/drawing/2014/main" id="{3BBA8743-DFD3-4CE5-8629-D5EADD82C727}"/>
                </a:ext>
              </a:extLst>
            </p:cNvPr>
            <p:cNvSpPr txBox="1"/>
            <p:nvPr/>
          </p:nvSpPr>
          <p:spPr>
            <a:xfrm>
              <a:off x="332936" y="2596988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b="1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48" name="TextBox 71">
              <a:extLst>
                <a:ext uri="{FF2B5EF4-FFF2-40B4-BE49-F238E27FC236}">
                  <a16:creationId xmlns:a16="http://schemas.microsoft.com/office/drawing/2014/main" id="{BB800912-03A0-4271-807E-AE4867E60F59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/>
              <a:r>
                <a:rPr lang="en-US" sz="900" noProof="1">
                  <a:solidFill>
                    <a:schemeClr val="bg2"/>
                  </a:solidFill>
                </a:rPr>
                <a:t>Lorem ipsum dolor sit amet, nibh est. A magna maecenas, quam magna nec quis, lorem nunc. Suspendisse viverra sodales mauris, cras pharetra proin. </a:t>
              </a:r>
            </a:p>
          </p:txBody>
        </p:sp>
      </p:grpSp>
      <p:grpSp>
        <p:nvGrpSpPr>
          <p:cNvPr id="52" name="Group 51">
            <a:extLst>
              <a:ext uri="{FF2B5EF4-FFF2-40B4-BE49-F238E27FC236}">
                <a16:creationId xmlns:a16="http://schemas.microsoft.com/office/drawing/2014/main" id="{75259320-8EB2-FF28-295E-75BB213DA781}"/>
              </a:ext>
            </a:extLst>
          </p:cNvPr>
          <p:cNvGrpSpPr/>
          <p:nvPr/>
        </p:nvGrpSpPr>
        <p:grpSpPr>
          <a:xfrm>
            <a:off x="3095991" y="4501789"/>
            <a:ext cx="1801956" cy="1013782"/>
            <a:chOff x="332936" y="2596988"/>
            <a:chExt cx="2926080" cy="1351709"/>
          </a:xfrm>
        </p:grpSpPr>
        <p:sp>
          <p:nvSpPr>
            <p:cNvPr id="53" name="TextBox 70">
              <a:extLst>
                <a:ext uri="{FF2B5EF4-FFF2-40B4-BE49-F238E27FC236}">
                  <a16:creationId xmlns:a16="http://schemas.microsoft.com/office/drawing/2014/main" id="{F3FCD051-9BB5-4E03-FE97-5E839898EB2C}"/>
                </a:ext>
              </a:extLst>
            </p:cNvPr>
            <p:cNvSpPr txBox="1"/>
            <p:nvPr/>
          </p:nvSpPr>
          <p:spPr>
            <a:xfrm>
              <a:off x="332936" y="2596988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b="1" noProof="1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54" name="TextBox 71">
              <a:extLst>
                <a:ext uri="{FF2B5EF4-FFF2-40B4-BE49-F238E27FC236}">
                  <a16:creationId xmlns:a16="http://schemas.microsoft.com/office/drawing/2014/main" id="{CE1C87B0-3410-DAFF-55D5-D50DE4F192B8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/>
              <a:r>
                <a:rPr lang="en-US" sz="900" noProof="1">
                  <a:solidFill>
                    <a:schemeClr val="bg2"/>
                  </a:solidFill>
                </a:rPr>
                <a:t>Lorem ipsum dolor sit amet, nibh est. A magna maecenas, quam magna nec quis, lorem nunc. Suspendisse viverra sodales mauris, cras pharetra proin. </a:t>
              </a:r>
            </a:p>
          </p:txBody>
        </p: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93B6115B-6225-3E68-5095-4244FCCD7B0C}"/>
              </a:ext>
            </a:extLst>
          </p:cNvPr>
          <p:cNvGrpSpPr/>
          <p:nvPr/>
        </p:nvGrpSpPr>
        <p:grpSpPr>
          <a:xfrm>
            <a:off x="5397684" y="4501789"/>
            <a:ext cx="1801956" cy="1013782"/>
            <a:chOff x="332936" y="2596988"/>
            <a:chExt cx="2926080" cy="1351709"/>
          </a:xfrm>
        </p:grpSpPr>
        <p:sp>
          <p:nvSpPr>
            <p:cNvPr id="56" name="TextBox 70">
              <a:extLst>
                <a:ext uri="{FF2B5EF4-FFF2-40B4-BE49-F238E27FC236}">
                  <a16:creationId xmlns:a16="http://schemas.microsoft.com/office/drawing/2014/main" id="{2C0F4E0C-17B4-7BE6-0AF0-36D485BB18BD}"/>
                </a:ext>
              </a:extLst>
            </p:cNvPr>
            <p:cNvSpPr txBox="1"/>
            <p:nvPr/>
          </p:nvSpPr>
          <p:spPr>
            <a:xfrm>
              <a:off x="332936" y="2596988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b="1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57" name="TextBox 71">
              <a:extLst>
                <a:ext uri="{FF2B5EF4-FFF2-40B4-BE49-F238E27FC236}">
                  <a16:creationId xmlns:a16="http://schemas.microsoft.com/office/drawing/2014/main" id="{CE08A7BA-8363-E902-1475-742FB83CCADE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/>
              <a:r>
                <a:rPr lang="en-US" sz="900" noProof="1">
                  <a:solidFill>
                    <a:schemeClr val="bg2"/>
                  </a:solidFill>
                </a:rPr>
                <a:t>Lorem ipsum dolor sit amet, nibh est. A magna maecenas, quam magna nec quis, lorem nunc. Suspendisse viverra sodales mauris, cras pharetra proin. </a:t>
              </a:r>
            </a:p>
          </p:txBody>
        </p:sp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02CA5847-101D-A225-0229-CA52E0B1FCE7}"/>
              </a:ext>
            </a:extLst>
          </p:cNvPr>
          <p:cNvGrpSpPr/>
          <p:nvPr/>
        </p:nvGrpSpPr>
        <p:grpSpPr>
          <a:xfrm>
            <a:off x="1945145" y="1551074"/>
            <a:ext cx="1801956" cy="875283"/>
            <a:chOff x="332936" y="2596988"/>
            <a:chExt cx="2926080" cy="1167043"/>
          </a:xfrm>
        </p:grpSpPr>
        <p:sp>
          <p:nvSpPr>
            <p:cNvPr id="59" name="TextBox 70">
              <a:extLst>
                <a:ext uri="{FF2B5EF4-FFF2-40B4-BE49-F238E27FC236}">
                  <a16:creationId xmlns:a16="http://schemas.microsoft.com/office/drawing/2014/main" id="{74AA199A-C7C9-061A-CCB9-19D7BDB3295F}"/>
                </a:ext>
              </a:extLst>
            </p:cNvPr>
            <p:cNvSpPr txBox="1"/>
            <p:nvPr/>
          </p:nvSpPr>
          <p:spPr>
            <a:xfrm>
              <a:off x="332936" y="2596988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60" name="TextBox 71">
              <a:extLst>
                <a:ext uri="{FF2B5EF4-FFF2-40B4-BE49-F238E27FC236}">
                  <a16:creationId xmlns:a16="http://schemas.microsoft.com/office/drawing/2014/main" id="{93D20EE6-5413-480B-14B4-1BF118D0FC29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/>
              <a:r>
                <a:rPr lang="en-US" sz="900" noProof="1">
                  <a:solidFill>
                    <a:schemeClr val="bg2"/>
                  </a:solidFill>
                </a:rPr>
                <a:t>Lorem ipsum dolor sit amet, nibh est. A magna maecenas, quam magna nec quis, lorem nunc. Suspendisse viverra. </a:t>
              </a:r>
            </a:p>
          </p:txBody>
        </p:sp>
      </p:grpSp>
      <p:grpSp>
        <p:nvGrpSpPr>
          <p:cNvPr id="61" name="Group 60">
            <a:extLst>
              <a:ext uri="{FF2B5EF4-FFF2-40B4-BE49-F238E27FC236}">
                <a16:creationId xmlns:a16="http://schemas.microsoft.com/office/drawing/2014/main" id="{4D033051-25AB-029E-1883-73452AA5D8A7}"/>
              </a:ext>
            </a:extLst>
          </p:cNvPr>
          <p:cNvGrpSpPr/>
          <p:nvPr/>
        </p:nvGrpSpPr>
        <p:grpSpPr>
          <a:xfrm>
            <a:off x="4246838" y="1551074"/>
            <a:ext cx="1801956" cy="875283"/>
            <a:chOff x="332936" y="2596988"/>
            <a:chExt cx="2926080" cy="1167043"/>
          </a:xfrm>
        </p:grpSpPr>
        <p:sp>
          <p:nvSpPr>
            <p:cNvPr id="62" name="TextBox 70">
              <a:extLst>
                <a:ext uri="{FF2B5EF4-FFF2-40B4-BE49-F238E27FC236}">
                  <a16:creationId xmlns:a16="http://schemas.microsoft.com/office/drawing/2014/main" id="{884145E7-B2B2-7F85-DE31-2F1751800CC0}"/>
                </a:ext>
              </a:extLst>
            </p:cNvPr>
            <p:cNvSpPr txBox="1"/>
            <p:nvPr/>
          </p:nvSpPr>
          <p:spPr>
            <a:xfrm>
              <a:off x="332936" y="2596988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b="1" noProof="1">
                  <a:solidFill>
                    <a:schemeClr val="accent1"/>
                  </a:solidFill>
                </a:rPr>
                <a:t>Lorem Ipsum</a:t>
              </a:r>
            </a:p>
          </p:txBody>
        </p:sp>
        <p:sp>
          <p:nvSpPr>
            <p:cNvPr id="63" name="TextBox 71">
              <a:extLst>
                <a:ext uri="{FF2B5EF4-FFF2-40B4-BE49-F238E27FC236}">
                  <a16:creationId xmlns:a16="http://schemas.microsoft.com/office/drawing/2014/main" id="{8D97267F-306B-8E90-A515-8A3A3AF775D5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/>
              <a:r>
                <a:rPr lang="en-US" sz="900" noProof="1">
                  <a:solidFill>
                    <a:schemeClr val="bg2"/>
                  </a:solidFill>
                </a:rPr>
                <a:t>Lorem ipsum dolor sit amet, nibh est. A magna maecenas, quam magna nec quis, lorem nunc. Suspendisse viverra. </a:t>
              </a:r>
            </a:p>
          </p:txBody>
        </p:sp>
      </p:grpSp>
      <p:grpSp>
        <p:nvGrpSpPr>
          <p:cNvPr id="64" name="Group 63">
            <a:extLst>
              <a:ext uri="{FF2B5EF4-FFF2-40B4-BE49-F238E27FC236}">
                <a16:creationId xmlns:a16="http://schemas.microsoft.com/office/drawing/2014/main" id="{E455E9EC-D954-4D8E-D81E-568C6C6774A6}"/>
              </a:ext>
            </a:extLst>
          </p:cNvPr>
          <p:cNvGrpSpPr/>
          <p:nvPr/>
        </p:nvGrpSpPr>
        <p:grpSpPr>
          <a:xfrm>
            <a:off x="6548531" y="1551074"/>
            <a:ext cx="1801956" cy="875283"/>
            <a:chOff x="332936" y="2596988"/>
            <a:chExt cx="2926080" cy="1167043"/>
          </a:xfrm>
        </p:grpSpPr>
        <p:sp>
          <p:nvSpPr>
            <p:cNvPr id="65" name="TextBox 70">
              <a:extLst>
                <a:ext uri="{FF2B5EF4-FFF2-40B4-BE49-F238E27FC236}">
                  <a16:creationId xmlns:a16="http://schemas.microsoft.com/office/drawing/2014/main" id="{3553AAFC-FE15-F550-4B4F-26BF79564D85}"/>
                </a:ext>
              </a:extLst>
            </p:cNvPr>
            <p:cNvSpPr txBox="1"/>
            <p:nvPr/>
          </p:nvSpPr>
          <p:spPr>
            <a:xfrm>
              <a:off x="332936" y="2596988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b="1" noProof="1">
                  <a:solidFill>
                    <a:srgbClr val="805AAB"/>
                  </a:solidFill>
                </a:rPr>
                <a:t>Lorem Ipsum</a:t>
              </a:r>
            </a:p>
          </p:txBody>
        </p:sp>
        <p:sp>
          <p:nvSpPr>
            <p:cNvPr id="66" name="TextBox 71">
              <a:extLst>
                <a:ext uri="{FF2B5EF4-FFF2-40B4-BE49-F238E27FC236}">
                  <a16:creationId xmlns:a16="http://schemas.microsoft.com/office/drawing/2014/main" id="{06833B5D-10BE-81E5-CA22-4F5214CE7440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/>
              <a:r>
                <a:rPr lang="en-US" sz="900" noProof="1">
                  <a:solidFill>
                    <a:schemeClr val="bg2"/>
                  </a:solidFill>
                </a:rPr>
                <a:t>Lorem ipsum dolor sit amet, nibh est. A magna maecenas, quam magna nec quis, lorem nunc. Suspendisse viverra.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044982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resentationGo">
      <a:dk1>
        <a:srgbClr val="000000"/>
      </a:dk1>
      <a:lt1>
        <a:srgbClr val="FFFFFF"/>
      </a:lt1>
      <a:dk2>
        <a:srgbClr val="001F33"/>
      </a:dk2>
      <a:lt2>
        <a:srgbClr val="F2F2F2"/>
      </a:lt2>
      <a:accent1>
        <a:srgbClr val="F15F47"/>
      </a:accent1>
      <a:accent2>
        <a:srgbClr val="FBA91E"/>
      </a:accent2>
      <a:accent3>
        <a:srgbClr val="FEDA2F"/>
      </a:accent3>
      <a:accent4>
        <a:srgbClr val="6EA56C"/>
      </a:accent4>
      <a:accent5>
        <a:srgbClr val="3AC6E1"/>
      </a:accent5>
      <a:accent6>
        <a:srgbClr val="244470"/>
      </a:accent6>
      <a:hlink>
        <a:srgbClr val="008B58"/>
      </a:hlink>
      <a:folHlink>
        <a:srgbClr val="008B58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resentationGO">
      <a:dk1>
        <a:srgbClr val="000000"/>
      </a:dk1>
      <a:lt1>
        <a:srgbClr val="FFFFFF"/>
      </a:lt1>
      <a:dk2>
        <a:srgbClr val="001F33"/>
      </a:dk2>
      <a:lt2>
        <a:srgbClr val="F2F2F2"/>
      </a:lt2>
      <a:accent1>
        <a:srgbClr val="F15F47"/>
      </a:accent1>
      <a:accent2>
        <a:srgbClr val="FBA91E"/>
      </a:accent2>
      <a:accent3>
        <a:srgbClr val="FEDA2F"/>
      </a:accent3>
      <a:accent4>
        <a:srgbClr val="6EA56C"/>
      </a:accent4>
      <a:accent5>
        <a:srgbClr val="3AC6E1"/>
      </a:accent5>
      <a:accent6>
        <a:srgbClr val="244470"/>
      </a:accent6>
      <a:hlink>
        <a:srgbClr val="008B58"/>
      </a:hlink>
      <a:folHlink>
        <a:srgbClr val="008B58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10449</TotalTime>
  <Words>432</Words>
  <Application>Microsoft Office PowerPoint</Application>
  <PresentationFormat>On-screen Show (4:3)</PresentationFormat>
  <Paragraphs>44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Zigzag Horizontal Road – Slide Template</vt:lpstr>
      <vt:lpstr>Zigzag Horizontal Road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Zigzag Horizontal Road</dc:title>
  <dc:creator>PresentationGO.com</dc:creator>
  <dc:description>© Copyright PresentationGO.com - Do not distribute or sale without written permission.</dc:description>
  <cp:lastModifiedBy>Christophe Barroche</cp:lastModifiedBy>
  <cp:revision>27</cp:revision>
  <dcterms:created xsi:type="dcterms:W3CDTF">2014-11-26T05:14:11Z</dcterms:created>
  <dcterms:modified xsi:type="dcterms:W3CDTF">2024-04-24T15:44:35Z</dcterms:modified>
  <cp:category>Graphics &amp; Metaphors</cp:category>
</cp:coreProperties>
</file>