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6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AAB"/>
    <a:srgbClr val="F595A6"/>
    <a:srgbClr val="CEBA8B"/>
    <a:srgbClr val="D0BA94"/>
    <a:srgbClr val="941651"/>
    <a:srgbClr val="A26700"/>
    <a:srgbClr val="FF9BA4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3929" autoAdjust="0"/>
  </p:normalViewPr>
  <p:slideViewPr>
    <p:cSldViewPr snapToGrid="0" showGuides="1">
      <p:cViewPr varScale="1">
        <p:scale>
          <a:sx n="146" d="100"/>
          <a:sy n="146" d="100"/>
        </p:scale>
        <p:origin x="2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9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Zigzag Horizontal Road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EC56049-C15C-458E-D6E5-C8A2951127F6}"/>
              </a:ext>
            </a:extLst>
          </p:cNvPr>
          <p:cNvGrpSpPr/>
          <p:nvPr/>
        </p:nvGrpSpPr>
        <p:grpSpPr>
          <a:xfrm>
            <a:off x="1180052" y="2097845"/>
            <a:ext cx="9831895" cy="2860429"/>
            <a:chOff x="1180052" y="2097845"/>
            <a:chExt cx="9831895" cy="2860429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BA48BE4A-57EF-061E-722D-DE45D3812F8A}"/>
                </a:ext>
              </a:extLst>
            </p:cNvPr>
            <p:cNvSpPr/>
            <p:nvPr/>
          </p:nvSpPr>
          <p:spPr>
            <a:xfrm>
              <a:off x="1180052" y="2097845"/>
              <a:ext cx="9831895" cy="2860429"/>
            </a:xfrm>
            <a:custGeom>
              <a:avLst/>
              <a:gdLst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671817 w 933529"/>
                <a:gd name="connsiteY3" fmla="*/ 101160 h 271595"/>
                <a:gd name="connsiteX4" fmla="*/ 672686 w 933529"/>
                <a:gd name="connsiteY4" fmla="*/ 101160 h 271595"/>
                <a:gd name="connsiteX5" fmla="*/ 591535 w 933529"/>
                <a:gd name="connsiteY5" fmla="*/ 241740 h 271595"/>
                <a:gd name="connsiteX6" fmla="*/ 539946 w 933529"/>
                <a:gd name="connsiteY6" fmla="*/ 271595 h 271595"/>
                <a:gd name="connsiteX7" fmla="*/ 539946 w 933529"/>
                <a:gd name="connsiteY7" fmla="*/ 271595 h 271595"/>
                <a:gd name="connsiteX8" fmla="*/ 488357 w 933529"/>
                <a:gd name="connsiteY8" fmla="*/ 241740 h 271595"/>
                <a:gd name="connsiteX9" fmla="*/ 394163 w 933529"/>
                <a:gd name="connsiteY9" fmla="*/ 78551 h 271595"/>
                <a:gd name="connsiteX10" fmla="*/ 299970 w 933529"/>
                <a:gd name="connsiteY10" fmla="*/ 241740 h 271595"/>
                <a:gd name="connsiteX11" fmla="*/ 248381 w 933529"/>
                <a:gd name="connsiteY11" fmla="*/ 271595 h 271595"/>
                <a:gd name="connsiteX12" fmla="*/ 248381 w 933529"/>
                <a:gd name="connsiteY12" fmla="*/ 271595 h 271595"/>
                <a:gd name="connsiteX13" fmla="*/ 196792 w 933529"/>
                <a:gd name="connsiteY13" fmla="*/ 241740 h 271595"/>
                <a:gd name="connsiteX14" fmla="*/ 102598 w 933529"/>
                <a:gd name="connsiteY14" fmla="*/ 78551 h 271595"/>
                <a:gd name="connsiteX15" fmla="*/ 59704 w 933529"/>
                <a:gd name="connsiteY15" fmla="*/ 153044 h 271595"/>
                <a:gd name="connsiteX16" fmla="*/ 0 w 933529"/>
                <a:gd name="connsiteY16" fmla="*/ 118551 h 271595"/>
                <a:gd name="connsiteX17" fmla="*/ 51299 w 933529"/>
                <a:gd name="connsiteY17" fmla="*/ 29855 h 271595"/>
                <a:gd name="connsiteX18" fmla="*/ 102888 w 933529"/>
                <a:gd name="connsiteY18" fmla="*/ 0 h 271595"/>
                <a:gd name="connsiteX19" fmla="*/ 154477 w 933529"/>
                <a:gd name="connsiteY19" fmla="*/ 29855 h 271595"/>
                <a:gd name="connsiteX20" fmla="*/ 248671 w 933529"/>
                <a:gd name="connsiteY20" fmla="*/ 193044 h 271595"/>
                <a:gd name="connsiteX21" fmla="*/ 342864 w 933529"/>
                <a:gd name="connsiteY21" fmla="*/ 29855 h 271595"/>
                <a:gd name="connsiteX22" fmla="*/ 394453 w 933529"/>
                <a:gd name="connsiteY22" fmla="*/ 0 h 271595"/>
                <a:gd name="connsiteX23" fmla="*/ 446042 w 933529"/>
                <a:gd name="connsiteY23" fmla="*/ 29855 h 271595"/>
                <a:gd name="connsiteX24" fmla="*/ 540236 w 933529"/>
                <a:gd name="connsiteY24" fmla="*/ 193044 h 271595"/>
                <a:gd name="connsiteX25" fmla="*/ 553278 w 933529"/>
                <a:gd name="connsiteY25" fmla="*/ 170436 h 271595"/>
                <a:gd name="connsiteX26" fmla="*/ 552408 w 933529"/>
                <a:gd name="connsiteY26" fmla="*/ 170436 h 271595"/>
                <a:gd name="connsiteX27" fmla="*/ 633560 w 933529"/>
                <a:gd name="connsiteY27" fmla="*/ 29855 h 271595"/>
                <a:gd name="connsiteX28" fmla="*/ 685149 w 933529"/>
                <a:gd name="connsiteY28" fmla="*/ 0 h 271595"/>
                <a:gd name="connsiteX29" fmla="*/ 685149 w 933529"/>
                <a:gd name="connsiteY29" fmla="*/ 0 h 271595"/>
                <a:gd name="connsiteX30" fmla="*/ 736738 w 933529"/>
                <a:gd name="connsiteY30" fmla="*/ 29855 h 271595"/>
                <a:gd name="connsiteX31" fmla="*/ 830931 w 933529"/>
                <a:gd name="connsiteY31" fmla="*/ 193044 h 271595"/>
                <a:gd name="connsiteX32" fmla="*/ 873825 w 933529"/>
                <a:gd name="connsiteY32" fmla="*/ 118551 h 271595"/>
                <a:gd name="connsiteX33" fmla="*/ 933529 w 933529"/>
                <a:gd name="connsiteY33" fmla="*/ 153044 h 271595"/>
                <a:gd name="connsiteX34" fmla="*/ 882230 w 933529"/>
                <a:gd name="connsiteY34" fmla="*/ 241740 h 271595"/>
                <a:gd name="connsiteX35" fmla="*/ 830641 w 933529"/>
                <a:gd name="connsiteY35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671817 w 933529"/>
                <a:gd name="connsiteY3" fmla="*/ 101160 h 271595"/>
                <a:gd name="connsiteX4" fmla="*/ 591535 w 933529"/>
                <a:gd name="connsiteY4" fmla="*/ 241740 h 271595"/>
                <a:gd name="connsiteX5" fmla="*/ 539946 w 933529"/>
                <a:gd name="connsiteY5" fmla="*/ 271595 h 271595"/>
                <a:gd name="connsiteX6" fmla="*/ 539946 w 933529"/>
                <a:gd name="connsiteY6" fmla="*/ 271595 h 271595"/>
                <a:gd name="connsiteX7" fmla="*/ 488357 w 933529"/>
                <a:gd name="connsiteY7" fmla="*/ 241740 h 271595"/>
                <a:gd name="connsiteX8" fmla="*/ 394163 w 933529"/>
                <a:gd name="connsiteY8" fmla="*/ 78551 h 271595"/>
                <a:gd name="connsiteX9" fmla="*/ 299970 w 933529"/>
                <a:gd name="connsiteY9" fmla="*/ 241740 h 271595"/>
                <a:gd name="connsiteX10" fmla="*/ 248381 w 933529"/>
                <a:gd name="connsiteY10" fmla="*/ 271595 h 271595"/>
                <a:gd name="connsiteX11" fmla="*/ 248381 w 933529"/>
                <a:gd name="connsiteY11" fmla="*/ 271595 h 271595"/>
                <a:gd name="connsiteX12" fmla="*/ 196792 w 933529"/>
                <a:gd name="connsiteY12" fmla="*/ 241740 h 271595"/>
                <a:gd name="connsiteX13" fmla="*/ 102598 w 933529"/>
                <a:gd name="connsiteY13" fmla="*/ 78551 h 271595"/>
                <a:gd name="connsiteX14" fmla="*/ 59704 w 933529"/>
                <a:gd name="connsiteY14" fmla="*/ 153044 h 271595"/>
                <a:gd name="connsiteX15" fmla="*/ 0 w 933529"/>
                <a:gd name="connsiteY15" fmla="*/ 118551 h 271595"/>
                <a:gd name="connsiteX16" fmla="*/ 51299 w 933529"/>
                <a:gd name="connsiteY16" fmla="*/ 29855 h 271595"/>
                <a:gd name="connsiteX17" fmla="*/ 102888 w 933529"/>
                <a:gd name="connsiteY17" fmla="*/ 0 h 271595"/>
                <a:gd name="connsiteX18" fmla="*/ 154477 w 933529"/>
                <a:gd name="connsiteY18" fmla="*/ 29855 h 271595"/>
                <a:gd name="connsiteX19" fmla="*/ 248671 w 933529"/>
                <a:gd name="connsiteY19" fmla="*/ 193044 h 271595"/>
                <a:gd name="connsiteX20" fmla="*/ 342864 w 933529"/>
                <a:gd name="connsiteY20" fmla="*/ 29855 h 271595"/>
                <a:gd name="connsiteX21" fmla="*/ 394453 w 933529"/>
                <a:gd name="connsiteY21" fmla="*/ 0 h 271595"/>
                <a:gd name="connsiteX22" fmla="*/ 446042 w 933529"/>
                <a:gd name="connsiteY22" fmla="*/ 29855 h 271595"/>
                <a:gd name="connsiteX23" fmla="*/ 540236 w 933529"/>
                <a:gd name="connsiteY23" fmla="*/ 193044 h 271595"/>
                <a:gd name="connsiteX24" fmla="*/ 553278 w 933529"/>
                <a:gd name="connsiteY24" fmla="*/ 170436 h 271595"/>
                <a:gd name="connsiteX25" fmla="*/ 552408 w 933529"/>
                <a:gd name="connsiteY25" fmla="*/ 170436 h 271595"/>
                <a:gd name="connsiteX26" fmla="*/ 633560 w 933529"/>
                <a:gd name="connsiteY26" fmla="*/ 29855 h 271595"/>
                <a:gd name="connsiteX27" fmla="*/ 685149 w 933529"/>
                <a:gd name="connsiteY27" fmla="*/ 0 h 271595"/>
                <a:gd name="connsiteX28" fmla="*/ 685149 w 933529"/>
                <a:gd name="connsiteY28" fmla="*/ 0 h 271595"/>
                <a:gd name="connsiteX29" fmla="*/ 736738 w 933529"/>
                <a:gd name="connsiteY29" fmla="*/ 29855 h 271595"/>
                <a:gd name="connsiteX30" fmla="*/ 830931 w 933529"/>
                <a:gd name="connsiteY30" fmla="*/ 193044 h 271595"/>
                <a:gd name="connsiteX31" fmla="*/ 873825 w 933529"/>
                <a:gd name="connsiteY31" fmla="*/ 118551 h 271595"/>
                <a:gd name="connsiteX32" fmla="*/ 933529 w 933529"/>
                <a:gd name="connsiteY32" fmla="*/ 153044 h 271595"/>
                <a:gd name="connsiteX33" fmla="*/ 882230 w 933529"/>
                <a:gd name="connsiteY33" fmla="*/ 241740 h 271595"/>
                <a:gd name="connsiteX34" fmla="*/ 830641 w 933529"/>
                <a:gd name="connsiteY34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553278 w 933529"/>
                <a:gd name="connsiteY23" fmla="*/ 170436 h 271595"/>
                <a:gd name="connsiteX24" fmla="*/ 552408 w 933529"/>
                <a:gd name="connsiteY24" fmla="*/ 170436 h 271595"/>
                <a:gd name="connsiteX25" fmla="*/ 633560 w 933529"/>
                <a:gd name="connsiteY25" fmla="*/ 29855 h 271595"/>
                <a:gd name="connsiteX26" fmla="*/ 685149 w 933529"/>
                <a:gd name="connsiteY26" fmla="*/ 0 h 271595"/>
                <a:gd name="connsiteX27" fmla="*/ 685149 w 933529"/>
                <a:gd name="connsiteY27" fmla="*/ 0 h 271595"/>
                <a:gd name="connsiteX28" fmla="*/ 736738 w 933529"/>
                <a:gd name="connsiteY28" fmla="*/ 29855 h 271595"/>
                <a:gd name="connsiteX29" fmla="*/ 830931 w 933529"/>
                <a:gd name="connsiteY29" fmla="*/ 193044 h 271595"/>
                <a:gd name="connsiteX30" fmla="*/ 873825 w 933529"/>
                <a:gd name="connsiteY30" fmla="*/ 118551 h 271595"/>
                <a:gd name="connsiteX31" fmla="*/ 933529 w 933529"/>
                <a:gd name="connsiteY31" fmla="*/ 153044 h 271595"/>
                <a:gd name="connsiteX32" fmla="*/ 882230 w 933529"/>
                <a:gd name="connsiteY32" fmla="*/ 241740 h 271595"/>
                <a:gd name="connsiteX33" fmla="*/ 830641 w 933529"/>
                <a:gd name="connsiteY33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552408 w 933529"/>
                <a:gd name="connsiteY23" fmla="*/ 170436 h 271595"/>
                <a:gd name="connsiteX24" fmla="*/ 633560 w 933529"/>
                <a:gd name="connsiteY24" fmla="*/ 29855 h 271595"/>
                <a:gd name="connsiteX25" fmla="*/ 685149 w 933529"/>
                <a:gd name="connsiteY25" fmla="*/ 0 h 271595"/>
                <a:gd name="connsiteX26" fmla="*/ 685149 w 933529"/>
                <a:gd name="connsiteY26" fmla="*/ 0 h 271595"/>
                <a:gd name="connsiteX27" fmla="*/ 736738 w 933529"/>
                <a:gd name="connsiteY27" fmla="*/ 29855 h 271595"/>
                <a:gd name="connsiteX28" fmla="*/ 830931 w 933529"/>
                <a:gd name="connsiteY28" fmla="*/ 193044 h 271595"/>
                <a:gd name="connsiteX29" fmla="*/ 873825 w 933529"/>
                <a:gd name="connsiteY29" fmla="*/ 118551 h 271595"/>
                <a:gd name="connsiteX30" fmla="*/ 933529 w 933529"/>
                <a:gd name="connsiteY30" fmla="*/ 153044 h 271595"/>
                <a:gd name="connsiteX31" fmla="*/ 882230 w 933529"/>
                <a:gd name="connsiteY31" fmla="*/ 241740 h 271595"/>
                <a:gd name="connsiteX32" fmla="*/ 830641 w 933529"/>
                <a:gd name="connsiteY32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633560 w 933529"/>
                <a:gd name="connsiteY23" fmla="*/ 29855 h 271595"/>
                <a:gd name="connsiteX24" fmla="*/ 685149 w 933529"/>
                <a:gd name="connsiteY24" fmla="*/ 0 h 271595"/>
                <a:gd name="connsiteX25" fmla="*/ 685149 w 933529"/>
                <a:gd name="connsiteY25" fmla="*/ 0 h 271595"/>
                <a:gd name="connsiteX26" fmla="*/ 736738 w 933529"/>
                <a:gd name="connsiteY26" fmla="*/ 29855 h 271595"/>
                <a:gd name="connsiteX27" fmla="*/ 830931 w 933529"/>
                <a:gd name="connsiteY27" fmla="*/ 193044 h 271595"/>
                <a:gd name="connsiteX28" fmla="*/ 873825 w 933529"/>
                <a:gd name="connsiteY28" fmla="*/ 118551 h 271595"/>
                <a:gd name="connsiteX29" fmla="*/ 933529 w 933529"/>
                <a:gd name="connsiteY29" fmla="*/ 153044 h 271595"/>
                <a:gd name="connsiteX30" fmla="*/ 882230 w 933529"/>
                <a:gd name="connsiteY30" fmla="*/ 241740 h 271595"/>
                <a:gd name="connsiteX31" fmla="*/ 830641 w 933529"/>
                <a:gd name="connsiteY31" fmla="*/ 271595 h 27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33529" h="271595">
                  <a:moveTo>
                    <a:pt x="830641" y="271595"/>
                  </a:moveTo>
                  <a:cubicBezTo>
                    <a:pt x="809194" y="271595"/>
                    <a:pt x="789776" y="260581"/>
                    <a:pt x="779052" y="241740"/>
                  </a:cubicBezTo>
                  <a:lnTo>
                    <a:pt x="684859" y="78551"/>
                  </a:lnTo>
                  <a:lnTo>
                    <a:pt x="591535" y="241740"/>
                  </a:lnTo>
                  <a:cubicBezTo>
                    <a:pt x="580811" y="260291"/>
                    <a:pt x="561393" y="271595"/>
                    <a:pt x="539946" y="271595"/>
                  </a:cubicBezTo>
                  <a:lnTo>
                    <a:pt x="539946" y="271595"/>
                  </a:lnTo>
                  <a:cubicBezTo>
                    <a:pt x="518499" y="271595"/>
                    <a:pt x="499080" y="260581"/>
                    <a:pt x="488357" y="241740"/>
                  </a:cubicBezTo>
                  <a:lnTo>
                    <a:pt x="394163" y="78551"/>
                  </a:lnTo>
                  <a:lnTo>
                    <a:pt x="299970" y="241740"/>
                  </a:lnTo>
                  <a:cubicBezTo>
                    <a:pt x="289246" y="260291"/>
                    <a:pt x="269828" y="271595"/>
                    <a:pt x="248381" y="271595"/>
                  </a:cubicBezTo>
                  <a:lnTo>
                    <a:pt x="248381" y="271595"/>
                  </a:lnTo>
                  <a:cubicBezTo>
                    <a:pt x="226934" y="271595"/>
                    <a:pt x="207515" y="260581"/>
                    <a:pt x="196792" y="241740"/>
                  </a:cubicBezTo>
                  <a:lnTo>
                    <a:pt x="102598" y="78551"/>
                  </a:lnTo>
                  <a:lnTo>
                    <a:pt x="59704" y="153044"/>
                  </a:lnTo>
                  <a:lnTo>
                    <a:pt x="0" y="118551"/>
                  </a:lnTo>
                  <a:lnTo>
                    <a:pt x="51299" y="29855"/>
                  </a:lnTo>
                  <a:cubicBezTo>
                    <a:pt x="62023" y="11304"/>
                    <a:pt x="81441" y="0"/>
                    <a:pt x="102888" y="0"/>
                  </a:cubicBezTo>
                  <a:cubicBezTo>
                    <a:pt x="124335" y="0"/>
                    <a:pt x="143754" y="11015"/>
                    <a:pt x="154477" y="29855"/>
                  </a:cubicBezTo>
                  <a:lnTo>
                    <a:pt x="248671" y="193044"/>
                  </a:lnTo>
                  <a:lnTo>
                    <a:pt x="342864" y="29855"/>
                  </a:lnTo>
                  <a:cubicBezTo>
                    <a:pt x="353588" y="11304"/>
                    <a:pt x="373006" y="0"/>
                    <a:pt x="394453" y="0"/>
                  </a:cubicBezTo>
                  <a:cubicBezTo>
                    <a:pt x="415900" y="0"/>
                    <a:pt x="435319" y="11015"/>
                    <a:pt x="446042" y="29855"/>
                  </a:cubicBezTo>
                  <a:lnTo>
                    <a:pt x="540236" y="193044"/>
                  </a:lnTo>
                  <a:lnTo>
                    <a:pt x="633560" y="29855"/>
                  </a:lnTo>
                  <a:cubicBezTo>
                    <a:pt x="644283" y="11304"/>
                    <a:pt x="663702" y="0"/>
                    <a:pt x="685149" y="0"/>
                  </a:cubicBezTo>
                  <a:lnTo>
                    <a:pt x="685149" y="0"/>
                  </a:lnTo>
                  <a:cubicBezTo>
                    <a:pt x="706596" y="0"/>
                    <a:pt x="726014" y="11015"/>
                    <a:pt x="736738" y="29855"/>
                  </a:cubicBezTo>
                  <a:lnTo>
                    <a:pt x="830931" y="193044"/>
                  </a:lnTo>
                  <a:lnTo>
                    <a:pt x="873825" y="118551"/>
                  </a:lnTo>
                  <a:lnTo>
                    <a:pt x="933529" y="153044"/>
                  </a:lnTo>
                  <a:lnTo>
                    <a:pt x="882230" y="241740"/>
                  </a:lnTo>
                  <a:cubicBezTo>
                    <a:pt x="871507" y="260291"/>
                    <a:pt x="852088" y="271595"/>
                    <a:pt x="830641" y="27159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55684997-FDF2-E667-7CB0-74BA9D3D13E4}"/>
                </a:ext>
              </a:extLst>
            </p:cNvPr>
            <p:cNvSpPr/>
            <p:nvPr/>
          </p:nvSpPr>
          <p:spPr>
            <a:xfrm>
              <a:off x="1473083" y="2442809"/>
              <a:ext cx="9236670" cy="2170501"/>
            </a:xfrm>
            <a:custGeom>
              <a:avLst/>
              <a:gdLst>
                <a:gd name="connsiteX0" fmla="*/ 877013 w 877013"/>
                <a:gd name="connsiteY0" fmla="*/ 104058 h 206087"/>
                <a:gd name="connsiteX1" fmla="*/ 874405 w 877013"/>
                <a:gd name="connsiteY1" fmla="*/ 108406 h 206087"/>
                <a:gd name="connsiteX2" fmla="*/ 871507 w 877013"/>
                <a:gd name="connsiteY2" fmla="*/ 106667 h 206087"/>
                <a:gd name="connsiteX3" fmla="*/ 874115 w 877013"/>
                <a:gd name="connsiteY3" fmla="*/ 102319 h 206087"/>
                <a:gd name="connsiteX4" fmla="*/ 877013 w 877013"/>
                <a:gd name="connsiteY4" fmla="*/ 104058 h 206087"/>
                <a:gd name="connsiteX5" fmla="*/ 689786 w 877013"/>
                <a:gd name="connsiteY5" fmla="*/ 37101 h 206087"/>
                <a:gd name="connsiteX6" fmla="*/ 695003 w 877013"/>
                <a:gd name="connsiteY6" fmla="*/ 46087 h 206087"/>
                <a:gd name="connsiteX7" fmla="*/ 697901 w 877013"/>
                <a:gd name="connsiteY7" fmla="*/ 44348 h 206087"/>
                <a:gd name="connsiteX8" fmla="*/ 692684 w 877013"/>
                <a:gd name="connsiteY8" fmla="*/ 35362 h 206087"/>
                <a:gd name="connsiteX9" fmla="*/ 689786 w 877013"/>
                <a:gd name="connsiteY9" fmla="*/ 37101 h 206087"/>
                <a:gd name="connsiteX10" fmla="*/ 666310 w 877013"/>
                <a:gd name="connsiteY10" fmla="*/ 5507 h 206087"/>
                <a:gd name="connsiteX11" fmla="*/ 674135 w 877013"/>
                <a:gd name="connsiteY11" fmla="*/ 11014 h 206087"/>
                <a:gd name="connsiteX12" fmla="*/ 676744 w 877013"/>
                <a:gd name="connsiteY12" fmla="*/ 8696 h 206087"/>
                <a:gd name="connsiteX13" fmla="*/ 667759 w 877013"/>
                <a:gd name="connsiteY13" fmla="*/ 2319 h 206087"/>
                <a:gd name="connsiteX14" fmla="*/ 666310 w 877013"/>
                <a:gd name="connsiteY14" fmla="*/ 5507 h 206087"/>
                <a:gd name="connsiteX15" fmla="*/ 679352 w 877013"/>
                <a:gd name="connsiteY15" fmla="*/ 19130 h 206087"/>
                <a:gd name="connsiteX16" fmla="*/ 684569 w 877013"/>
                <a:gd name="connsiteY16" fmla="*/ 28116 h 206087"/>
                <a:gd name="connsiteX17" fmla="*/ 687468 w 877013"/>
                <a:gd name="connsiteY17" fmla="*/ 26377 h 206087"/>
                <a:gd name="connsiteX18" fmla="*/ 682250 w 877013"/>
                <a:gd name="connsiteY18" fmla="*/ 17391 h 206087"/>
                <a:gd name="connsiteX19" fmla="*/ 679352 w 877013"/>
                <a:gd name="connsiteY19" fmla="*/ 19130 h 206087"/>
                <a:gd name="connsiteX20" fmla="*/ 741375 w 877013"/>
                <a:gd name="connsiteY20" fmla="*/ 126377 h 206087"/>
                <a:gd name="connsiteX21" fmla="*/ 746592 w 877013"/>
                <a:gd name="connsiteY21" fmla="*/ 135363 h 206087"/>
                <a:gd name="connsiteX22" fmla="*/ 749490 w 877013"/>
                <a:gd name="connsiteY22" fmla="*/ 133624 h 206087"/>
                <a:gd name="connsiteX23" fmla="*/ 744273 w 877013"/>
                <a:gd name="connsiteY23" fmla="*/ 124638 h 206087"/>
                <a:gd name="connsiteX24" fmla="*/ 741375 w 877013"/>
                <a:gd name="connsiteY24" fmla="*/ 126377 h 206087"/>
                <a:gd name="connsiteX25" fmla="*/ 761953 w 877013"/>
                <a:gd name="connsiteY25" fmla="*/ 162029 h 206087"/>
                <a:gd name="connsiteX26" fmla="*/ 767170 w 877013"/>
                <a:gd name="connsiteY26" fmla="*/ 171015 h 206087"/>
                <a:gd name="connsiteX27" fmla="*/ 770068 w 877013"/>
                <a:gd name="connsiteY27" fmla="*/ 169276 h 206087"/>
                <a:gd name="connsiteX28" fmla="*/ 764851 w 877013"/>
                <a:gd name="connsiteY28" fmla="*/ 160290 h 206087"/>
                <a:gd name="connsiteX29" fmla="*/ 761953 w 877013"/>
                <a:gd name="connsiteY29" fmla="*/ 162029 h 206087"/>
                <a:gd name="connsiteX30" fmla="*/ 699930 w 877013"/>
                <a:gd name="connsiteY30" fmla="*/ 54783 h 206087"/>
                <a:gd name="connsiteX31" fmla="*/ 705147 w 877013"/>
                <a:gd name="connsiteY31" fmla="*/ 63768 h 206087"/>
                <a:gd name="connsiteX32" fmla="*/ 708045 w 877013"/>
                <a:gd name="connsiteY32" fmla="*/ 62029 h 206087"/>
                <a:gd name="connsiteX33" fmla="*/ 702828 w 877013"/>
                <a:gd name="connsiteY33" fmla="*/ 53043 h 206087"/>
                <a:gd name="connsiteX34" fmla="*/ 699930 w 877013"/>
                <a:gd name="connsiteY34" fmla="*/ 54783 h 206087"/>
                <a:gd name="connsiteX35" fmla="*/ 710363 w 877013"/>
                <a:gd name="connsiteY35" fmla="*/ 72754 h 206087"/>
                <a:gd name="connsiteX36" fmla="*/ 715580 w 877013"/>
                <a:gd name="connsiteY36" fmla="*/ 81739 h 206087"/>
                <a:gd name="connsiteX37" fmla="*/ 718479 w 877013"/>
                <a:gd name="connsiteY37" fmla="*/ 80000 h 206087"/>
                <a:gd name="connsiteX38" fmla="*/ 713262 w 877013"/>
                <a:gd name="connsiteY38" fmla="*/ 71015 h 206087"/>
                <a:gd name="connsiteX39" fmla="*/ 710363 w 877013"/>
                <a:gd name="connsiteY39" fmla="*/ 72754 h 206087"/>
                <a:gd name="connsiteX40" fmla="*/ 720507 w 877013"/>
                <a:gd name="connsiteY40" fmla="*/ 90725 h 206087"/>
                <a:gd name="connsiteX41" fmla="*/ 725724 w 877013"/>
                <a:gd name="connsiteY41" fmla="*/ 99710 h 206087"/>
                <a:gd name="connsiteX42" fmla="*/ 728623 w 877013"/>
                <a:gd name="connsiteY42" fmla="*/ 97971 h 206087"/>
                <a:gd name="connsiteX43" fmla="*/ 723406 w 877013"/>
                <a:gd name="connsiteY43" fmla="*/ 88986 h 206087"/>
                <a:gd name="connsiteX44" fmla="*/ 720507 w 877013"/>
                <a:gd name="connsiteY44" fmla="*/ 90725 h 206087"/>
                <a:gd name="connsiteX45" fmla="*/ 600520 w 877013"/>
                <a:gd name="connsiteY45" fmla="*/ 71015 h 206087"/>
                <a:gd name="connsiteX46" fmla="*/ 603418 w 877013"/>
                <a:gd name="connsiteY46" fmla="*/ 72754 h 206087"/>
                <a:gd name="connsiteX47" fmla="*/ 608635 w 877013"/>
                <a:gd name="connsiteY47" fmla="*/ 63768 h 206087"/>
                <a:gd name="connsiteX48" fmla="*/ 605736 w 877013"/>
                <a:gd name="connsiteY48" fmla="*/ 62029 h 206087"/>
                <a:gd name="connsiteX49" fmla="*/ 600520 w 877013"/>
                <a:gd name="connsiteY49" fmla="*/ 71015 h 206087"/>
                <a:gd name="connsiteX50" fmla="*/ 783110 w 877013"/>
                <a:gd name="connsiteY50" fmla="*/ 197682 h 206087"/>
                <a:gd name="connsiteX51" fmla="*/ 792095 w 877013"/>
                <a:gd name="connsiteY51" fmla="*/ 204059 h 206087"/>
                <a:gd name="connsiteX52" fmla="*/ 793544 w 877013"/>
                <a:gd name="connsiteY52" fmla="*/ 200870 h 206087"/>
                <a:gd name="connsiteX53" fmla="*/ 785718 w 877013"/>
                <a:gd name="connsiteY53" fmla="*/ 195363 h 206087"/>
                <a:gd name="connsiteX54" fmla="*/ 783110 w 877013"/>
                <a:gd name="connsiteY54" fmla="*/ 197682 h 206087"/>
                <a:gd name="connsiteX55" fmla="*/ 850929 w 877013"/>
                <a:gd name="connsiteY55" fmla="*/ 142319 h 206087"/>
                <a:gd name="connsiteX56" fmla="*/ 853827 w 877013"/>
                <a:gd name="connsiteY56" fmla="*/ 144058 h 206087"/>
                <a:gd name="connsiteX57" fmla="*/ 859044 w 877013"/>
                <a:gd name="connsiteY57" fmla="*/ 135073 h 206087"/>
                <a:gd name="connsiteX58" fmla="*/ 856146 w 877013"/>
                <a:gd name="connsiteY58" fmla="*/ 133334 h 206087"/>
                <a:gd name="connsiteX59" fmla="*/ 850929 w 877013"/>
                <a:gd name="connsiteY59" fmla="*/ 142319 h 206087"/>
                <a:gd name="connsiteX60" fmla="*/ 772097 w 877013"/>
                <a:gd name="connsiteY60" fmla="*/ 179711 h 206087"/>
                <a:gd name="connsiteX61" fmla="*/ 777314 w 877013"/>
                <a:gd name="connsiteY61" fmla="*/ 188696 h 206087"/>
                <a:gd name="connsiteX62" fmla="*/ 780212 w 877013"/>
                <a:gd name="connsiteY62" fmla="*/ 186957 h 206087"/>
                <a:gd name="connsiteX63" fmla="*/ 774995 w 877013"/>
                <a:gd name="connsiteY63" fmla="*/ 177971 h 206087"/>
                <a:gd name="connsiteX64" fmla="*/ 772097 w 877013"/>
                <a:gd name="connsiteY64" fmla="*/ 179711 h 206087"/>
                <a:gd name="connsiteX65" fmla="*/ 822816 w 877013"/>
                <a:gd name="connsiteY65" fmla="*/ 191015 h 206087"/>
                <a:gd name="connsiteX66" fmla="*/ 819628 w 877013"/>
                <a:gd name="connsiteY66" fmla="*/ 195073 h 206087"/>
                <a:gd name="connsiteX67" fmla="*/ 822237 w 877013"/>
                <a:gd name="connsiteY67" fmla="*/ 197392 h 206087"/>
                <a:gd name="connsiteX68" fmla="*/ 825714 w 877013"/>
                <a:gd name="connsiteY68" fmla="*/ 192464 h 206087"/>
                <a:gd name="connsiteX69" fmla="*/ 828033 w 877013"/>
                <a:gd name="connsiteY69" fmla="*/ 188407 h 206087"/>
                <a:gd name="connsiteX70" fmla="*/ 825135 w 877013"/>
                <a:gd name="connsiteY70" fmla="*/ 186667 h 206087"/>
                <a:gd name="connsiteX71" fmla="*/ 822816 w 877013"/>
                <a:gd name="connsiteY71" fmla="*/ 190725 h 206087"/>
                <a:gd name="connsiteX72" fmla="*/ 802818 w 877013"/>
                <a:gd name="connsiteY72" fmla="*/ 202609 h 206087"/>
                <a:gd name="connsiteX73" fmla="*/ 802818 w 877013"/>
                <a:gd name="connsiteY73" fmla="*/ 206088 h 206087"/>
                <a:gd name="connsiteX74" fmla="*/ 813542 w 877013"/>
                <a:gd name="connsiteY74" fmla="*/ 203769 h 206087"/>
                <a:gd name="connsiteX75" fmla="*/ 812093 w 877013"/>
                <a:gd name="connsiteY75" fmla="*/ 200580 h 206087"/>
                <a:gd name="connsiteX76" fmla="*/ 802818 w 877013"/>
                <a:gd name="connsiteY76" fmla="*/ 202609 h 206087"/>
                <a:gd name="connsiteX77" fmla="*/ 730941 w 877013"/>
                <a:gd name="connsiteY77" fmla="*/ 108406 h 206087"/>
                <a:gd name="connsiteX78" fmla="*/ 736158 w 877013"/>
                <a:gd name="connsiteY78" fmla="*/ 117392 h 206087"/>
                <a:gd name="connsiteX79" fmla="*/ 739056 w 877013"/>
                <a:gd name="connsiteY79" fmla="*/ 115652 h 206087"/>
                <a:gd name="connsiteX80" fmla="*/ 733840 w 877013"/>
                <a:gd name="connsiteY80" fmla="*/ 106667 h 206087"/>
                <a:gd name="connsiteX81" fmla="*/ 730941 w 877013"/>
                <a:gd name="connsiteY81" fmla="*/ 108406 h 206087"/>
                <a:gd name="connsiteX82" fmla="*/ 621097 w 877013"/>
                <a:gd name="connsiteY82" fmla="*/ 35362 h 206087"/>
                <a:gd name="connsiteX83" fmla="*/ 623996 w 877013"/>
                <a:gd name="connsiteY83" fmla="*/ 37101 h 206087"/>
                <a:gd name="connsiteX84" fmla="*/ 629212 w 877013"/>
                <a:gd name="connsiteY84" fmla="*/ 28116 h 206087"/>
                <a:gd name="connsiteX85" fmla="*/ 626314 w 877013"/>
                <a:gd name="connsiteY85" fmla="*/ 26377 h 206087"/>
                <a:gd name="connsiteX86" fmla="*/ 621097 w 877013"/>
                <a:gd name="connsiteY86" fmla="*/ 35362 h 206087"/>
                <a:gd name="connsiteX87" fmla="*/ 590086 w 877013"/>
                <a:gd name="connsiteY87" fmla="*/ 88986 h 206087"/>
                <a:gd name="connsiteX88" fmla="*/ 592984 w 877013"/>
                <a:gd name="connsiteY88" fmla="*/ 90725 h 206087"/>
                <a:gd name="connsiteX89" fmla="*/ 598201 w 877013"/>
                <a:gd name="connsiteY89" fmla="*/ 81739 h 206087"/>
                <a:gd name="connsiteX90" fmla="*/ 595303 w 877013"/>
                <a:gd name="connsiteY90" fmla="*/ 80000 h 206087"/>
                <a:gd name="connsiteX91" fmla="*/ 590086 w 877013"/>
                <a:gd name="connsiteY91" fmla="*/ 88986 h 206087"/>
                <a:gd name="connsiteX92" fmla="*/ 646312 w 877013"/>
                <a:gd name="connsiteY92" fmla="*/ 2319 h 206087"/>
                <a:gd name="connsiteX93" fmla="*/ 647761 w 877013"/>
                <a:gd name="connsiteY93" fmla="*/ 5507 h 206087"/>
                <a:gd name="connsiteX94" fmla="*/ 657036 w 877013"/>
                <a:gd name="connsiteY94" fmla="*/ 3478 h 206087"/>
                <a:gd name="connsiteX95" fmla="*/ 657036 w 877013"/>
                <a:gd name="connsiteY95" fmla="*/ 3478 h 206087"/>
                <a:gd name="connsiteX96" fmla="*/ 657036 w 877013"/>
                <a:gd name="connsiteY96" fmla="*/ 0 h 206087"/>
                <a:gd name="connsiteX97" fmla="*/ 646312 w 877013"/>
                <a:gd name="connsiteY97" fmla="*/ 2319 h 206087"/>
                <a:gd name="connsiteX98" fmla="*/ 633850 w 877013"/>
                <a:gd name="connsiteY98" fmla="*/ 13623 h 206087"/>
                <a:gd name="connsiteX99" fmla="*/ 631531 w 877013"/>
                <a:gd name="connsiteY99" fmla="*/ 17681 h 206087"/>
                <a:gd name="connsiteX100" fmla="*/ 634429 w 877013"/>
                <a:gd name="connsiteY100" fmla="*/ 19420 h 206087"/>
                <a:gd name="connsiteX101" fmla="*/ 636748 w 877013"/>
                <a:gd name="connsiteY101" fmla="*/ 15362 h 206087"/>
                <a:gd name="connsiteX102" fmla="*/ 639936 w 877013"/>
                <a:gd name="connsiteY102" fmla="*/ 11014 h 206087"/>
                <a:gd name="connsiteX103" fmla="*/ 637327 w 877013"/>
                <a:gd name="connsiteY103" fmla="*/ 8696 h 206087"/>
                <a:gd name="connsiteX104" fmla="*/ 633850 w 877013"/>
                <a:gd name="connsiteY104" fmla="*/ 13623 h 206087"/>
                <a:gd name="connsiteX105" fmla="*/ 840785 w 877013"/>
                <a:gd name="connsiteY105" fmla="*/ 160290 h 206087"/>
                <a:gd name="connsiteX106" fmla="*/ 843683 w 877013"/>
                <a:gd name="connsiteY106" fmla="*/ 162029 h 206087"/>
                <a:gd name="connsiteX107" fmla="*/ 848900 w 877013"/>
                <a:gd name="connsiteY107" fmla="*/ 153044 h 206087"/>
                <a:gd name="connsiteX108" fmla="*/ 846002 w 877013"/>
                <a:gd name="connsiteY108" fmla="*/ 151305 h 206087"/>
                <a:gd name="connsiteX109" fmla="*/ 840785 w 877013"/>
                <a:gd name="connsiteY109" fmla="*/ 160290 h 206087"/>
                <a:gd name="connsiteX110" fmla="*/ 861363 w 877013"/>
                <a:gd name="connsiteY110" fmla="*/ 124348 h 206087"/>
                <a:gd name="connsiteX111" fmla="*/ 864261 w 877013"/>
                <a:gd name="connsiteY111" fmla="*/ 126087 h 206087"/>
                <a:gd name="connsiteX112" fmla="*/ 869478 w 877013"/>
                <a:gd name="connsiteY112" fmla="*/ 117102 h 206087"/>
                <a:gd name="connsiteX113" fmla="*/ 866580 w 877013"/>
                <a:gd name="connsiteY113" fmla="*/ 115363 h 206087"/>
                <a:gd name="connsiteX114" fmla="*/ 861363 w 877013"/>
                <a:gd name="connsiteY114" fmla="*/ 124348 h 206087"/>
                <a:gd name="connsiteX115" fmla="*/ 830352 w 877013"/>
                <a:gd name="connsiteY115" fmla="*/ 177971 h 206087"/>
                <a:gd name="connsiteX116" fmla="*/ 833250 w 877013"/>
                <a:gd name="connsiteY116" fmla="*/ 179711 h 206087"/>
                <a:gd name="connsiteX117" fmla="*/ 838467 w 877013"/>
                <a:gd name="connsiteY117" fmla="*/ 170725 h 206087"/>
                <a:gd name="connsiteX118" fmla="*/ 835569 w 877013"/>
                <a:gd name="connsiteY118" fmla="*/ 168986 h 206087"/>
                <a:gd name="connsiteX119" fmla="*/ 830352 w 877013"/>
                <a:gd name="connsiteY119" fmla="*/ 177971 h 206087"/>
                <a:gd name="connsiteX120" fmla="*/ 751519 w 877013"/>
                <a:gd name="connsiteY120" fmla="*/ 144058 h 206087"/>
                <a:gd name="connsiteX121" fmla="*/ 756736 w 877013"/>
                <a:gd name="connsiteY121" fmla="*/ 153044 h 206087"/>
                <a:gd name="connsiteX122" fmla="*/ 759634 w 877013"/>
                <a:gd name="connsiteY122" fmla="*/ 151305 h 206087"/>
                <a:gd name="connsiteX123" fmla="*/ 754417 w 877013"/>
                <a:gd name="connsiteY123" fmla="*/ 142319 h 206087"/>
                <a:gd name="connsiteX124" fmla="*/ 751519 w 877013"/>
                <a:gd name="connsiteY124" fmla="*/ 144058 h 206087"/>
                <a:gd name="connsiteX125" fmla="*/ 610664 w 877013"/>
                <a:gd name="connsiteY125" fmla="*/ 53333 h 206087"/>
                <a:gd name="connsiteX126" fmla="*/ 613562 w 877013"/>
                <a:gd name="connsiteY126" fmla="*/ 55073 h 206087"/>
                <a:gd name="connsiteX127" fmla="*/ 618779 w 877013"/>
                <a:gd name="connsiteY127" fmla="*/ 46087 h 206087"/>
                <a:gd name="connsiteX128" fmla="*/ 615880 w 877013"/>
                <a:gd name="connsiteY128" fmla="*/ 44348 h 206087"/>
                <a:gd name="connsiteX129" fmla="*/ 610664 w 877013"/>
                <a:gd name="connsiteY129" fmla="*/ 53333 h 206087"/>
                <a:gd name="connsiteX130" fmla="*/ 584869 w 877013"/>
                <a:gd name="connsiteY130" fmla="*/ 97971 h 206087"/>
                <a:gd name="connsiteX131" fmla="*/ 580811 w 877013"/>
                <a:gd name="connsiteY131" fmla="*/ 104928 h 206087"/>
                <a:gd name="connsiteX132" fmla="*/ 581681 w 877013"/>
                <a:gd name="connsiteY132" fmla="*/ 104928 h 206087"/>
                <a:gd name="connsiteX133" fmla="*/ 580522 w 877013"/>
                <a:gd name="connsiteY133" fmla="*/ 106667 h 206087"/>
                <a:gd name="connsiteX134" fmla="*/ 583420 w 877013"/>
                <a:gd name="connsiteY134" fmla="*/ 108406 h 206087"/>
                <a:gd name="connsiteX135" fmla="*/ 587478 w 877013"/>
                <a:gd name="connsiteY135" fmla="*/ 101450 h 206087"/>
                <a:gd name="connsiteX136" fmla="*/ 586608 w 877013"/>
                <a:gd name="connsiteY136" fmla="*/ 101450 h 206087"/>
                <a:gd name="connsiteX137" fmla="*/ 587767 w 877013"/>
                <a:gd name="connsiteY137" fmla="*/ 99710 h 206087"/>
                <a:gd name="connsiteX138" fmla="*/ 584869 w 877013"/>
                <a:gd name="connsiteY138" fmla="*/ 97971 h 206087"/>
                <a:gd name="connsiteX139" fmla="*/ 51299 w 877013"/>
                <a:gd name="connsiteY139" fmla="*/ 13623 h 206087"/>
                <a:gd name="connsiteX140" fmla="*/ 48111 w 877013"/>
                <a:gd name="connsiteY140" fmla="*/ 19130 h 206087"/>
                <a:gd name="connsiteX141" fmla="*/ 51009 w 877013"/>
                <a:gd name="connsiteY141" fmla="*/ 20870 h 206087"/>
                <a:gd name="connsiteX142" fmla="*/ 54198 w 877013"/>
                <a:gd name="connsiteY142" fmla="*/ 15362 h 206087"/>
                <a:gd name="connsiteX143" fmla="*/ 56226 w 877013"/>
                <a:gd name="connsiteY143" fmla="*/ 12464 h 206087"/>
                <a:gd name="connsiteX144" fmla="*/ 53618 w 877013"/>
                <a:gd name="connsiteY144" fmla="*/ 10435 h 206087"/>
                <a:gd name="connsiteX145" fmla="*/ 51299 w 877013"/>
                <a:gd name="connsiteY145" fmla="*/ 13623 h 206087"/>
                <a:gd name="connsiteX146" fmla="*/ 61443 w 877013"/>
                <a:gd name="connsiteY146" fmla="*/ 3478 h 206087"/>
                <a:gd name="connsiteX147" fmla="*/ 63182 w 877013"/>
                <a:gd name="connsiteY147" fmla="*/ 6377 h 206087"/>
                <a:gd name="connsiteX148" fmla="*/ 72167 w 877013"/>
                <a:gd name="connsiteY148" fmla="*/ 3768 h 206087"/>
                <a:gd name="connsiteX149" fmla="*/ 72167 w 877013"/>
                <a:gd name="connsiteY149" fmla="*/ 290 h 206087"/>
                <a:gd name="connsiteX150" fmla="*/ 61733 w 877013"/>
                <a:gd name="connsiteY150" fmla="*/ 3478 h 206087"/>
                <a:gd name="connsiteX151" fmla="*/ 392135 w 877013"/>
                <a:gd name="connsiteY151" fmla="*/ 25217 h 206087"/>
                <a:gd name="connsiteX152" fmla="*/ 397062 w 877013"/>
                <a:gd name="connsiteY152" fmla="*/ 33913 h 206087"/>
                <a:gd name="connsiteX153" fmla="*/ 399960 w 877013"/>
                <a:gd name="connsiteY153" fmla="*/ 32174 h 206087"/>
                <a:gd name="connsiteX154" fmla="*/ 395033 w 877013"/>
                <a:gd name="connsiteY154" fmla="*/ 23478 h 206087"/>
                <a:gd name="connsiteX155" fmla="*/ 392135 w 877013"/>
                <a:gd name="connsiteY155" fmla="*/ 25217 h 206087"/>
                <a:gd name="connsiteX156" fmla="*/ 264031 w 877013"/>
                <a:gd name="connsiteY156" fmla="*/ 150145 h 206087"/>
                <a:gd name="connsiteX157" fmla="*/ 266930 w 877013"/>
                <a:gd name="connsiteY157" fmla="*/ 151884 h 206087"/>
                <a:gd name="connsiteX158" fmla="*/ 271857 w 877013"/>
                <a:gd name="connsiteY158" fmla="*/ 143189 h 206087"/>
                <a:gd name="connsiteX159" fmla="*/ 268959 w 877013"/>
                <a:gd name="connsiteY159" fmla="*/ 141450 h 206087"/>
                <a:gd name="connsiteX160" fmla="*/ 264031 w 877013"/>
                <a:gd name="connsiteY160" fmla="*/ 150145 h 206087"/>
                <a:gd name="connsiteX161" fmla="*/ 274175 w 877013"/>
                <a:gd name="connsiteY161" fmla="*/ 132754 h 206087"/>
                <a:gd name="connsiteX162" fmla="*/ 277074 w 877013"/>
                <a:gd name="connsiteY162" fmla="*/ 134493 h 206087"/>
                <a:gd name="connsiteX163" fmla="*/ 282001 w 877013"/>
                <a:gd name="connsiteY163" fmla="*/ 125797 h 206087"/>
                <a:gd name="connsiteX164" fmla="*/ 279103 w 877013"/>
                <a:gd name="connsiteY164" fmla="*/ 124058 h 206087"/>
                <a:gd name="connsiteX165" fmla="*/ 274175 w 877013"/>
                <a:gd name="connsiteY165" fmla="*/ 132754 h 206087"/>
                <a:gd name="connsiteX166" fmla="*/ 442565 w 877013"/>
                <a:gd name="connsiteY166" fmla="*/ 112754 h 206087"/>
                <a:gd name="connsiteX167" fmla="*/ 447491 w 877013"/>
                <a:gd name="connsiteY167" fmla="*/ 121450 h 206087"/>
                <a:gd name="connsiteX168" fmla="*/ 450390 w 877013"/>
                <a:gd name="connsiteY168" fmla="*/ 119710 h 206087"/>
                <a:gd name="connsiteX169" fmla="*/ 445463 w 877013"/>
                <a:gd name="connsiteY169" fmla="*/ 111015 h 206087"/>
                <a:gd name="connsiteX170" fmla="*/ 442565 w 877013"/>
                <a:gd name="connsiteY170" fmla="*/ 112754 h 206087"/>
                <a:gd name="connsiteX171" fmla="*/ 314461 w 877013"/>
                <a:gd name="connsiteY171" fmla="*/ 62899 h 206087"/>
                <a:gd name="connsiteX172" fmla="*/ 317359 w 877013"/>
                <a:gd name="connsiteY172" fmla="*/ 64638 h 206087"/>
                <a:gd name="connsiteX173" fmla="*/ 322287 w 877013"/>
                <a:gd name="connsiteY173" fmla="*/ 55942 h 206087"/>
                <a:gd name="connsiteX174" fmla="*/ 319388 w 877013"/>
                <a:gd name="connsiteY174" fmla="*/ 54203 h 206087"/>
                <a:gd name="connsiteX175" fmla="*/ 314461 w 877013"/>
                <a:gd name="connsiteY175" fmla="*/ 62899 h 206087"/>
                <a:gd name="connsiteX176" fmla="*/ 432421 w 877013"/>
                <a:gd name="connsiteY176" fmla="*/ 95362 h 206087"/>
                <a:gd name="connsiteX177" fmla="*/ 437348 w 877013"/>
                <a:gd name="connsiteY177" fmla="*/ 104058 h 206087"/>
                <a:gd name="connsiteX178" fmla="*/ 440246 w 877013"/>
                <a:gd name="connsiteY178" fmla="*/ 102319 h 206087"/>
                <a:gd name="connsiteX179" fmla="*/ 435319 w 877013"/>
                <a:gd name="connsiteY179" fmla="*/ 93623 h 206087"/>
                <a:gd name="connsiteX180" fmla="*/ 432421 w 877013"/>
                <a:gd name="connsiteY180" fmla="*/ 95362 h 206087"/>
                <a:gd name="connsiteX181" fmla="*/ 334459 w 877013"/>
                <a:gd name="connsiteY181" fmla="*/ 27826 h 206087"/>
                <a:gd name="connsiteX182" fmla="*/ 337358 w 877013"/>
                <a:gd name="connsiteY182" fmla="*/ 29565 h 206087"/>
                <a:gd name="connsiteX183" fmla="*/ 342284 w 877013"/>
                <a:gd name="connsiteY183" fmla="*/ 20870 h 206087"/>
                <a:gd name="connsiteX184" fmla="*/ 339386 w 877013"/>
                <a:gd name="connsiteY184" fmla="*/ 19130 h 206087"/>
                <a:gd name="connsiteX185" fmla="*/ 334459 w 877013"/>
                <a:gd name="connsiteY185" fmla="*/ 27826 h 206087"/>
                <a:gd name="connsiteX186" fmla="*/ 27823 w 877013"/>
                <a:gd name="connsiteY186" fmla="*/ 53913 h 206087"/>
                <a:gd name="connsiteX187" fmla="*/ 30721 w 877013"/>
                <a:gd name="connsiteY187" fmla="*/ 55652 h 206087"/>
                <a:gd name="connsiteX188" fmla="*/ 35649 w 877013"/>
                <a:gd name="connsiteY188" fmla="*/ 46957 h 206087"/>
                <a:gd name="connsiteX189" fmla="*/ 32750 w 877013"/>
                <a:gd name="connsiteY189" fmla="*/ 45218 h 206087"/>
                <a:gd name="connsiteX190" fmla="*/ 27823 w 877013"/>
                <a:gd name="connsiteY190" fmla="*/ 53913 h 206087"/>
                <a:gd name="connsiteX191" fmla="*/ 37967 w 877013"/>
                <a:gd name="connsiteY191" fmla="*/ 36522 h 206087"/>
                <a:gd name="connsiteX192" fmla="*/ 40865 w 877013"/>
                <a:gd name="connsiteY192" fmla="*/ 38261 h 206087"/>
                <a:gd name="connsiteX193" fmla="*/ 45793 w 877013"/>
                <a:gd name="connsiteY193" fmla="*/ 29565 h 206087"/>
                <a:gd name="connsiteX194" fmla="*/ 42894 w 877013"/>
                <a:gd name="connsiteY194" fmla="*/ 27826 h 206087"/>
                <a:gd name="connsiteX195" fmla="*/ 37967 w 877013"/>
                <a:gd name="connsiteY195" fmla="*/ 36522 h 206087"/>
                <a:gd name="connsiteX196" fmla="*/ 17679 w 877013"/>
                <a:gd name="connsiteY196" fmla="*/ 71594 h 206087"/>
                <a:gd name="connsiteX197" fmla="*/ 20578 w 877013"/>
                <a:gd name="connsiteY197" fmla="*/ 73333 h 206087"/>
                <a:gd name="connsiteX198" fmla="*/ 25505 w 877013"/>
                <a:gd name="connsiteY198" fmla="*/ 64638 h 206087"/>
                <a:gd name="connsiteX199" fmla="*/ 22607 w 877013"/>
                <a:gd name="connsiteY199" fmla="*/ 62899 h 206087"/>
                <a:gd name="connsiteX200" fmla="*/ 17679 w 877013"/>
                <a:gd name="connsiteY200" fmla="*/ 71594 h 206087"/>
                <a:gd name="connsiteX201" fmla="*/ 105497 w 877013"/>
                <a:gd name="connsiteY201" fmla="*/ 34203 h 206087"/>
                <a:gd name="connsiteX202" fmla="*/ 110424 w 877013"/>
                <a:gd name="connsiteY202" fmla="*/ 42899 h 206087"/>
                <a:gd name="connsiteX203" fmla="*/ 113322 w 877013"/>
                <a:gd name="connsiteY203" fmla="*/ 41159 h 206087"/>
                <a:gd name="connsiteX204" fmla="*/ 108395 w 877013"/>
                <a:gd name="connsiteY204" fmla="*/ 32464 h 206087"/>
                <a:gd name="connsiteX205" fmla="*/ 105497 w 877013"/>
                <a:gd name="connsiteY205" fmla="*/ 34203 h 206087"/>
                <a:gd name="connsiteX206" fmla="*/ 7535 w 877013"/>
                <a:gd name="connsiteY206" fmla="*/ 88986 h 206087"/>
                <a:gd name="connsiteX207" fmla="*/ 10434 w 877013"/>
                <a:gd name="connsiteY207" fmla="*/ 90725 h 206087"/>
                <a:gd name="connsiteX208" fmla="*/ 15361 w 877013"/>
                <a:gd name="connsiteY208" fmla="*/ 82029 h 206087"/>
                <a:gd name="connsiteX209" fmla="*/ 12463 w 877013"/>
                <a:gd name="connsiteY209" fmla="*/ 80290 h 206087"/>
                <a:gd name="connsiteX210" fmla="*/ 7535 w 877013"/>
                <a:gd name="connsiteY210" fmla="*/ 88986 h 206087"/>
                <a:gd name="connsiteX211" fmla="*/ 570667 w 877013"/>
                <a:gd name="connsiteY211" fmla="*/ 124058 h 206087"/>
                <a:gd name="connsiteX212" fmla="*/ 573566 w 877013"/>
                <a:gd name="connsiteY212" fmla="*/ 125797 h 206087"/>
                <a:gd name="connsiteX213" fmla="*/ 578493 w 877013"/>
                <a:gd name="connsiteY213" fmla="*/ 117102 h 206087"/>
                <a:gd name="connsiteX214" fmla="*/ 575594 w 877013"/>
                <a:gd name="connsiteY214" fmla="*/ 115363 h 206087"/>
                <a:gd name="connsiteX215" fmla="*/ 570667 w 877013"/>
                <a:gd name="connsiteY215" fmla="*/ 124058 h 206087"/>
                <a:gd name="connsiteX216" fmla="*/ 213312 w 877013"/>
                <a:gd name="connsiteY216" fmla="*/ 201740 h 206087"/>
                <a:gd name="connsiteX217" fmla="*/ 212443 w 877013"/>
                <a:gd name="connsiteY217" fmla="*/ 204928 h 206087"/>
                <a:gd name="connsiteX218" fmla="*/ 220268 w 877013"/>
                <a:gd name="connsiteY218" fmla="*/ 206088 h 206087"/>
                <a:gd name="connsiteX219" fmla="*/ 223166 w 877013"/>
                <a:gd name="connsiteY219" fmla="*/ 206088 h 206087"/>
                <a:gd name="connsiteX220" fmla="*/ 223166 w 877013"/>
                <a:gd name="connsiteY220" fmla="*/ 202609 h 206087"/>
                <a:gd name="connsiteX221" fmla="*/ 213602 w 877013"/>
                <a:gd name="connsiteY221" fmla="*/ 201740 h 206087"/>
                <a:gd name="connsiteX222" fmla="*/ 560524 w 877013"/>
                <a:gd name="connsiteY222" fmla="*/ 141739 h 206087"/>
                <a:gd name="connsiteX223" fmla="*/ 563422 w 877013"/>
                <a:gd name="connsiteY223" fmla="*/ 143479 h 206087"/>
                <a:gd name="connsiteX224" fmla="*/ 568349 w 877013"/>
                <a:gd name="connsiteY224" fmla="*/ 134783 h 206087"/>
                <a:gd name="connsiteX225" fmla="*/ 565450 w 877013"/>
                <a:gd name="connsiteY225" fmla="*/ 133044 h 206087"/>
                <a:gd name="connsiteX226" fmla="*/ 560524 w 877013"/>
                <a:gd name="connsiteY226" fmla="*/ 141739 h 206087"/>
                <a:gd name="connsiteX227" fmla="*/ 402279 w 877013"/>
                <a:gd name="connsiteY227" fmla="*/ 42899 h 206087"/>
                <a:gd name="connsiteX228" fmla="*/ 407206 w 877013"/>
                <a:gd name="connsiteY228" fmla="*/ 51594 h 206087"/>
                <a:gd name="connsiteX229" fmla="*/ 410104 w 877013"/>
                <a:gd name="connsiteY229" fmla="*/ 49855 h 206087"/>
                <a:gd name="connsiteX230" fmla="*/ 405177 w 877013"/>
                <a:gd name="connsiteY230" fmla="*/ 41159 h 206087"/>
                <a:gd name="connsiteX231" fmla="*/ 402279 w 877013"/>
                <a:gd name="connsiteY231" fmla="*/ 42899 h 206087"/>
                <a:gd name="connsiteX232" fmla="*/ 412423 w 877013"/>
                <a:gd name="connsiteY232" fmla="*/ 60290 h 206087"/>
                <a:gd name="connsiteX233" fmla="*/ 417349 w 877013"/>
                <a:gd name="connsiteY233" fmla="*/ 68986 h 206087"/>
                <a:gd name="connsiteX234" fmla="*/ 420248 w 877013"/>
                <a:gd name="connsiteY234" fmla="*/ 67247 h 206087"/>
                <a:gd name="connsiteX235" fmla="*/ 415321 w 877013"/>
                <a:gd name="connsiteY235" fmla="*/ 58551 h 206087"/>
                <a:gd name="connsiteX236" fmla="*/ 412423 w 877013"/>
                <a:gd name="connsiteY236" fmla="*/ 60290 h 206087"/>
                <a:gd name="connsiteX237" fmla="*/ 304317 w 877013"/>
                <a:gd name="connsiteY237" fmla="*/ 80290 h 206087"/>
                <a:gd name="connsiteX238" fmla="*/ 307216 w 877013"/>
                <a:gd name="connsiteY238" fmla="*/ 82029 h 206087"/>
                <a:gd name="connsiteX239" fmla="*/ 312143 w 877013"/>
                <a:gd name="connsiteY239" fmla="*/ 73333 h 206087"/>
                <a:gd name="connsiteX240" fmla="*/ 309245 w 877013"/>
                <a:gd name="connsiteY240" fmla="*/ 71594 h 206087"/>
                <a:gd name="connsiteX241" fmla="*/ 304317 w 877013"/>
                <a:gd name="connsiteY241" fmla="*/ 80290 h 206087"/>
                <a:gd name="connsiteX242" fmla="*/ 383440 w 877013"/>
                <a:gd name="connsiteY242" fmla="*/ 6666 h 206087"/>
                <a:gd name="connsiteX243" fmla="*/ 381121 w 877013"/>
                <a:gd name="connsiteY243" fmla="*/ 9275 h 206087"/>
                <a:gd name="connsiteX244" fmla="*/ 386048 w 877013"/>
                <a:gd name="connsiteY244" fmla="*/ 15362 h 206087"/>
                <a:gd name="connsiteX245" fmla="*/ 386918 w 877013"/>
                <a:gd name="connsiteY245" fmla="*/ 16811 h 206087"/>
                <a:gd name="connsiteX246" fmla="*/ 389816 w 877013"/>
                <a:gd name="connsiteY246" fmla="*/ 15072 h 206087"/>
                <a:gd name="connsiteX247" fmla="*/ 388947 w 877013"/>
                <a:gd name="connsiteY247" fmla="*/ 13623 h 206087"/>
                <a:gd name="connsiteX248" fmla="*/ 383150 w 877013"/>
                <a:gd name="connsiteY248" fmla="*/ 6666 h 206087"/>
                <a:gd name="connsiteX249" fmla="*/ 324605 w 877013"/>
                <a:gd name="connsiteY249" fmla="*/ 45218 h 206087"/>
                <a:gd name="connsiteX250" fmla="*/ 327503 w 877013"/>
                <a:gd name="connsiteY250" fmla="*/ 46957 h 206087"/>
                <a:gd name="connsiteX251" fmla="*/ 332431 w 877013"/>
                <a:gd name="connsiteY251" fmla="*/ 38261 h 206087"/>
                <a:gd name="connsiteX252" fmla="*/ 329532 w 877013"/>
                <a:gd name="connsiteY252" fmla="*/ 36522 h 206087"/>
                <a:gd name="connsiteX253" fmla="*/ 324605 w 877013"/>
                <a:gd name="connsiteY253" fmla="*/ 45218 h 206087"/>
                <a:gd name="connsiteX254" fmla="*/ 363442 w 877013"/>
                <a:gd name="connsiteY254" fmla="*/ 290 h 206087"/>
                <a:gd name="connsiteX255" fmla="*/ 363442 w 877013"/>
                <a:gd name="connsiteY255" fmla="*/ 3768 h 206087"/>
                <a:gd name="connsiteX256" fmla="*/ 373006 w 877013"/>
                <a:gd name="connsiteY256" fmla="*/ 4638 h 206087"/>
                <a:gd name="connsiteX257" fmla="*/ 373876 w 877013"/>
                <a:gd name="connsiteY257" fmla="*/ 1449 h 206087"/>
                <a:gd name="connsiteX258" fmla="*/ 363152 w 877013"/>
                <a:gd name="connsiteY258" fmla="*/ 290 h 206087"/>
                <a:gd name="connsiteX259" fmla="*/ 81441 w 877013"/>
                <a:gd name="connsiteY259" fmla="*/ 4638 h 206087"/>
                <a:gd name="connsiteX260" fmla="*/ 89556 w 877013"/>
                <a:gd name="connsiteY260" fmla="*/ 9275 h 206087"/>
                <a:gd name="connsiteX261" fmla="*/ 91875 w 877013"/>
                <a:gd name="connsiteY261" fmla="*/ 6666 h 206087"/>
                <a:gd name="connsiteX262" fmla="*/ 82600 w 877013"/>
                <a:gd name="connsiteY262" fmla="*/ 1449 h 206087"/>
                <a:gd name="connsiteX263" fmla="*/ 81731 w 877013"/>
                <a:gd name="connsiteY263" fmla="*/ 4638 h 206087"/>
                <a:gd name="connsiteX264" fmla="*/ 422277 w 877013"/>
                <a:gd name="connsiteY264" fmla="*/ 77681 h 206087"/>
                <a:gd name="connsiteX265" fmla="*/ 427204 w 877013"/>
                <a:gd name="connsiteY265" fmla="*/ 86377 h 206087"/>
                <a:gd name="connsiteX266" fmla="*/ 430102 w 877013"/>
                <a:gd name="connsiteY266" fmla="*/ 84638 h 206087"/>
                <a:gd name="connsiteX267" fmla="*/ 425175 w 877013"/>
                <a:gd name="connsiteY267" fmla="*/ 75942 h 206087"/>
                <a:gd name="connsiteX268" fmla="*/ 422277 w 877013"/>
                <a:gd name="connsiteY268" fmla="*/ 77681 h 206087"/>
                <a:gd name="connsiteX269" fmla="*/ 472706 w 877013"/>
                <a:gd name="connsiteY269" fmla="*/ 165218 h 206087"/>
                <a:gd name="connsiteX270" fmla="*/ 477633 w 877013"/>
                <a:gd name="connsiteY270" fmla="*/ 173914 h 206087"/>
                <a:gd name="connsiteX271" fmla="*/ 480532 w 877013"/>
                <a:gd name="connsiteY271" fmla="*/ 172174 h 206087"/>
                <a:gd name="connsiteX272" fmla="*/ 475604 w 877013"/>
                <a:gd name="connsiteY272" fmla="*/ 163479 h 206087"/>
                <a:gd name="connsiteX273" fmla="*/ 472706 w 877013"/>
                <a:gd name="connsiteY273" fmla="*/ 165218 h 206087"/>
                <a:gd name="connsiteX274" fmla="*/ 462852 w 877013"/>
                <a:gd name="connsiteY274" fmla="*/ 147827 h 206087"/>
                <a:gd name="connsiteX275" fmla="*/ 467779 w 877013"/>
                <a:gd name="connsiteY275" fmla="*/ 156522 h 206087"/>
                <a:gd name="connsiteX276" fmla="*/ 470678 w 877013"/>
                <a:gd name="connsiteY276" fmla="*/ 154783 h 206087"/>
                <a:gd name="connsiteX277" fmla="*/ 465751 w 877013"/>
                <a:gd name="connsiteY277" fmla="*/ 146087 h 206087"/>
                <a:gd name="connsiteX278" fmla="*/ 462852 w 877013"/>
                <a:gd name="connsiteY278" fmla="*/ 147827 h 206087"/>
                <a:gd name="connsiteX279" fmla="*/ 550669 w 877013"/>
                <a:gd name="connsiteY279" fmla="*/ 159131 h 206087"/>
                <a:gd name="connsiteX280" fmla="*/ 553568 w 877013"/>
                <a:gd name="connsiteY280" fmla="*/ 160870 h 206087"/>
                <a:gd name="connsiteX281" fmla="*/ 558495 w 877013"/>
                <a:gd name="connsiteY281" fmla="*/ 152175 h 206087"/>
                <a:gd name="connsiteX282" fmla="*/ 555597 w 877013"/>
                <a:gd name="connsiteY282" fmla="*/ 150435 h 206087"/>
                <a:gd name="connsiteX283" fmla="*/ 550669 w 877013"/>
                <a:gd name="connsiteY283" fmla="*/ 159131 h 206087"/>
                <a:gd name="connsiteX284" fmla="*/ 482850 w 877013"/>
                <a:gd name="connsiteY284" fmla="*/ 182609 h 206087"/>
                <a:gd name="connsiteX285" fmla="*/ 487777 w 877013"/>
                <a:gd name="connsiteY285" fmla="*/ 191305 h 206087"/>
                <a:gd name="connsiteX286" fmla="*/ 490676 w 877013"/>
                <a:gd name="connsiteY286" fmla="*/ 189566 h 206087"/>
                <a:gd name="connsiteX287" fmla="*/ 485748 w 877013"/>
                <a:gd name="connsiteY287" fmla="*/ 180870 h 206087"/>
                <a:gd name="connsiteX288" fmla="*/ 482850 w 877013"/>
                <a:gd name="connsiteY288" fmla="*/ 182609 h 206087"/>
                <a:gd name="connsiteX289" fmla="*/ 514151 w 877013"/>
                <a:gd name="connsiteY289" fmla="*/ 202609 h 206087"/>
                <a:gd name="connsiteX290" fmla="*/ 514151 w 877013"/>
                <a:gd name="connsiteY290" fmla="*/ 206088 h 206087"/>
                <a:gd name="connsiteX291" fmla="*/ 524585 w 877013"/>
                <a:gd name="connsiteY291" fmla="*/ 202899 h 206087"/>
                <a:gd name="connsiteX292" fmla="*/ 522846 w 877013"/>
                <a:gd name="connsiteY292" fmla="*/ 200001 h 206087"/>
                <a:gd name="connsiteX293" fmla="*/ 513862 w 877013"/>
                <a:gd name="connsiteY293" fmla="*/ 202899 h 206087"/>
                <a:gd name="connsiteX294" fmla="*/ 532120 w 877013"/>
                <a:gd name="connsiteY294" fmla="*/ 191015 h 206087"/>
                <a:gd name="connsiteX295" fmla="*/ 530382 w 877013"/>
                <a:gd name="connsiteY295" fmla="*/ 193624 h 206087"/>
                <a:gd name="connsiteX296" fmla="*/ 532990 w 877013"/>
                <a:gd name="connsiteY296" fmla="*/ 195653 h 206087"/>
                <a:gd name="connsiteX297" fmla="*/ 535019 w 877013"/>
                <a:gd name="connsiteY297" fmla="*/ 192464 h 206087"/>
                <a:gd name="connsiteX298" fmla="*/ 538207 w 877013"/>
                <a:gd name="connsiteY298" fmla="*/ 186667 h 206087"/>
                <a:gd name="connsiteX299" fmla="*/ 535309 w 877013"/>
                <a:gd name="connsiteY299" fmla="*/ 184928 h 206087"/>
                <a:gd name="connsiteX300" fmla="*/ 532120 w 877013"/>
                <a:gd name="connsiteY300" fmla="*/ 190725 h 206087"/>
                <a:gd name="connsiteX301" fmla="*/ 540526 w 877013"/>
                <a:gd name="connsiteY301" fmla="*/ 176522 h 206087"/>
                <a:gd name="connsiteX302" fmla="*/ 543424 w 877013"/>
                <a:gd name="connsiteY302" fmla="*/ 178262 h 206087"/>
                <a:gd name="connsiteX303" fmla="*/ 548351 w 877013"/>
                <a:gd name="connsiteY303" fmla="*/ 169566 h 206087"/>
                <a:gd name="connsiteX304" fmla="*/ 545453 w 877013"/>
                <a:gd name="connsiteY304" fmla="*/ 167827 h 206087"/>
                <a:gd name="connsiteX305" fmla="*/ 540526 w 877013"/>
                <a:gd name="connsiteY305" fmla="*/ 176522 h 206087"/>
                <a:gd name="connsiteX306" fmla="*/ 452708 w 877013"/>
                <a:gd name="connsiteY306" fmla="*/ 130145 h 206087"/>
                <a:gd name="connsiteX307" fmla="*/ 457635 w 877013"/>
                <a:gd name="connsiteY307" fmla="*/ 138841 h 206087"/>
                <a:gd name="connsiteX308" fmla="*/ 460534 w 877013"/>
                <a:gd name="connsiteY308" fmla="*/ 137102 h 206087"/>
                <a:gd name="connsiteX309" fmla="*/ 455607 w 877013"/>
                <a:gd name="connsiteY309" fmla="*/ 128406 h 206087"/>
                <a:gd name="connsiteX310" fmla="*/ 452708 w 877013"/>
                <a:gd name="connsiteY310" fmla="*/ 130145 h 206087"/>
                <a:gd name="connsiteX311" fmla="*/ 344893 w 877013"/>
                <a:gd name="connsiteY311" fmla="*/ 10435 h 206087"/>
                <a:gd name="connsiteX312" fmla="*/ 347501 w 877013"/>
                <a:gd name="connsiteY312" fmla="*/ 12464 h 206087"/>
                <a:gd name="connsiteX313" fmla="*/ 354747 w 877013"/>
                <a:gd name="connsiteY313" fmla="*/ 6377 h 206087"/>
                <a:gd name="connsiteX314" fmla="*/ 353008 w 877013"/>
                <a:gd name="connsiteY314" fmla="*/ 3478 h 206087"/>
                <a:gd name="connsiteX315" fmla="*/ 344893 w 877013"/>
                <a:gd name="connsiteY315" fmla="*/ 10435 h 206087"/>
                <a:gd name="connsiteX316" fmla="*/ 135639 w 877013"/>
                <a:gd name="connsiteY316" fmla="*/ 86667 h 206087"/>
                <a:gd name="connsiteX317" fmla="*/ 140566 w 877013"/>
                <a:gd name="connsiteY317" fmla="*/ 95362 h 206087"/>
                <a:gd name="connsiteX318" fmla="*/ 143464 w 877013"/>
                <a:gd name="connsiteY318" fmla="*/ 93623 h 206087"/>
                <a:gd name="connsiteX319" fmla="*/ 138537 w 877013"/>
                <a:gd name="connsiteY319" fmla="*/ 84928 h 206087"/>
                <a:gd name="connsiteX320" fmla="*/ 135639 w 877013"/>
                <a:gd name="connsiteY320" fmla="*/ 86667 h 206087"/>
                <a:gd name="connsiteX321" fmla="*/ 155927 w 877013"/>
                <a:gd name="connsiteY321" fmla="*/ 121450 h 206087"/>
                <a:gd name="connsiteX322" fmla="*/ 160853 w 877013"/>
                <a:gd name="connsiteY322" fmla="*/ 130145 h 206087"/>
                <a:gd name="connsiteX323" fmla="*/ 163752 w 877013"/>
                <a:gd name="connsiteY323" fmla="*/ 128406 h 206087"/>
                <a:gd name="connsiteX324" fmla="*/ 158825 w 877013"/>
                <a:gd name="connsiteY324" fmla="*/ 119710 h 206087"/>
                <a:gd name="connsiteX325" fmla="*/ 155927 w 877013"/>
                <a:gd name="connsiteY325" fmla="*/ 121450 h 206087"/>
                <a:gd name="connsiteX326" fmla="*/ 145783 w 877013"/>
                <a:gd name="connsiteY326" fmla="*/ 104058 h 206087"/>
                <a:gd name="connsiteX327" fmla="*/ 150710 w 877013"/>
                <a:gd name="connsiteY327" fmla="*/ 112754 h 206087"/>
                <a:gd name="connsiteX328" fmla="*/ 153608 w 877013"/>
                <a:gd name="connsiteY328" fmla="*/ 111015 h 206087"/>
                <a:gd name="connsiteX329" fmla="*/ 148681 w 877013"/>
                <a:gd name="connsiteY329" fmla="*/ 102319 h 206087"/>
                <a:gd name="connsiteX330" fmla="*/ 145783 w 877013"/>
                <a:gd name="connsiteY330" fmla="*/ 104058 h 206087"/>
                <a:gd name="connsiteX331" fmla="*/ 176214 w 877013"/>
                <a:gd name="connsiteY331" fmla="*/ 156522 h 206087"/>
                <a:gd name="connsiteX332" fmla="*/ 181141 w 877013"/>
                <a:gd name="connsiteY332" fmla="*/ 165218 h 206087"/>
                <a:gd name="connsiteX333" fmla="*/ 184040 w 877013"/>
                <a:gd name="connsiteY333" fmla="*/ 163479 h 206087"/>
                <a:gd name="connsiteX334" fmla="*/ 179113 w 877013"/>
                <a:gd name="connsiteY334" fmla="*/ 154783 h 206087"/>
                <a:gd name="connsiteX335" fmla="*/ 176214 w 877013"/>
                <a:gd name="connsiteY335" fmla="*/ 156522 h 206087"/>
                <a:gd name="connsiteX336" fmla="*/ 166070 w 877013"/>
                <a:gd name="connsiteY336" fmla="*/ 139131 h 206087"/>
                <a:gd name="connsiteX337" fmla="*/ 170997 w 877013"/>
                <a:gd name="connsiteY337" fmla="*/ 147827 h 206087"/>
                <a:gd name="connsiteX338" fmla="*/ 173896 w 877013"/>
                <a:gd name="connsiteY338" fmla="*/ 146087 h 206087"/>
                <a:gd name="connsiteX339" fmla="*/ 168969 w 877013"/>
                <a:gd name="connsiteY339" fmla="*/ 137392 h 206087"/>
                <a:gd name="connsiteX340" fmla="*/ 166070 w 877013"/>
                <a:gd name="connsiteY340" fmla="*/ 139131 h 206087"/>
                <a:gd name="connsiteX341" fmla="*/ 95353 w 877013"/>
                <a:gd name="connsiteY341" fmla="*/ 16522 h 206087"/>
                <a:gd name="connsiteX342" fmla="*/ 100280 w 877013"/>
                <a:gd name="connsiteY342" fmla="*/ 25217 h 206087"/>
                <a:gd name="connsiteX343" fmla="*/ 103178 w 877013"/>
                <a:gd name="connsiteY343" fmla="*/ 23478 h 206087"/>
                <a:gd name="connsiteX344" fmla="*/ 98251 w 877013"/>
                <a:gd name="connsiteY344" fmla="*/ 14783 h 206087"/>
                <a:gd name="connsiteX345" fmla="*/ 95353 w 877013"/>
                <a:gd name="connsiteY345" fmla="*/ 16522 h 206087"/>
                <a:gd name="connsiteX346" fmla="*/ 125785 w 877013"/>
                <a:gd name="connsiteY346" fmla="*/ 68986 h 206087"/>
                <a:gd name="connsiteX347" fmla="*/ 130711 w 877013"/>
                <a:gd name="connsiteY347" fmla="*/ 77681 h 206087"/>
                <a:gd name="connsiteX348" fmla="*/ 133610 w 877013"/>
                <a:gd name="connsiteY348" fmla="*/ 75942 h 206087"/>
                <a:gd name="connsiteX349" fmla="*/ 128683 w 877013"/>
                <a:gd name="connsiteY349" fmla="*/ 67247 h 206087"/>
                <a:gd name="connsiteX350" fmla="*/ 125785 w 877013"/>
                <a:gd name="connsiteY350" fmla="*/ 68986 h 206087"/>
                <a:gd name="connsiteX351" fmla="*/ 115641 w 877013"/>
                <a:gd name="connsiteY351" fmla="*/ 51594 h 206087"/>
                <a:gd name="connsiteX352" fmla="*/ 120568 w 877013"/>
                <a:gd name="connsiteY352" fmla="*/ 60290 h 206087"/>
                <a:gd name="connsiteX353" fmla="*/ 123466 w 877013"/>
                <a:gd name="connsiteY353" fmla="*/ 58551 h 206087"/>
                <a:gd name="connsiteX354" fmla="*/ 118539 w 877013"/>
                <a:gd name="connsiteY354" fmla="*/ 49855 h 206087"/>
                <a:gd name="connsiteX355" fmla="*/ 115641 w 877013"/>
                <a:gd name="connsiteY355" fmla="*/ 51594 h 206087"/>
                <a:gd name="connsiteX356" fmla="*/ 186358 w 877013"/>
                <a:gd name="connsiteY356" fmla="*/ 173914 h 206087"/>
                <a:gd name="connsiteX357" fmla="*/ 191285 w 877013"/>
                <a:gd name="connsiteY357" fmla="*/ 182609 h 206087"/>
                <a:gd name="connsiteX358" fmla="*/ 194183 w 877013"/>
                <a:gd name="connsiteY358" fmla="*/ 180870 h 206087"/>
                <a:gd name="connsiteX359" fmla="*/ 189257 w 877013"/>
                <a:gd name="connsiteY359" fmla="*/ 172174 h 206087"/>
                <a:gd name="connsiteX360" fmla="*/ 186358 w 877013"/>
                <a:gd name="connsiteY360" fmla="*/ 173914 h 206087"/>
                <a:gd name="connsiteX361" fmla="*/ 253888 w 877013"/>
                <a:gd name="connsiteY361" fmla="*/ 167827 h 206087"/>
                <a:gd name="connsiteX362" fmla="*/ 256786 w 877013"/>
                <a:gd name="connsiteY362" fmla="*/ 169566 h 206087"/>
                <a:gd name="connsiteX363" fmla="*/ 261713 w 877013"/>
                <a:gd name="connsiteY363" fmla="*/ 160870 h 206087"/>
                <a:gd name="connsiteX364" fmla="*/ 258815 w 877013"/>
                <a:gd name="connsiteY364" fmla="*/ 159131 h 206087"/>
                <a:gd name="connsiteX365" fmla="*/ 253888 w 877013"/>
                <a:gd name="connsiteY365" fmla="*/ 167827 h 206087"/>
                <a:gd name="connsiteX366" fmla="*/ 284029 w 877013"/>
                <a:gd name="connsiteY366" fmla="*/ 115363 h 206087"/>
                <a:gd name="connsiteX367" fmla="*/ 286928 w 877013"/>
                <a:gd name="connsiteY367" fmla="*/ 117102 h 206087"/>
                <a:gd name="connsiteX368" fmla="*/ 291855 w 877013"/>
                <a:gd name="connsiteY368" fmla="*/ 108406 h 206087"/>
                <a:gd name="connsiteX369" fmla="*/ 288957 w 877013"/>
                <a:gd name="connsiteY369" fmla="*/ 106667 h 206087"/>
                <a:gd name="connsiteX370" fmla="*/ 284029 w 877013"/>
                <a:gd name="connsiteY370" fmla="*/ 115363 h 206087"/>
                <a:gd name="connsiteX371" fmla="*/ 231571 w 877013"/>
                <a:gd name="connsiteY371" fmla="*/ 199711 h 206087"/>
                <a:gd name="connsiteX372" fmla="*/ 233310 w 877013"/>
                <a:gd name="connsiteY372" fmla="*/ 202609 h 206087"/>
                <a:gd name="connsiteX373" fmla="*/ 241425 w 877013"/>
                <a:gd name="connsiteY373" fmla="*/ 195653 h 206087"/>
                <a:gd name="connsiteX374" fmla="*/ 238817 w 877013"/>
                <a:gd name="connsiteY374" fmla="*/ 193624 h 206087"/>
                <a:gd name="connsiteX375" fmla="*/ 231861 w 877013"/>
                <a:gd name="connsiteY375" fmla="*/ 199711 h 206087"/>
                <a:gd name="connsiteX376" fmla="*/ 243744 w 877013"/>
                <a:gd name="connsiteY376" fmla="*/ 185218 h 206087"/>
                <a:gd name="connsiteX377" fmla="*/ 246642 w 877013"/>
                <a:gd name="connsiteY377" fmla="*/ 186957 h 206087"/>
                <a:gd name="connsiteX378" fmla="*/ 251569 w 877013"/>
                <a:gd name="connsiteY378" fmla="*/ 178262 h 206087"/>
                <a:gd name="connsiteX379" fmla="*/ 248671 w 877013"/>
                <a:gd name="connsiteY379" fmla="*/ 176522 h 206087"/>
                <a:gd name="connsiteX380" fmla="*/ 243744 w 877013"/>
                <a:gd name="connsiteY380" fmla="*/ 185218 h 206087"/>
                <a:gd name="connsiteX381" fmla="*/ 199980 w 877013"/>
                <a:gd name="connsiteY381" fmla="*/ 191015 h 206087"/>
                <a:gd name="connsiteX382" fmla="*/ 199400 w 877013"/>
                <a:gd name="connsiteY382" fmla="*/ 189856 h 206087"/>
                <a:gd name="connsiteX383" fmla="*/ 196502 w 877013"/>
                <a:gd name="connsiteY383" fmla="*/ 191595 h 206087"/>
                <a:gd name="connsiteX384" fmla="*/ 197082 w 877013"/>
                <a:gd name="connsiteY384" fmla="*/ 192754 h 206087"/>
                <a:gd name="connsiteX385" fmla="*/ 202878 w 877013"/>
                <a:gd name="connsiteY385" fmla="*/ 200001 h 206087"/>
                <a:gd name="connsiteX386" fmla="*/ 205197 w 877013"/>
                <a:gd name="connsiteY386" fmla="*/ 197392 h 206087"/>
                <a:gd name="connsiteX387" fmla="*/ 199980 w 877013"/>
                <a:gd name="connsiteY387" fmla="*/ 191305 h 206087"/>
                <a:gd name="connsiteX388" fmla="*/ 294173 w 877013"/>
                <a:gd name="connsiteY388" fmla="*/ 97681 h 206087"/>
                <a:gd name="connsiteX389" fmla="*/ 297072 w 877013"/>
                <a:gd name="connsiteY389" fmla="*/ 99421 h 206087"/>
                <a:gd name="connsiteX390" fmla="*/ 301999 w 877013"/>
                <a:gd name="connsiteY390" fmla="*/ 90725 h 206087"/>
                <a:gd name="connsiteX391" fmla="*/ 299101 w 877013"/>
                <a:gd name="connsiteY391" fmla="*/ 88986 h 206087"/>
                <a:gd name="connsiteX392" fmla="*/ 294173 w 877013"/>
                <a:gd name="connsiteY392" fmla="*/ 97681 h 206087"/>
                <a:gd name="connsiteX393" fmla="*/ 494443 w 877013"/>
                <a:gd name="connsiteY393" fmla="*/ 199711 h 206087"/>
                <a:gd name="connsiteX394" fmla="*/ 503718 w 877013"/>
                <a:gd name="connsiteY394" fmla="*/ 204928 h 206087"/>
                <a:gd name="connsiteX395" fmla="*/ 504587 w 877013"/>
                <a:gd name="connsiteY395" fmla="*/ 201740 h 206087"/>
                <a:gd name="connsiteX396" fmla="*/ 496472 w 877013"/>
                <a:gd name="connsiteY396" fmla="*/ 197392 h 206087"/>
                <a:gd name="connsiteX397" fmla="*/ 494153 w 877013"/>
                <a:gd name="connsiteY397" fmla="*/ 200001 h 206087"/>
                <a:gd name="connsiteX398" fmla="*/ 0 w 877013"/>
                <a:gd name="connsiteY398" fmla="*/ 102319 h 206087"/>
                <a:gd name="connsiteX399" fmla="*/ 2898 w 877013"/>
                <a:gd name="connsiteY399" fmla="*/ 104058 h 206087"/>
                <a:gd name="connsiteX400" fmla="*/ 5507 w 877013"/>
                <a:gd name="connsiteY400" fmla="*/ 99710 h 206087"/>
                <a:gd name="connsiteX401" fmla="*/ 2609 w 877013"/>
                <a:gd name="connsiteY401" fmla="*/ 97971 h 206087"/>
                <a:gd name="connsiteX402" fmla="*/ 0 w 877013"/>
                <a:gd name="connsiteY402" fmla="*/ 102319 h 20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</a:cxnLst>
              <a:rect l="l" t="t" r="r" b="b"/>
              <a:pathLst>
                <a:path w="877013" h="206087">
                  <a:moveTo>
                    <a:pt x="877013" y="104058"/>
                  </a:moveTo>
                  <a:lnTo>
                    <a:pt x="874405" y="108406"/>
                  </a:lnTo>
                  <a:lnTo>
                    <a:pt x="871507" y="106667"/>
                  </a:lnTo>
                  <a:lnTo>
                    <a:pt x="874115" y="102319"/>
                  </a:lnTo>
                  <a:lnTo>
                    <a:pt x="877013" y="104058"/>
                  </a:lnTo>
                  <a:close/>
                  <a:moveTo>
                    <a:pt x="689786" y="37101"/>
                  </a:moveTo>
                  <a:lnTo>
                    <a:pt x="695003" y="46087"/>
                  </a:lnTo>
                  <a:lnTo>
                    <a:pt x="697901" y="44348"/>
                  </a:lnTo>
                  <a:lnTo>
                    <a:pt x="692684" y="35362"/>
                  </a:lnTo>
                  <a:lnTo>
                    <a:pt x="689786" y="37101"/>
                  </a:lnTo>
                  <a:close/>
                  <a:moveTo>
                    <a:pt x="666310" y="5507"/>
                  </a:moveTo>
                  <a:cubicBezTo>
                    <a:pt x="669208" y="6666"/>
                    <a:pt x="671817" y="8696"/>
                    <a:pt x="674135" y="11014"/>
                  </a:cubicBezTo>
                  <a:lnTo>
                    <a:pt x="676744" y="8696"/>
                  </a:lnTo>
                  <a:cubicBezTo>
                    <a:pt x="674135" y="6087"/>
                    <a:pt x="671237" y="3768"/>
                    <a:pt x="667759" y="2319"/>
                  </a:cubicBezTo>
                  <a:lnTo>
                    <a:pt x="666310" y="5507"/>
                  </a:lnTo>
                  <a:close/>
                  <a:moveTo>
                    <a:pt x="679352" y="19130"/>
                  </a:moveTo>
                  <a:lnTo>
                    <a:pt x="684569" y="28116"/>
                  </a:lnTo>
                  <a:lnTo>
                    <a:pt x="687468" y="26377"/>
                  </a:lnTo>
                  <a:lnTo>
                    <a:pt x="682250" y="17391"/>
                  </a:lnTo>
                  <a:lnTo>
                    <a:pt x="679352" y="19130"/>
                  </a:lnTo>
                  <a:close/>
                  <a:moveTo>
                    <a:pt x="741375" y="126377"/>
                  </a:moveTo>
                  <a:lnTo>
                    <a:pt x="746592" y="135363"/>
                  </a:lnTo>
                  <a:lnTo>
                    <a:pt x="749490" y="133624"/>
                  </a:lnTo>
                  <a:lnTo>
                    <a:pt x="744273" y="124638"/>
                  </a:lnTo>
                  <a:lnTo>
                    <a:pt x="741375" y="126377"/>
                  </a:lnTo>
                  <a:close/>
                  <a:moveTo>
                    <a:pt x="761953" y="162029"/>
                  </a:moveTo>
                  <a:lnTo>
                    <a:pt x="767170" y="171015"/>
                  </a:lnTo>
                  <a:lnTo>
                    <a:pt x="770068" y="169276"/>
                  </a:lnTo>
                  <a:lnTo>
                    <a:pt x="764851" y="160290"/>
                  </a:lnTo>
                  <a:lnTo>
                    <a:pt x="761953" y="162029"/>
                  </a:lnTo>
                  <a:close/>
                  <a:moveTo>
                    <a:pt x="699930" y="54783"/>
                  </a:moveTo>
                  <a:lnTo>
                    <a:pt x="705147" y="63768"/>
                  </a:lnTo>
                  <a:lnTo>
                    <a:pt x="708045" y="62029"/>
                  </a:lnTo>
                  <a:lnTo>
                    <a:pt x="702828" y="53043"/>
                  </a:lnTo>
                  <a:lnTo>
                    <a:pt x="699930" y="54783"/>
                  </a:lnTo>
                  <a:close/>
                  <a:moveTo>
                    <a:pt x="710363" y="72754"/>
                  </a:moveTo>
                  <a:lnTo>
                    <a:pt x="715580" y="81739"/>
                  </a:lnTo>
                  <a:lnTo>
                    <a:pt x="718479" y="80000"/>
                  </a:lnTo>
                  <a:lnTo>
                    <a:pt x="713262" y="71015"/>
                  </a:lnTo>
                  <a:lnTo>
                    <a:pt x="710363" y="72754"/>
                  </a:lnTo>
                  <a:close/>
                  <a:moveTo>
                    <a:pt x="720507" y="90725"/>
                  </a:moveTo>
                  <a:lnTo>
                    <a:pt x="725724" y="99710"/>
                  </a:lnTo>
                  <a:lnTo>
                    <a:pt x="728623" y="97971"/>
                  </a:lnTo>
                  <a:lnTo>
                    <a:pt x="723406" y="88986"/>
                  </a:lnTo>
                  <a:lnTo>
                    <a:pt x="720507" y="90725"/>
                  </a:lnTo>
                  <a:close/>
                  <a:moveTo>
                    <a:pt x="600520" y="71015"/>
                  </a:moveTo>
                  <a:lnTo>
                    <a:pt x="603418" y="72754"/>
                  </a:lnTo>
                  <a:lnTo>
                    <a:pt x="608635" y="63768"/>
                  </a:lnTo>
                  <a:lnTo>
                    <a:pt x="605736" y="62029"/>
                  </a:lnTo>
                  <a:lnTo>
                    <a:pt x="600520" y="71015"/>
                  </a:lnTo>
                  <a:close/>
                  <a:moveTo>
                    <a:pt x="783110" y="197682"/>
                  </a:moveTo>
                  <a:cubicBezTo>
                    <a:pt x="785718" y="200291"/>
                    <a:pt x="788616" y="202609"/>
                    <a:pt x="792095" y="204059"/>
                  </a:cubicBezTo>
                  <a:lnTo>
                    <a:pt x="793544" y="200870"/>
                  </a:lnTo>
                  <a:cubicBezTo>
                    <a:pt x="790645" y="199711"/>
                    <a:pt x="788037" y="197682"/>
                    <a:pt x="785718" y="195363"/>
                  </a:cubicBezTo>
                  <a:lnTo>
                    <a:pt x="783110" y="197682"/>
                  </a:lnTo>
                  <a:close/>
                  <a:moveTo>
                    <a:pt x="850929" y="142319"/>
                  </a:moveTo>
                  <a:lnTo>
                    <a:pt x="853827" y="144058"/>
                  </a:lnTo>
                  <a:lnTo>
                    <a:pt x="859044" y="135073"/>
                  </a:lnTo>
                  <a:lnTo>
                    <a:pt x="856146" y="133334"/>
                  </a:lnTo>
                  <a:lnTo>
                    <a:pt x="850929" y="142319"/>
                  </a:lnTo>
                  <a:close/>
                  <a:moveTo>
                    <a:pt x="772097" y="179711"/>
                  </a:moveTo>
                  <a:lnTo>
                    <a:pt x="777314" y="188696"/>
                  </a:lnTo>
                  <a:lnTo>
                    <a:pt x="780212" y="186957"/>
                  </a:lnTo>
                  <a:lnTo>
                    <a:pt x="774995" y="177971"/>
                  </a:lnTo>
                  <a:lnTo>
                    <a:pt x="772097" y="179711"/>
                  </a:lnTo>
                  <a:close/>
                  <a:moveTo>
                    <a:pt x="822816" y="191015"/>
                  </a:moveTo>
                  <a:cubicBezTo>
                    <a:pt x="821946" y="192464"/>
                    <a:pt x="820787" y="193914"/>
                    <a:pt x="819628" y="195073"/>
                  </a:cubicBezTo>
                  <a:lnTo>
                    <a:pt x="822237" y="197392"/>
                  </a:lnTo>
                  <a:cubicBezTo>
                    <a:pt x="823686" y="195943"/>
                    <a:pt x="824845" y="194204"/>
                    <a:pt x="825714" y="192464"/>
                  </a:cubicBezTo>
                  <a:lnTo>
                    <a:pt x="828033" y="188407"/>
                  </a:lnTo>
                  <a:lnTo>
                    <a:pt x="825135" y="186667"/>
                  </a:lnTo>
                  <a:lnTo>
                    <a:pt x="822816" y="190725"/>
                  </a:lnTo>
                  <a:close/>
                  <a:moveTo>
                    <a:pt x="802818" y="202609"/>
                  </a:moveTo>
                  <a:lnTo>
                    <a:pt x="802818" y="206088"/>
                  </a:lnTo>
                  <a:cubicBezTo>
                    <a:pt x="806586" y="206088"/>
                    <a:pt x="810064" y="205218"/>
                    <a:pt x="813542" y="203769"/>
                  </a:cubicBezTo>
                  <a:lnTo>
                    <a:pt x="812093" y="200580"/>
                  </a:lnTo>
                  <a:cubicBezTo>
                    <a:pt x="809194" y="201740"/>
                    <a:pt x="806006" y="202609"/>
                    <a:pt x="802818" y="202609"/>
                  </a:cubicBezTo>
                  <a:close/>
                  <a:moveTo>
                    <a:pt x="730941" y="108406"/>
                  </a:moveTo>
                  <a:lnTo>
                    <a:pt x="736158" y="117392"/>
                  </a:lnTo>
                  <a:lnTo>
                    <a:pt x="739056" y="115652"/>
                  </a:lnTo>
                  <a:lnTo>
                    <a:pt x="733840" y="106667"/>
                  </a:lnTo>
                  <a:lnTo>
                    <a:pt x="730941" y="108406"/>
                  </a:lnTo>
                  <a:close/>
                  <a:moveTo>
                    <a:pt x="621097" y="35362"/>
                  </a:moveTo>
                  <a:lnTo>
                    <a:pt x="623996" y="37101"/>
                  </a:lnTo>
                  <a:lnTo>
                    <a:pt x="629212" y="28116"/>
                  </a:lnTo>
                  <a:lnTo>
                    <a:pt x="626314" y="26377"/>
                  </a:lnTo>
                  <a:lnTo>
                    <a:pt x="621097" y="35362"/>
                  </a:lnTo>
                  <a:close/>
                  <a:moveTo>
                    <a:pt x="590086" y="88986"/>
                  </a:moveTo>
                  <a:lnTo>
                    <a:pt x="592984" y="90725"/>
                  </a:lnTo>
                  <a:lnTo>
                    <a:pt x="598201" y="81739"/>
                  </a:lnTo>
                  <a:lnTo>
                    <a:pt x="595303" y="80000"/>
                  </a:lnTo>
                  <a:lnTo>
                    <a:pt x="590086" y="88986"/>
                  </a:lnTo>
                  <a:close/>
                  <a:moveTo>
                    <a:pt x="646312" y="2319"/>
                  </a:moveTo>
                  <a:lnTo>
                    <a:pt x="647761" y="5507"/>
                  </a:lnTo>
                  <a:cubicBezTo>
                    <a:pt x="650659" y="4348"/>
                    <a:pt x="653847" y="3478"/>
                    <a:pt x="657036" y="3478"/>
                  </a:cubicBezTo>
                  <a:lnTo>
                    <a:pt x="657036" y="3478"/>
                  </a:lnTo>
                  <a:lnTo>
                    <a:pt x="657036" y="0"/>
                  </a:lnTo>
                  <a:cubicBezTo>
                    <a:pt x="653268" y="0"/>
                    <a:pt x="649790" y="869"/>
                    <a:pt x="646312" y="2319"/>
                  </a:cubicBezTo>
                  <a:close/>
                  <a:moveTo>
                    <a:pt x="633850" y="13623"/>
                  </a:moveTo>
                  <a:lnTo>
                    <a:pt x="631531" y="17681"/>
                  </a:lnTo>
                  <a:lnTo>
                    <a:pt x="634429" y="19420"/>
                  </a:lnTo>
                  <a:lnTo>
                    <a:pt x="636748" y="15362"/>
                  </a:lnTo>
                  <a:cubicBezTo>
                    <a:pt x="637617" y="13913"/>
                    <a:pt x="638777" y="12464"/>
                    <a:pt x="639936" y="11014"/>
                  </a:cubicBezTo>
                  <a:lnTo>
                    <a:pt x="637327" y="8696"/>
                  </a:lnTo>
                  <a:cubicBezTo>
                    <a:pt x="635878" y="10145"/>
                    <a:pt x="634719" y="11884"/>
                    <a:pt x="633850" y="13623"/>
                  </a:cubicBezTo>
                  <a:close/>
                  <a:moveTo>
                    <a:pt x="840785" y="160290"/>
                  </a:moveTo>
                  <a:lnTo>
                    <a:pt x="843683" y="162029"/>
                  </a:lnTo>
                  <a:lnTo>
                    <a:pt x="848900" y="153044"/>
                  </a:lnTo>
                  <a:lnTo>
                    <a:pt x="846002" y="151305"/>
                  </a:lnTo>
                  <a:lnTo>
                    <a:pt x="840785" y="160290"/>
                  </a:lnTo>
                  <a:close/>
                  <a:moveTo>
                    <a:pt x="861363" y="124348"/>
                  </a:moveTo>
                  <a:lnTo>
                    <a:pt x="864261" y="126087"/>
                  </a:lnTo>
                  <a:lnTo>
                    <a:pt x="869478" y="117102"/>
                  </a:lnTo>
                  <a:lnTo>
                    <a:pt x="866580" y="115363"/>
                  </a:lnTo>
                  <a:lnTo>
                    <a:pt x="861363" y="124348"/>
                  </a:lnTo>
                  <a:close/>
                  <a:moveTo>
                    <a:pt x="830352" y="177971"/>
                  </a:moveTo>
                  <a:lnTo>
                    <a:pt x="833250" y="179711"/>
                  </a:lnTo>
                  <a:lnTo>
                    <a:pt x="838467" y="170725"/>
                  </a:lnTo>
                  <a:lnTo>
                    <a:pt x="835569" y="168986"/>
                  </a:lnTo>
                  <a:lnTo>
                    <a:pt x="830352" y="177971"/>
                  </a:lnTo>
                  <a:close/>
                  <a:moveTo>
                    <a:pt x="751519" y="144058"/>
                  </a:moveTo>
                  <a:lnTo>
                    <a:pt x="756736" y="153044"/>
                  </a:lnTo>
                  <a:lnTo>
                    <a:pt x="759634" y="151305"/>
                  </a:lnTo>
                  <a:lnTo>
                    <a:pt x="754417" y="142319"/>
                  </a:lnTo>
                  <a:lnTo>
                    <a:pt x="751519" y="144058"/>
                  </a:lnTo>
                  <a:close/>
                  <a:moveTo>
                    <a:pt x="610664" y="53333"/>
                  </a:moveTo>
                  <a:lnTo>
                    <a:pt x="613562" y="55073"/>
                  </a:lnTo>
                  <a:lnTo>
                    <a:pt x="618779" y="46087"/>
                  </a:lnTo>
                  <a:lnTo>
                    <a:pt x="615880" y="44348"/>
                  </a:lnTo>
                  <a:lnTo>
                    <a:pt x="610664" y="53333"/>
                  </a:lnTo>
                  <a:close/>
                  <a:moveTo>
                    <a:pt x="584869" y="97971"/>
                  </a:moveTo>
                  <a:lnTo>
                    <a:pt x="580811" y="104928"/>
                  </a:lnTo>
                  <a:lnTo>
                    <a:pt x="581681" y="104928"/>
                  </a:lnTo>
                  <a:lnTo>
                    <a:pt x="580522" y="106667"/>
                  </a:lnTo>
                  <a:lnTo>
                    <a:pt x="583420" y="108406"/>
                  </a:lnTo>
                  <a:lnTo>
                    <a:pt x="587478" y="101450"/>
                  </a:lnTo>
                  <a:lnTo>
                    <a:pt x="586608" y="101450"/>
                  </a:lnTo>
                  <a:lnTo>
                    <a:pt x="587767" y="99710"/>
                  </a:lnTo>
                  <a:lnTo>
                    <a:pt x="584869" y="97971"/>
                  </a:lnTo>
                  <a:close/>
                  <a:moveTo>
                    <a:pt x="51299" y="13623"/>
                  </a:moveTo>
                  <a:lnTo>
                    <a:pt x="48111" y="19130"/>
                  </a:lnTo>
                  <a:lnTo>
                    <a:pt x="51009" y="20870"/>
                  </a:lnTo>
                  <a:lnTo>
                    <a:pt x="54198" y="15362"/>
                  </a:lnTo>
                  <a:cubicBezTo>
                    <a:pt x="54777" y="14493"/>
                    <a:pt x="55357" y="13333"/>
                    <a:pt x="56226" y="12464"/>
                  </a:cubicBezTo>
                  <a:lnTo>
                    <a:pt x="53618" y="10435"/>
                  </a:lnTo>
                  <a:cubicBezTo>
                    <a:pt x="52749" y="11594"/>
                    <a:pt x="52169" y="12464"/>
                    <a:pt x="51299" y="13623"/>
                  </a:cubicBezTo>
                  <a:close/>
                  <a:moveTo>
                    <a:pt x="61443" y="3478"/>
                  </a:moveTo>
                  <a:lnTo>
                    <a:pt x="63182" y="6377"/>
                  </a:lnTo>
                  <a:cubicBezTo>
                    <a:pt x="66080" y="4927"/>
                    <a:pt x="68979" y="4058"/>
                    <a:pt x="72167" y="3768"/>
                  </a:cubicBezTo>
                  <a:lnTo>
                    <a:pt x="72167" y="290"/>
                  </a:lnTo>
                  <a:cubicBezTo>
                    <a:pt x="68109" y="580"/>
                    <a:pt x="64921" y="1739"/>
                    <a:pt x="61733" y="3478"/>
                  </a:cubicBezTo>
                  <a:close/>
                  <a:moveTo>
                    <a:pt x="392135" y="25217"/>
                  </a:moveTo>
                  <a:lnTo>
                    <a:pt x="397062" y="33913"/>
                  </a:lnTo>
                  <a:lnTo>
                    <a:pt x="399960" y="32174"/>
                  </a:lnTo>
                  <a:lnTo>
                    <a:pt x="395033" y="23478"/>
                  </a:lnTo>
                  <a:lnTo>
                    <a:pt x="392135" y="25217"/>
                  </a:lnTo>
                  <a:close/>
                  <a:moveTo>
                    <a:pt x="264031" y="150145"/>
                  </a:moveTo>
                  <a:lnTo>
                    <a:pt x="266930" y="151884"/>
                  </a:lnTo>
                  <a:lnTo>
                    <a:pt x="271857" y="143189"/>
                  </a:lnTo>
                  <a:lnTo>
                    <a:pt x="268959" y="141450"/>
                  </a:lnTo>
                  <a:lnTo>
                    <a:pt x="264031" y="150145"/>
                  </a:lnTo>
                  <a:close/>
                  <a:moveTo>
                    <a:pt x="274175" y="132754"/>
                  </a:moveTo>
                  <a:lnTo>
                    <a:pt x="277074" y="134493"/>
                  </a:lnTo>
                  <a:lnTo>
                    <a:pt x="282001" y="125797"/>
                  </a:lnTo>
                  <a:lnTo>
                    <a:pt x="279103" y="124058"/>
                  </a:lnTo>
                  <a:lnTo>
                    <a:pt x="274175" y="132754"/>
                  </a:lnTo>
                  <a:close/>
                  <a:moveTo>
                    <a:pt x="442565" y="112754"/>
                  </a:moveTo>
                  <a:lnTo>
                    <a:pt x="447491" y="121450"/>
                  </a:lnTo>
                  <a:lnTo>
                    <a:pt x="450390" y="119710"/>
                  </a:lnTo>
                  <a:lnTo>
                    <a:pt x="445463" y="111015"/>
                  </a:lnTo>
                  <a:lnTo>
                    <a:pt x="442565" y="112754"/>
                  </a:lnTo>
                  <a:close/>
                  <a:moveTo>
                    <a:pt x="314461" y="62899"/>
                  </a:moveTo>
                  <a:lnTo>
                    <a:pt x="317359" y="64638"/>
                  </a:lnTo>
                  <a:lnTo>
                    <a:pt x="322287" y="55942"/>
                  </a:lnTo>
                  <a:lnTo>
                    <a:pt x="319388" y="54203"/>
                  </a:lnTo>
                  <a:lnTo>
                    <a:pt x="314461" y="62899"/>
                  </a:lnTo>
                  <a:close/>
                  <a:moveTo>
                    <a:pt x="432421" y="95362"/>
                  </a:moveTo>
                  <a:lnTo>
                    <a:pt x="437348" y="104058"/>
                  </a:lnTo>
                  <a:lnTo>
                    <a:pt x="440246" y="102319"/>
                  </a:lnTo>
                  <a:lnTo>
                    <a:pt x="435319" y="93623"/>
                  </a:lnTo>
                  <a:lnTo>
                    <a:pt x="432421" y="95362"/>
                  </a:lnTo>
                  <a:close/>
                  <a:moveTo>
                    <a:pt x="334459" y="27826"/>
                  </a:moveTo>
                  <a:lnTo>
                    <a:pt x="337358" y="29565"/>
                  </a:lnTo>
                  <a:lnTo>
                    <a:pt x="342284" y="20870"/>
                  </a:lnTo>
                  <a:lnTo>
                    <a:pt x="339386" y="19130"/>
                  </a:lnTo>
                  <a:lnTo>
                    <a:pt x="334459" y="27826"/>
                  </a:lnTo>
                  <a:close/>
                  <a:moveTo>
                    <a:pt x="27823" y="53913"/>
                  </a:moveTo>
                  <a:lnTo>
                    <a:pt x="30721" y="55652"/>
                  </a:lnTo>
                  <a:lnTo>
                    <a:pt x="35649" y="46957"/>
                  </a:lnTo>
                  <a:lnTo>
                    <a:pt x="32750" y="45218"/>
                  </a:lnTo>
                  <a:lnTo>
                    <a:pt x="27823" y="53913"/>
                  </a:lnTo>
                  <a:close/>
                  <a:moveTo>
                    <a:pt x="37967" y="36522"/>
                  </a:moveTo>
                  <a:lnTo>
                    <a:pt x="40865" y="38261"/>
                  </a:lnTo>
                  <a:lnTo>
                    <a:pt x="45793" y="29565"/>
                  </a:lnTo>
                  <a:lnTo>
                    <a:pt x="42894" y="27826"/>
                  </a:lnTo>
                  <a:lnTo>
                    <a:pt x="37967" y="36522"/>
                  </a:lnTo>
                  <a:close/>
                  <a:moveTo>
                    <a:pt x="17679" y="71594"/>
                  </a:moveTo>
                  <a:lnTo>
                    <a:pt x="20578" y="73333"/>
                  </a:lnTo>
                  <a:lnTo>
                    <a:pt x="25505" y="64638"/>
                  </a:lnTo>
                  <a:lnTo>
                    <a:pt x="22607" y="62899"/>
                  </a:lnTo>
                  <a:lnTo>
                    <a:pt x="17679" y="71594"/>
                  </a:lnTo>
                  <a:close/>
                  <a:moveTo>
                    <a:pt x="105497" y="34203"/>
                  </a:moveTo>
                  <a:lnTo>
                    <a:pt x="110424" y="42899"/>
                  </a:lnTo>
                  <a:lnTo>
                    <a:pt x="113322" y="41159"/>
                  </a:lnTo>
                  <a:lnTo>
                    <a:pt x="108395" y="32464"/>
                  </a:lnTo>
                  <a:lnTo>
                    <a:pt x="105497" y="34203"/>
                  </a:lnTo>
                  <a:close/>
                  <a:moveTo>
                    <a:pt x="7535" y="88986"/>
                  </a:moveTo>
                  <a:lnTo>
                    <a:pt x="10434" y="90725"/>
                  </a:lnTo>
                  <a:lnTo>
                    <a:pt x="15361" y="82029"/>
                  </a:lnTo>
                  <a:lnTo>
                    <a:pt x="12463" y="80290"/>
                  </a:lnTo>
                  <a:lnTo>
                    <a:pt x="7535" y="88986"/>
                  </a:lnTo>
                  <a:close/>
                  <a:moveTo>
                    <a:pt x="570667" y="124058"/>
                  </a:moveTo>
                  <a:lnTo>
                    <a:pt x="573566" y="125797"/>
                  </a:lnTo>
                  <a:lnTo>
                    <a:pt x="578493" y="117102"/>
                  </a:lnTo>
                  <a:lnTo>
                    <a:pt x="575594" y="115363"/>
                  </a:lnTo>
                  <a:lnTo>
                    <a:pt x="570667" y="124058"/>
                  </a:lnTo>
                  <a:close/>
                  <a:moveTo>
                    <a:pt x="213312" y="201740"/>
                  </a:moveTo>
                  <a:lnTo>
                    <a:pt x="212443" y="204928"/>
                  </a:lnTo>
                  <a:cubicBezTo>
                    <a:pt x="215051" y="205798"/>
                    <a:pt x="217659" y="206088"/>
                    <a:pt x="220268" y="206088"/>
                  </a:cubicBezTo>
                  <a:cubicBezTo>
                    <a:pt x="222876" y="206088"/>
                    <a:pt x="222007" y="206088"/>
                    <a:pt x="223166" y="206088"/>
                  </a:cubicBezTo>
                  <a:lnTo>
                    <a:pt x="223166" y="202609"/>
                  </a:lnTo>
                  <a:cubicBezTo>
                    <a:pt x="219688" y="202899"/>
                    <a:pt x="216500" y="202609"/>
                    <a:pt x="213602" y="201740"/>
                  </a:cubicBezTo>
                  <a:close/>
                  <a:moveTo>
                    <a:pt x="560524" y="141739"/>
                  </a:moveTo>
                  <a:lnTo>
                    <a:pt x="563422" y="143479"/>
                  </a:lnTo>
                  <a:lnTo>
                    <a:pt x="568349" y="134783"/>
                  </a:lnTo>
                  <a:lnTo>
                    <a:pt x="565450" y="133044"/>
                  </a:lnTo>
                  <a:lnTo>
                    <a:pt x="560524" y="141739"/>
                  </a:lnTo>
                  <a:close/>
                  <a:moveTo>
                    <a:pt x="402279" y="42899"/>
                  </a:moveTo>
                  <a:lnTo>
                    <a:pt x="407206" y="51594"/>
                  </a:lnTo>
                  <a:lnTo>
                    <a:pt x="410104" y="49855"/>
                  </a:lnTo>
                  <a:lnTo>
                    <a:pt x="405177" y="41159"/>
                  </a:lnTo>
                  <a:lnTo>
                    <a:pt x="402279" y="42899"/>
                  </a:lnTo>
                  <a:close/>
                  <a:moveTo>
                    <a:pt x="412423" y="60290"/>
                  </a:moveTo>
                  <a:lnTo>
                    <a:pt x="417349" y="68986"/>
                  </a:lnTo>
                  <a:lnTo>
                    <a:pt x="420248" y="67247"/>
                  </a:lnTo>
                  <a:lnTo>
                    <a:pt x="415321" y="58551"/>
                  </a:lnTo>
                  <a:lnTo>
                    <a:pt x="412423" y="60290"/>
                  </a:lnTo>
                  <a:close/>
                  <a:moveTo>
                    <a:pt x="304317" y="80290"/>
                  </a:moveTo>
                  <a:lnTo>
                    <a:pt x="307216" y="82029"/>
                  </a:lnTo>
                  <a:lnTo>
                    <a:pt x="312143" y="73333"/>
                  </a:lnTo>
                  <a:lnTo>
                    <a:pt x="309245" y="71594"/>
                  </a:lnTo>
                  <a:lnTo>
                    <a:pt x="304317" y="80290"/>
                  </a:lnTo>
                  <a:close/>
                  <a:moveTo>
                    <a:pt x="383440" y="6666"/>
                  </a:moveTo>
                  <a:lnTo>
                    <a:pt x="381121" y="9275"/>
                  </a:lnTo>
                  <a:cubicBezTo>
                    <a:pt x="383150" y="11014"/>
                    <a:pt x="384889" y="13044"/>
                    <a:pt x="386048" y="15362"/>
                  </a:cubicBezTo>
                  <a:lnTo>
                    <a:pt x="386918" y="16811"/>
                  </a:lnTo>
                  <a:lnTo>
                    <a:pt x="389816" y="15072"/>
                  </a:lnTo>
                  <a:lnTo>
                    <a:pt x="388947" y="13623"/>
                  </a:lnTo>
                  <a:cubicBezTo>
                    <a:pt x="387498" y="11014"/>
                    <a:pt x="385469" y="8696"/>
                    <a:pt x="383150" y="6666"/>
                  </a:cubicBezTo>
                  <a:close/>
                  <a:moveTo>
                    <a:pt x="324605" y="45218"/>
                  </a:moveTo>
                  <a:lnTo>
                    <a:pt x="327503" y="46957"/>
                  </a:lnTo>
                  <a:lnTo>
                    <a:pt x="332431" y="38261"/>
                  </a:lnTo>
                  <a:lnTo>
                    <a:pt x="329532" y="36522"/>
                  </a:lnTo>
                  <a:lnTo>
                    <a:pt x="324605" y="45218"/>
                  </a:lnTo>
                  <a:close/>
                  <a:moveTo>
                    <a:pt x="363442" y="290"/>
                  </a:moveTo>
                  <a:lnTo>
                    <a:pt x="363442" y="3768"/>
                  </a:lnTo>
                  <a:cubicBezTo>
                    <a:pt x="366920" y="3478"/>
                    <a:pt x="370108" y="3768"/>
                    <a:pt x="373006" y="4638"/>
                  </a:cubicBezTo>
                  <a:lnTo>
                    <a:pt x="373876" y="1449"/>
                  </a:lnTo>
                  <a:cubicBezTo>
                    <a:pt x="370398" y="290"/>
                    <a:pt x="366920" y="0"/>
                    <a:pt x="363152" y="290"/>
                  </a:cubicBezTo>
                  <a:close/>
                  <a:moveTo>
                    <a:pt x="81441" y="4638"/>
                  </a:moveTo>
                  <a:cubicBezTo>
                    <a:pt x="84339" y="5507"/>
                    <a:pt x="87238" y="7246"/>
                    <a:pt x="89556" y="9275"/>
                  </a:cubicBezTo>
                  <a:lnTo>
                    <a:pt x="91875" y="6666"/>
                  </a:lnTo>
                  <a:cubicBezTo>
                    <a:pt x="89267" y="4348"/>
                    <a:pt x="86079" y="2608"/>
                    <a:pt x="82600" y="1449"/>
                  </a:cubicBezTo>
                  <a:lnTo>
                    <a:pt x="81731" y="4638"/>
                  </a:lnTo>
                  <a:close/>
                  <a:moveTo>
                    <a:pt x="422277" y="77681"/>
                  </a:moveTo>
                  <a:lnTo>
                    <a:pt x="427204" y="86377"/>
                  </a:lnTo>
                  <a:lnTo>
                    <a:pt x="430102" y="84638"/>
                  </a:lnTo>
                  <a:lnTo>
                    <a:pt x="425175" y="75942"/>
                  </a:lnTo>
                  <a:lnTo>
                    <a:pt x="422277" y="77681"/>
                  </a:lnTo>
                  <a:close/>
                  <a:moveTo>
                    <a:pt x="472706" y="165218"/>
                  </a:moveTo>
                  <a:lnTo>
                    <a:pt x="477633" y="173914"/>
                  </a:lnTo>
                  <a:lnTo>
                    <a:pt x="480532" y="172174"/>
                  </a:lnTo>
                  <a:lnTo>
                    <a:pt x="475604" y="163479"/>
                  </a:lnTo>
                  <a:lnTo>
                    <a:pt x="472706" y="165218"/>
                  </a:lnTo>
                  <a:close/>
                  <a:moveTo>
                    <a:pt x="462852" y="147827"/>
                  </a:moveTo>
                  <a:lnTo>
                    <a:pt x="467779" y="156522"/>
                  </a:lnTo>
                  <a:lnTo>
                    <a:pt x="470678" y="154783"/>
                  </a:lnTo>
                  <a:lnTo>
                    <a:pt x="465751" y="146087"/>
                  </a:lnTo>
                  <a:lnTo>
                    <a:pt x="462852" y="147827"/>
                  </a:lnTo>
                  <a:close/>
                  <a:moveTo>
                    <a:pt x="550669" y="159131"/>
                  </a:moveTo>
                  <a:lnTo>
                    <a:pt x="553568" y="160870"/>
                  </a:lnTo>
                  <a:lnTo>
                    <a:pt x="558495" y="152175"/>
                  </a:lnTo>
                  <a:lnTo>
                    <a:pt x="555597" y="150435"/>
                  </a:lnTo>
                  <a:lnTo>
                    <a:pt x="550669" y="159131"/>
                  </a:lnTo>
                  <a:close/>
                  <a:moveTo>
                    <a:pt x="482850" y="182609"/>
                  </a:moveTo>
                  <a:lnTo>
                    <a:pt x="487777" y="191305"/>
                  </a:lnTo>
                  <a:lnTo>
                    <a:pt x="490676" y="189566"/>
                  </a:lnTo>
                  <a:lnTo>
                    <a:pt x="485748" y="180870"/>
                  </a:lnTo>
                  <a:lnTo>
                    <a:pt x="482850" y="182609"/>
                  </a:lnTo>
                  <a:close/>
                  <a:moveTo>
                    <a:pt x="514151" y="202609"/>
                  </a:moveTo>
                  <a:lnTo>
                    <a:pt x="514151" y="206088"/>
                  </a:lnTo>
                  <a:cubicBezTo>
                    <a:pt x="518209" y="205798"/>
                    <a:pt x="521687" y="204638"/>
                    <a:pt x="524585" y="202899"/>
                  </a:cubicBezTo>
                  <a:lnTo>
                    <a:pt x="522846" y="200001"/>
                  </a:lnTo>
                  <a:cubicBezTo>
                    <a:pt x="519948" y="201450"/>
                    <a:pt x="517050" y="202319"/>
                    <a:pt x="513862" y="202899"/>
                  </a:cubicBezTo>
                  <a:close/>
                  <a:moveTo>
                    <a:pt x="532120" y="191015"/>
                  </a:moveTo>
                  <a:cubicBezTo>
                    <a:pt x="531541" y="191885"/>
                    <a:pt x="530961" y="192754"/>
                    <a:pt x="530382" y="193624"/>
                  </a:cubicBezTo>
                  <a:lnTo>
                    <a:pt x="532990" y="195653"/>
                  </a:lnTo>
                  <a:cubicBezTo>
                    <a:pt x="533860" y="194783"/>
                    <a:pt x="534439" y="193624"/>
                    <a:pt x="535019" y="192464"/>
                  </a:cubicBezTo>
                  <a:lnTo>
                    <a:pt x="538207" y="186667"/>
                  </a:lnTo>
                  <a:lnTo>
                    <a:pt x="535309" y="184928"/>
                  </a:lnTo>
                  <a:lnTo>
                    <a:pt x="532120" y="190725"/>
                  </a:lnTo>
                  <a:close/>
                  <a:moveTo>
                    <a:pt x="540526" y="176522"/>
                  </a:moveTo>
                  <a:lnTo>
                    <a:pt x="543424" y="178262"/>
                  </a:lnTo>
                  <a:lnTo>
                    <a:pt x="548351" y="169566"/>
                  </a:lnTo>
                  <a:lnTo>
                    <a:pt x="545453" y="167827"/>
                  </a:lnTo>
                  <a:lnTo>
                    <a:pt x="540526" y="176522"/>
                  </a:lnTo>
                  <a:close/>
                  <a:moveTo>
                    <a:pt x="452708" y="130145"/>
                  </a:moveTo>
                  <a:lnTo>
                    <a:pt x="457635" y="138841"/>
                  </a:lnTo>
                  <a:lnTo>
                    <a:pt x="460534" y="137102"/>
                  </a:lnTo>
                  <a:lnTo>
                    <a:pt x="455607" y="128406"/>
                  </a:lnTo>
                  <a:lnTo>
                    <a:pt x="452708" y="130145"/>
                  </a:lnTo>
                  <a:close/>
                  <a:moveTo>
                    <a:pt x="344893" y="10435"/>
                  </a:moveTo>
                  <a:lnTo>
                    <a:pt x="347501" y="12464"/>
                  </a:lnTo>
                  <a:cubicBezTo>
                    <a:pt x="349530" y="9855"/>
                    <a:pt x="351849" y="7826"/>
                    <a:pt x="354747" y="6377"/>
                  </a:cubicBezTo>
                  <a:lnTo>
                    <a:pt x="353008" y="3478"/>
                  </a:lnTo>
                  <a:cubicBezTo>
                    <a:pt x="349820" y="5217"/>
                    <a:pt x="347212" y="7536"/>
                    <a:pt x="344893" y="10435"/>
                  </a:cubicBezTo>
                  <a:close/>
                  <a:moveTo>
                    <a:pt x="135639" y="86667"/>
                  </a:moveTo>
                  <a:lnTo>
                    <a:pt x="140566" y="95362"/>
                  </a:lnTo>
                  <a:lnTo>
                    <a:pt x="143464" y="93623"/>
                  </a:lnTo>
                  <a:lnTo>
                    <a:pt x="138537" y="84928"/>
                  </a:lnTo>
                  <a:lnTo>
                    <a:pt x="135639" y="86667"/>
                  </a:lnTo>
                  <a:close/>
                  <a:moveTo>
                    <a:pt x="155927" y="121450"/>
                  </a:moveTo>
                  <a:lnTo>
                    <a:pt x="160853" y="130145"/>
                  </a:lnTo>
                  <a:lnTo>
                    <a:pt x="163752" y="128406"/>
                  </a:lnTo>
                  <a:lnTo>
                    <a:pt x="158825" y="119710"/>
                  </a:lnTo>
                  <a:lnTo>
                    <a:pt x="155927" y="121450"/>
                  </a:lnTo>
                  <a:close/>
                  <a:moveTo>
                    <a:pt x="145783" y="104058"/>
                  </a:moveTo>
                  <a:lnTo>
                    <a:pt x="150710" y="112754"/>
                  </a:lnTo>
                  <a:lnTo>
                    <a:pt x="153608" y="111015"/>
                  </a:lnTo>
                  <a:lnTo>
                    <a:pt x="148681" y="102319"/>
                  </a:lnTo>
                  <a:lnTo>
                    <a:pt x="145783" y="104058"/>
                  </a:lnTo>
                  <a:close/>
                  <a:moveTo>
                    <a:pt x="176214" y="156522"/>
                  </a:moveTo>
                  <a:lnTo>
                    <a:pt x="181141" y="165218"/>
                  </a:lnTo>
                  <a:lnTo>
                    <a:pt x="184040" y="163479"/>
                  </a:lnTo>
                  <a:lnTo>
                    <a:pt x="179113" y="154783"/>
                  </a:lnTo>
                  <a:lnTo>
                    <a:pt x="176214" y="156522"/>
                  </a:lnTo>
                  <a:close/>
                  <a:moveTo>
                    <a:pt x="166070" y="139131"/>
                  </a:moveTo>
                  <a:lnTo>
                    <a:pt x="170997" y="147827"/>
                  </a:lnTo>
                  <a:lnTo>
                    <a:pt x="173896" y="146087"/>
                  </a:lnTo>
                  <a:lnTo>
                    <a:pt x="168969" y="137392"/>
                  </a:lnTo>
                  <a:lnTo>
                    <a:pt x="166070" y="139131"/>
                  </a:lnTo>
                  <a:close/>
                  <a:moveTo>
                    <a:pt x="95353" y="16522"/>
                  </a:moveTo>
                  <a:lnTo>
                    <a:pt x="100280" y="25217"/>
                  </a:lnTo>
                  <a:lnTo>
                    <a:pt x="103178" y="23478"/>
                  </a:lnTo>
                  <a:lnTo>
                    <a:pt x="98251" y="14783"/>
                  </a:lnTo>
                  <a:lnTo>
                    <a:pt x="95353" y="16522"/>
                  </a:lnTo>
                  <a:close/>
                  <a:moveTo>
                    <a:pt x="125785" y="68986"/>
                  </a:moveTo>
                  <a:lnTo>
                    <a:pt x="130711" y="77681"/>
                  </a:lnTo>
                  <a:lnTo>
                    <a:pt x="133610" y="75942"/>
                  </a:lnTo>
                  <a:lnTo>
                    <a:pt x="128683" y="67247"/>
                  </a:lnTo>
                  <a:lnTo>
                    <a:pt x="125785" y="68986"/>
                  </a:lnTo>
                  <a:close/>
                  <a:moveTo>
                    <a:pt x="115641" y="51594"/>
                  </a:moveTo>
                  <a:lnTo>
                    <a:pt x="120568" y="60290"/>
                  </a:lnTo>
                  <a:lnTo>
                    <a:pt x="123466" y="58551"/>
                  </a:lnTo>
                  <a:lnTo>
                    <a:pt x="118539" y="49855"/>
                  </a:lnTo>
                  <a:lnTo>
                    <a:pt x="115641" y="51594"/>
                  </a:lnTo>
                  <a:close/>
                  <a:moveTo>
                    <a:pt x="186358" y="173914"/>
                  </a:moveTo>
                  <a:lnTo>
                    <a:pt x="191285" y="182609"/>
                  </a:lnTo>
                  <a:lnTo>
                    <a:pt x="194183" y="180870"/>
                  </a:lnTo>
                  <a:lnTo>
                    <a:pt x="189257" y="172174"/>
                  </a:lnTo>
                  <a:lnTo>
                    <a:pt x="186358" y="173914"/>
                  </a:lnTo>
                  <a:close/>
                  <a:moveTo>
                    <a:pt x="253888" y="167827"/>
                  </a:moveTo>
                  <a:lnTo>
                    <a:pt x="256786" y="169566"/>
                  </a:lnTo>
                  <a:lnTo>
                    <a:pt x="261713" y="160870"/>
                  </a:lnTo>
                  <a:lnTo>
                    <a:pt x="258815" y="159131"/>
                  </a:lnTo>
                  <a:lnTo>
                    <a:pt x="253888" y="167827"/>
                  </a:lnTo>
                  <a:close/>
                  <a:moveTo>
                    <a:pt x="284029" y="115363"/>
                  </a:moveTo>
                  <a:lnTo>
                    <a:pt x="286928" y="117102"/>
                  </a:lnTo>
                  <a:lnTo>
                    <a:pt x="291855" y="108406"/>
                  </a:lnTo>
                  <a:lnTo>
                    <a:pt x="288957" y="106667"/>
                  </a:lnTo>
                  <a:lnTo>
                    <a:pt x="284029" y="115363"/>
                  </a:lnTo>
                  <a:close/>
                  <a:moveTo>
                    <a:pt x="231571" y="199711"/>
                  </a:moveTo>
                  <a:lnTo>
                    <a:pt x="233310" y="202609"/>
                  </a:lnTo>
                  <a:cubicBezTo>
                    <a:pt x="236498" y="200870"/>
                    <a:pt x="239106" y="198552"/>
                    <a:pt x="241425" y="195653"/>
                  </a:cubicBezTo>
                  <a:lnTo>
                    <a:pt x="238817" y="193624"/>
                  </a:lnTo>
                  <a:cubicBezTo>
                    <a:pt x="236788" y="196233"/>
                    <a:pt x="234469" y="198261"/>
                    <a:pt x="231861" y="199711"/>
                  </a:cubicBezTo>
                  <a:close/>
                  <a:moveTo>
                    <a:pt x="243744" y="185218"/>
                  </a:moveTo>
                  <a:lnTo>
                    <a:pt x="246642" y="186957"/>
                  </a:lnTo>
                  <a:lnTo>
                    <a:pt x="251569" y="178262"/>
                  </a:lnTo>
                  <a:lnTo>
                    <a:pt x="248671" y="176522"/>
                  </a:lnTo>
                  <a:lnTo>
                    <a:pt x="243744" y="185218"/>
                  </a:lnTo>
                  <a:close/>
                  <a:moveTo>
                    <a:pt x="199980" y="191015"/>
                  </a:moveTo>
                  <a:lnTo>
                    <a:pt x="199400" y="189856"/>
                  </a:lnTo>
                  <a:lnTo>
                    <a:pt x="196502" y="191595"/>
                  </a:lnTo>
                  <a:lnTo>
                    <a:pt x="197082" y="192754"/>
                  </a:lnTo>
                  <a:cubicBezTo>
                    <a:pt x="198531" y="195363"/>
                    <a:pt x="200560" y="197972"/>
                    <a:pt x="202878" y="200001"/>
                  </a:cubicBezTo>
                  <a:lnTo>
                    <a:pt x="205197" y="197392"/>
                  </a:lnTo>
                  <a:cubicBezTo>
                    <a:pt x="203168" y="195653"/>
                    <a:pt x="201429" y="193624"/>
                    <a:pt x="199980" y="191305"/>
                  </a:cubicBezTo>
                  <a:close/>
                  <a:moveTo>
                    <a:pt x="294173" y="97681"/>
                  </a:moveTo>
                  <a:lnTo>
                    <a:pt x="297072" y="99421"/>
                  </a:lnTo>
                  <a:lnTo>
                    <a:pt x="301999" y="90725"/>
                  </a:lnTo>
                  <a:lnTo>
                    <a:pt x="299101" y="88986"/>
                  </a:lnTo>
                  <a:lnTo>
                    <a:pt x="294173" y="97681"/>
                  </a:lnTo>
                  <a:close/>
                  <a:moveTo>
                    <a:pt x="494443" y="199711"/>
                  </a:moveTo>
                  <a:cubicBezTo>
                    <a:pt x="497052" y="202030"/>
                    <a:pt x="500240" y="203769"/>
                    <a:pt x="503718" y="204928"/>
                  </a:cubicBezTo>
                  <a:lnTo>
                    <a:pt x="504587" y="201740"/>
                  </a:lnTo>
                  <a:cubicBezTo>
                    <a:pt x="501689" y="200870"/>
                    <a:pt x="498790" y="199421"/>
                    <a:pt x="496472" y="197392"/>
                  </a:cubicBezTo>
                  <a:lnTo>
                    <a:pt x="494153" y="200001"/>
                  </a:lnTo>
                  <a:close/>
                  <a:moveTo>
                    <a:pt x="0" y="102319"/>
                  </a:moveTo>
                  <a:lnTo>
                    <a:pt x="2898" y="104058"/>
                  </a:lnTo>
                  <a:lnTo>
                    <a:pt x="5507" y="99710"/>
                  </a:lnTo>
                  <a:lnTo>
                    <a:pt x="2609" y="97971"/>
                  </a:lnTo>
                  <a:lnTo>
                    <a:pt x="0" y="102319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9E2F80-E272-93E7-0200-F4BCBBF4EFF2}"/>
              </a:ext>
            </a:extLst>
          </p:cNvPr>
          <p:cNvGrpSpPr/>
          <p:nvPr/>
        </p:nvGrpSpPr>
        <p:grpSpPr>
          <a:xfrm>
            <a:off x="1491156" y="3279258"/>
            <a:ext cx="1538425" cy="1330998"/>
            <a:chOff x="1479191" y="3180198"/>
            <a:chExt cx="1538425" cy="133099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9711F62-A30A-FEF1-C96D-54B8DB9FD601}"/>
                </a:ext>
              </a:extLst>
            </p:cNvPr>
            <p:cNvSpPr/>
            <p:nvPr/>
          </p:nvSpPr>
          <p:spPr>
            <a:xfrm>
              <a:off x="1479191" y="3180198"/>
              <a:ext cx="1538425" cy="1330998"/>
            </a:xfrm>
            <a:custGeom>
              <a:avLst/>
              <a:gdLst>
                <a:gd name="connsiteX0" fmla="*/ 73036 w 146072"/>
                <a:gd name="connsiteY0" fmla="*/ 126378 h 126377"/>
                <a:gd name="connsiteX1" fmla="*/ 0 w 146072"/>
                <a:gd name="connsiteY1" fmla="*/ 126378 h 126377"/>
                <a:gd name="connsiteX2" fmla="*/ 36518 w 146072"/>
                <a:gd name="connsiteY2" fmla="*/ 63189 h 126377"/>
                <a:gd name="connsiteX3" fmla="*/ 73036 w 146072"/>
                <a:gd name="connsiteY3" fmla="*/ 0 h 126377"/>
                <a:gd name="connsiteX4" fmla="*/ 109554 w 146072"/>
                <a:gd name="connsiteY4" fmla="*/ 63189 h 126377"/>
                <a:gd name="connsiteX5" fmla="*/ 146072 w 146072"/>
                <a:gd name="connsiteY5" fmla="*/ 126378 h 126377"/>
                <a:gd name="connsiteX6" fmla="*/ 73036 w 14607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07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554" y="63189"/>
                  </a:lnTo>
                  <a:lnTo>
                    <a:pt x="14607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2" name="Graphic 11" descr="Bullseye with solid fill">
              <a:extLst>
                <a:ext uri="{FF2B5EF4-FFF2-40B4-BE49-F238E27FC236}">
                  <a16:creationId xmlns:a16="http://schemas.microsoft.com/office/drawing/2014/main" id="{F68CB5E8-D43B-FACE-26FC-4C50DA247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58226" y="3470579"/>
              <a:ext cx="380354" cy="380354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0F2F467-1435-1316-3FE9-4F5D2BEFD342}"/>
                </a:ext>
              </a:extLst>
            </p:cNvPr>
            <p:cNvSpPr txBox="1"/>
            <p:nvPr/>
          </p:nvSpPr>
          <p:spPr>
            <a:xfrm>
              <a:off x="1788592" y="3807676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A1FD1D0-BF61-9393-95BD-24E0C4C37901}"/>
              </a:ext>
            </a:extLst>
          </p:cNvPr>
          <p:cNvGrpSpPr/>
          <p:nvPr/>
        </p:nvGrpSpPr>
        <p:grpSpPr>
          <a:xfrm>
            <a:off x="4562388" y="3279258"/>
            <a:ext cx="1535371" cy="1330998"/>
            <a:chOff x="4519422" y="3180198"/>
            <a:chExt cx="1535371" cy="1330998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A50603E-4E09-F3CA-9295-5FF678EB41DA}"/>
                </a:ext>
              </a:extLst>
            </p:cNvPr>
            <p:cNvSpPr/>
            <p:nvPr/>
          </p:nvSpPr>
          <p:spPr>
            <a:xfrm>
              <a:off x="4519422" y="3180198"/>
              <a:ext cx="1535371" cy="1330998"/>
            </a:xfrm>
            <a:custGeom>
              <a:avLst/>
              <a:gdLst>
                <a:gd name="connsiteX0" fmla="*/ 73036 w 145782"/>
                <a:gd name="connsiteY0" fmla="*/ 126378 h 126377"/>
                <a:gd name="connsiteX1" fmla="*/ 0 w 145782"/>
                <a:gd name="connsiteY1" fmla="*/ 126378 h 126377"/>
                <a:gd name="connsiteX2" fmla="*/ 36518 w 145782"/>
                <a:gd name="connsiteY2" fmla="*/ 63189 h 126377"/>
                <a:gd name="connsiteX3" fmla="*/ 73036 w 145782"/>
                <a:gd name="connsiteY3" fmla="*/ 0 h 126377"/>
                <a:gd name="connsiteX4" fmla="*/ 109264 w 145782"/>
                <a:gd name="connsiteY4" fmla="*/ 63189 h 126377"/>
                <a:gd name="connsiteX5" fmla="*/ 145782 w 145782"/>
                <a:gd name="connsiteY5" fmla="*/ 126378 h 126377"/>
                <a:gd name="connsiteX6" fmla="*/ 73036 w 14578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264" y="63189"/>
                  </a:lnTo>
                  <a:lnTo>
                    <a:pt x="14578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3" name="Graphic 12" descr="Hourglass 30% with solid fill">
              <a:extLst>
                <a:ext uri="{FF2B5EF4-FFF2-40B4-BE49-F238E27FC236}">
                  <a16:creationId xmlns:a16="http://schemas.microsoft.com/office/drawing/2014/main" id="{01B9D9BC-E615-844B-CB1F-DE5B04529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96930" y="3470579"/>
              <a:ext cx="380354" cy="380354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E0DD1AE-766D-FBC4-38B0-85FC2FB84A35}"/>
                </a:ext>
              </a:extLst>
            </p:cNvPr>
            <p:cNvSpPr txBox="1"/>
            <p:nvPr/>
          </p:nvSpPr>
          <p:spPr>
            <a:xfrm>
              <a:off x="4827296" y="3807676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AD307D7-A925-DCF5-B603-4AB96EDCC6E9}"/>
              </a:ext>
            </a:extLst>
          </p:cNvPr>
          <p:cNvGrpSpPr/>
          <p:nvPr/>
        </p:nvGrpSpPr>
        <p:grpSpPr>
          <a:xfrm>
            <a:off x="7630566" y="3279258"/>
            <a:ext cx="1535371" cy="1330998"/>
            <a:chOff x="7632903" y="3180198"/>
            <a:chExt cx="1535371" cy="1330998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37E69D1-4699-2AA5-CC95-E7C60B4EE938}"/>
                </a:ext>
              </a:extLst>
            </p:cNvPr>
            <p:cNvSpPr/>
            <p:nvPr/>
          </p:nvSpPr>
          <p:spPr>
            <a:xfrm>
              <a:off x="7632903" y="3180198"/>
              <a:ext cx="1535371" cy="1330998"/>
            </a:xfrm>
            <a:custGeom>
              <a:avLst/>
              <a:gdLst>
                <a:gd name="connsiteX0" fmla="*/ 73036 w 145782"/>
                <a:gd name="connsiteY0" fmla="*/ 126378 h 126377"/>
                <a:gd name="connsiteX1" fmla="*/ 0 w 145782"/>
                <a:gd name="connsiteY1" fmla="*/ 126378 h 126377"/>
                <a:gd name="connsiteX2" fmla="*/ 36518 w 145782"/>
                <a:gd name="connsiteY2" fmla="*/ 63189 h 126377"/>
                <a:gd name="connsiteX3" fmla="*/ 73036 w 145782"/>
                <a:gd name="connsiteY3" fmla="*/ 0 h 126377"/>
                <a:gd name="connsiteX4" fmla="*/ 109554 w 145782"/>
                <a:gd name="connsiteY4" fmla="*/ 63189 h 126377"/>
                <a:gd name="connsiteX5" fmla="*/ 145782 w 145782"/>
                <a:gd name="connsiteY5" fmla="*/ 126378 h 126377"/>
                <a:gd name="connsiteX6" fmla="*/ 73036 w 14578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554" y="63189"/>
                  </a:lnTo>
                  <a:lnTo>
                    <a:pt x="14578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4" name="Graphic 13" descr="Lightbulb with solid fill">
              <a:extLst>
                <a:ext uri="{FF2B5EF4-FFF2-40B4-BE49-F238E27FC236}">
                  <a16:creationId xmlns:a16="http://schemas.microsoft.com/office/drawing/2014/main" id="{53E92E15-39FB-4042-9867-8E1BFD8AB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210411" y="3470579"/>
              <a:ext cx="380354" cy="380354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38B0BDD-8A8C-6993-0CAC-A8F210BDD974}"/>
                </a:ext>
              </a:extLst>
            </p:cNvPr>
            <p:cNvSpPr txBox="1"/>
            <p:nvPr/>
          </p:nvSpPr>
          <p:spPr>
            <a:xfrm>
              <a:off x="7940777" y="3807676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D119845-60E5-2394-6FC4-78F4871C8639}"/>
              </a:ext>
            </a:extLst>
          </p:cNvPr>
          <p:cNvGrpSpPr/>
          <p:nvPr/>
        </p:nvGrpSpPr>
        <p:grpSpPr>
          <a:xfrm>
            <a:off x="3028299" y="2354277"/>
            <a:ext cx="1535371" cy="1330998"/>
            <a:chOff x="3008464" y="2255217"/>
            <a:chExt cx="1535371" cy="1330998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E18E4A9-CF5C-FF9F-48ED-4641E575F11C}"/>
                </a:ext>
              </a:extLst>
            </p:cNvPr>
            <p:cNvSpPr/>
            <p:nvPr/>
          </p:nvSpPr>
          <p:spPr>
            <a:xfrm>
              <a:off x="3008464" y="2255217"/>
              <a:ext cx="1535371" cy="1330998"/>
            </a:xfrm>
            <a:custGeom>
              <a:avLst/>
              <a:gdLst>
                <a:gd name="connsiteX0" fmla="*/ 72746 w 145782"/>
                <a:gd name="connsiteY0" fmla="*/ 0 h 126377"/>
                <a:gd name="connsiteX1" fmla="*/ 145782 w 145782"/>
                <a:gd name="connsiteY1" fmla="*/ 0 h 126377"/>
                <a:gd name="connsiteX2" fmla="*/ 109264 w 145782"/>
                <a:gd name="connsiteY2" fmla="*/ 63188 h 126377"/>
                <a:gd name="connsiteX3" fmla="*/ 72746 w 145782"/>
                <a:gd name="connsiteY3" fmla="*/ 126377 h 126377"/>
                <a:gd name="connsiteX4" fmla="*/ 36228 w 145782"/>
                <a:gd name="connsiteY4" fmla="*/ 63188 h 126377"/>
                <a:gd name="connsiteX5" fmla="*/ 0 w 145782"/>
                <a:gd name="connsiteY5" fmla="*/ 0 h 126377"/>
                <a:gd name="connsiteX6" fmla="*/ 7274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2746" y="0"/>
                  </a:moveTo>
                  <a:lnTo>
                    <a:pt x="145782" y="0"/>
                  </a:lnTo>
                  <a:lnTo>
                    <a:pt x="109264" y="63188"/>
                  </a:lnTo>
                  <a:lnTo>
                    <a:pt x="72746" y="126377"/>
                  </a:lnTo>
                  <a:lnTo>
                    <a:pt x="36228" y="63188"/>
                  </a:lnTo>
                  <a:lnTo>
                    <a:pt x="0" y="0"/>
                  </a:lnTo>
                  <a:lnTo>
                    <a:pt x="72746" y="0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1" name="Graphic 10" descr="Brainstorm with solid fill">
              <a:extLst>
                <a:ext uri="{FF2B5EF4-FFF2-40B4-BE49-F238E27FC236}">
                  <a16:creationId xmlns:a16="http://schemas.microsoft.com/office/drawing/2014/main" id="{F8C048F5-8E12-B644-7B14-D7E228439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585972" y="2888400"/>
              <a:ext cx="380354" cy="380354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F7F2E1-C916-AF7D-00E3-2FB8CBA471F9}"/>
                </a:ext>
              </a:extLst>
            </p:cNvPr>
            <p:cNvSpPr txBox="1"/>
            <p:nvPr/>
          </p:nvSpPr>
          <p:spPr>
            <a:xfrm>
              <a:off x="3316338" y="2262098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8C1DFF3-2D5E-93FE-3CDA-207B133420D4}"/>
              </a:ext>
            </a:extLst>
          </p:cNvPr>
          <p:cNvGrpSpPr/>
          <p:nvPr/>
        </p:nvGrpSpPr>
        <p:grpSpPr>
          <a:xfrm>
            <a:off x="6096477" y="2354277"/>
            <a:ext cx="1535371" cy="1330998"/>
            <a:chOff x="6121956" y="2255217"/>
            <a:chExt cx="1535371" cy="133099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18254C6-8F56-9E80-9539-58DA43A28820}"/>
                </a:ext>
              </a:extLst>
            </p:cNvPr>
            <p:cNvSpPr/>
            <p:nvPr/>
          </p:nvSpPr>
          <p:spPr>
            <a:xfrm>
              <a:off x="6121956" y="2255217"/>
              <a:ext cx="1535371" cy="1330998"/>
            </a:xfrm>
            <a:custGeom>
              <a:avLst/>
              <a:gdLst>
                <a:gd name="connsiteX0" fmla="*/ 72746 w 145782"/>
                <a:gd name="connsiteY0" fmla="*/ 0 h 126377"/>
                <a:gd name="connsiteX1" fmla="*/ 145782 w 145782"/>
                <a:gd name="connsiteY1" fmla="*/ 0 h 126377"/>
                <a:gd name="connsiteX2" fmla="*/ 109264 w 145782"/>
                <a:gd name="connsiteY2" fmla="*/ 63188 h 126377"/>
                <a:gd name="connsiteX3" fmla="*/ 72746 w 145782"/>
                <a:gd name="connsiteY3" fmla="*/ 126377 h 126377"/>
                <a:gd name="connsiteX4" fmla="*/ 36518 w 145782"/>
                <a:gd name="connsiteY4" fmla="*/ 63188 h 126377"/>
                <a:gd name="connsiteX5" fmla="*/ 0 w 145782"/>
                <a:gd name="connsiteY5" fmla="*/ 0 h 126377"/>
                <a:gd name="connsiteX6" fmla="*/ 7274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2746" y="0"/>
                  </a:moveTo>
                  <a:lnTo>
                    <a:pt x="145782" y="0"/>
                  </a:lnTo>
                  <a:lnTo>
                    <a:pt x="109264" y="63188"/>
                  </a:lnTo>
                  <a:lnTo>
                    <a:pt x="72746" y="126377"/>
                  </a:lnTo>
                  <a:lnTo>
                    <a:pt x="36518" y="63188"/>
                  </a:lnTo>
                  <a:lnTo>
                    <a:pt x="0" y="0"/>
                  </a:lnTo>
                  <a:lnTo>
                    <a:pt x="72746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5" name="Graphic 14" descr="Research with solid fill">
              <a:extLst>
                <a:ext uri="{FF2B5EF4-FFF2-40B4-BE49-F238E27FC236}">
                  <a16:creationId xmlns:a16="http://schemas.microsoft.com/office/drawing/2014/main" id="{A04B3C14-98AC-8191-7424-7B6561ED34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699464" y="2888400"/>
              <a:ext cx="380354" cy="380354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3452B61-819D-09FA-D3F5-978F05A5F48B}"/>
                </a:ext>
              </a:extLst>
            </p:cNvPr>
            <p:cNvSpPr txBox="1"/>
            <p:nvPr/>
          </p:nvSpPr>
          <p:spPr>
            <a:xfrm>
              <a:off x="6429830" y="2262098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1879457-6BCF-E874-703F-3CC9BCDC9B2C}"/>
              </a:ext>
            </a:extLst>
          </p:cNvPr>
          <p:cNvGrpSpPr/>
          <p:nvPr/>
        </p:nvGrpSpPr>
        <p:grpSpPr>
          <a:xfrm>
            <a:off x="9164657" y="2354277"/>
            <a:ext cx="1535371" cy="1330998"/>
            <a:chOff x="9159122" y="2255217"/>
            <a:chExt cx="1535371" cy="1330998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94C917-FC42-FCA1-5E49-7A3EFADABFE2}"/>
                </a:ext>
              </a:extLst>
            </p:cNvPr>
            <p:cNvSpPr/>
            <p:nvPr/>
          </p:nvSpPr>
          <p:spPr>
            <a:xfrm>
              <a:off x="9159122" y="2255217"/>
              <a:ext cx="1535371" cy="1330998"/>
            </a:xfrm>
            <a:custGeom>
              <a:avLst/>
              <a:gdLst>
                <a:gd name="connsiteX0" fmla="*/ 73036 w 145782"/>
                <a:gd name="connsiteY0" fmla="*/ 0 h 126377"/>
                <a:gd name="connsiteX1" fmla="*/ 145782 w 145782"/>
                <a:gd name="connsiteY1" fmla="*/ 0 h 126377"/>
                <a:gd name="connsiteX2" fmla="*/ 109554 w 145782"/>
                <a:gd name="connsiteY2" fmla="*/ 63188 h 126377"/>
                <a:gd name="connsiteX3" fmla="*/ 73036 w 145782"/>
                <a:gd name="connsiteY3" fmla="*/ 126377 h 126377"/>
                <a:gd name="connsiteX4" fmla="*/ 36518 w 145782"/>
                <a:gd name="connsiteY4" fmla="*/ 63188 h 126377"/>
                <a:gd name="connsiteX5" fmla="*/ 0 w 145782"/>
                <a:gd name="connsiteY5" fmla="*/ 0 h 126377"/>
                <a:gd name="connsiteX6" fmla="*/ 7303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0"/>
                  </a:moveTo>
                  <a:lnTo>
                    <a:pt x="145782" y="0"/>
                  </a:lnTo>
                  <a:lnTo>
                    <a:pt x="109554" y="63188"/>
                  </a:lnTo>
                  <a:lnTo>
                    <a:pt x="73036" y="126377"/>
                  </a:lnTo>
                  <a:lnTo>
                    <a:pt x="36518" y="63188"/>
                  </a:lnTo>
                  <a:lnTo>
                    <a:pt x="0" y="0"/>
                  </a:lnTo>
                  <a:lnTo>
                    <a:pt x="73036" y="0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6" name="Graphic 15" descr="Gears with solid fill">
              <a:extLst>
                <a:ext uri="{FF2B5EF4-FFF2-40B4-BE49-F238E27FC236}">
                  <a16:creationId xmlns:a16="http://schemas.microsoft.com/office/drawing/2014/main" id="{7233EEE5-3305-512C-DCEE-093DEB967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736630" y="2888400"/>
              <a:ext cx="380354" cy="380354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59291B-8A1B-994C-85D9-FCD0F7B9BE00}"/>
                </a:ext>
              </a:extLst>
            </p:cNvPr>
            <p:cNvSpPr txBox="1"/>
            <p:nvPr/>
          </p:nvSpPr>
          <p:spPr>
            <a:xfrm>
              <a:off x="9466996" y="2262098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1059064" y="4890164"/>
            <a:ext cx="2402608" cy="1290153"/>
            <a:chOff x="332936" y="2627766"/>
            <a:chExt cx="2926080" cy="1290153"/>
          </a:xfrm>
        </p:grpSpPr>
        <p:sp>
          <p:nvSpPr>
            <p:cNvPr id="47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259320-8EB2-FF28-295E-75BB213DA781}"/>
              </a:ext>
            </a:extLst>
          </p:cNvPr>
          <p:cNvGrpSpPr/>
          <p:nvPr/>
        </p:nvGrpSpPr>
        <p:grpSpPr>
          <a:xfrm>
            <a:off x="4127988" y="4890164"/>
            <a:ext cx="2402608" cy="1290153"/>
            <a:chOff x="332936" y="2627766"/>
            <a:chExt cx="2926080" cy="1290153"/>
          </a:xfrm>
        </p:grpSpPr>
        <p:sp>
          <p:nvSpPr>
            <p:cNvPr id="53" name="TextBox 70">
              <a:extLst>
                <a:ext uri="{FF2B5EF4-FFF2-40B4-BE49-F238E27FC236}">
                  <a16:creationId xmlns:a16="http://schemas.microsoft.com/office/drawing/2014/main" id="{F3FCD051-9BB5-4E03-FE97-5E839898EB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71">
              <a:extLst>
                <a:ext uri="{FF2B5EF4-FFF2-40B4-BE49-F238E27FC236}">
                  <a16:creationId xmlns:a16="http://schemas.microsoft.com/office/drawing/2014/main" id="{CE1C87B0-3410-DAFF-55D5-D50DE4F192B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3B6115B-6225-3E68-5095-4244FCCD7B0C}"/>
              </a:ext>
            </a:extLst>
          </p:cNvPr>
          <p:cNvGrpSpPr/>
          <p:nvPr/>
        </p:nvGrpSpPr>
        <p:grpSpPr>
          <a:xfrm>
            <a:off x="7196912" y="4890164"/>
            <a:ext cx="2402608" cy="1290153"/>
            <a:chOff x="332936" y="2627766"/>
            <a:chExt cx="2926080" cy="1290153"/>
          </a:xfrm>
        </p:grpSpPr>
        <p:sp>
          <p:nvSpPr>
            <p:cNvPr id="56" name="TextBox 70">
              <a:extLst>
                <a:ext uri="{FF2B5EF4-FFF2-40B4-BE49-F238E27FC236}">
                  <a16:creationId xmlns:a16="http://schemas.microsoft.com/office/drawing/2014/main" id="{2C0F4E0C-17B4-7BE6-0AF0-36D485BB18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71">
              <a:extLst>
                <a:ext uri="{FF2B5EF4-FFF2-40B4-BE49-F238E27FC236}">
                  <a16:creationId xmlns:a16="http://schemas.microsoft.com/office/drawing/2014/main" id="{CE08A7BA-8363-E902-1475-742FB83CCAD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2CA5847-101D-A225-0229-CA52E0B1FCE7}"/>
              </a:ext>
            </a:extLst>
          </p:cNvPr>
          <p:cNvGrpSpPr/>
          <p:nvPr/>
        </p:nvGrpSpPr>
        <p:grpSpPr>
          <a:xfrm>
            <a:off x="2593526" y="955877"/>
            <a:ext cx="2402608" cy="1105487"/>
            <a:chOff x="332936" y="2627766"/>
            <a:chExt cx="2926080" cy="1105487"/>
          </a:xfrm>
        </p:grpSpPr>
        <p:sp>
          <p:nvSpPr>
            <p:cNvPr id="59" name="TextBox 70">
              <a:extLst>
                <a:ext uri="{FF2B5EF4-FFF2-40B4-BE49-F238E27FC236}">
                  <a16:creationId xmlns:a16="http://schemas.microsoft.com/office/drawing/2014/main" id="{74AA199A-C7C9-061A-CCB9-19D7BDB3295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71">
              <a:extLst>
                <a:ext uri="{FF2B5EF4-FFF2-40B4-BE49-F238E27FC236}">
                  <a16:creationId xmlns:a16="http://schemas.microsoft.com/office/drawing/2014/main" id="{93D20EE6-5413-480B-14B4-1BF118D0FC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D033051-25AB-029E-1883-73452AA5D8A7}"/>
              </a:ext>
            </a:extLst>
          </p:cNvPr>
          <p:cNvGrpSpPr/>
          <p:nvPr/>
        </p:nvGrpSpPr>
        <p:grpSpPr>
          <a:xfrm>
            <a:off x="5662450" y="955877"/>
            <a:ext cx="2402608" cy="1105487"/>
            <a:chOff x="332936" y="2627766"/>
            <a:chExt cx="2926080" cy="1105487"/>
          </a:xfrm>
        </p:grpSpPr>
        <p:sp>
          <p:nvSpPr>
            <p:cNvPr id="62" name="TextBox 70">
              <a:extLst>
                <a:ext uri="{FF2B5EF4-FFF2-40B4-BE49-F238E27FC236}">
                  <a16:creationId xmlns:a16="http://schemas.microsoft.com/office/drawing/2014/main" id="{884145E7-B2B2-7F85-DE31-2F1751800C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3" name="TextBox 71">
              <a:extLst>
                <a:ext uri="{FF2B5EF4-FFF2-40B4-BE49-F238E27FC236}">
                  <a16:creationId xmlns:a16="http://schemas.microsoft.com/office/drawing/2014/main" id="{8D97267F-306B-8E90-A515-8A3A3AF775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455E9EC-D954-4D8E-D81E-568C6C6774A6}"/>
              </a:ext>
            </a:extLst>
          </p:cNvPr>
          <p:cNvGrpSpPr/>
          <p:nvPr/>
        </p:nvGrpSpPr>
        <p:grpSpPr>
          <a:xfrm>
            <a:off x="8731374" y="955877"/>
            <a:ext cx="2402608" cy="1105487"/>
            <a:chOff x="332936" y="2627766"/>
            <a:chExt cx="2926080" cy="1105487"/>
          </a:xfrm>
        </p:grpSpPr>
        <p:sp>
          <p:nvSpPr>
            <p:cNvPr id="65" name="TextBox 70">
              <a:extLst>
                <a:ext uri="{FF2B5EF4-FFF2-40B4-BE49-F238E27FC236}">
                  <a16:creationId xmlns:a16="http://schemas.microsoft.com/office/drawing/2014/main" id="{3553AAFC-FE15-F550-4B4F-26BF79564D8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66" name="TextBox 71">
              <a:extLst>
                <a:ext uri="{FF2B5EF4-FFF2-40B4-BE49-F238E27FC236}">
                  <a16:creationId xmlns:a16="http://schemas.microsoft.com/office/drawing/2014/main" id="{06833B5D-10BE-81E5-CA22-4F5214CE74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99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Zigzag Horizontal Road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5E8DFF7-0172-A15E-2759-168D6DE56934}"/>
              </a:ext>
            </a:extLst>
          </p:cNvPr>
          <p:cNvGrpSpPr/>
          <p:nvPr/>
        </p:nvGrpSpPr>
        <p:grpSpPr>
          <a:xfrm>
            <a:off x="1180052" y="2097845"/>
            <a:ext cx="9831895" cy="2860429"/>
            <a:chOff x="1180052" y="2097845"/>
            <a:chExt cx="9831895" cy="2860429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BA48BE4A-57EF-061E-722D-DE45D3812F8A}"/>
                </a:ext>
              </a:extLst>
            </p:cNvPr>
            <p:cNvSpPr/>
            <p:nvPr/>
          </p:nvSpPr>
          <p:spPr>
            <a:xfrm>
              <a:off x="1180052" y="2097845"/>
              <a:ext cx="9831895" cy="2860429"/>
            </a:xfrm>
            <a:custGeom>
              <a:avLst/>
              <a:gdLst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671817 w 933529"/>
                <a:gd name="connsiteY3" fmla="*/ 101160 h 271595"/>
                <a:gd name="connsiteX4" fmla="*/ 672686 w 933529"/>
                <a:gd name="connsiteY4" fmla="*/ 101160 h 271595"/>
                <a:gd name="connsiteX5" fmla="*/ 591535 w 933529"/>
                <a:gd name="connsiteY5" fmla="*/ 241740 h 271595"/>
                <a:gd name="connsiteX6" fmla="*/ 539946 w 933529"/>
                <a:gd name="connsiteY6" fmla="*/ 271595 h 271595"/>
                <a:gd name="connsiteX7" fmla="*/ 539946 w 933529"/>
                <a:gd name="connsiteY7" fmla="*/ 271595 h 271595"/>
                <a:gd name="connsiteX8" fmla="*/ 488357 w 933529"/>
                <a:gd name="connsiteY8" fmla="*/ 241740 h 271595"/>
                <a:gd name="connsiteX9" fmla="*/ 394163 w 933529"/>
                <a:gd name="connsiteY9" fmla="*/ 78551 h 271595"/>
                <a:gd name="connsiteX10" fmla="*/ 299970 w 933529"/>
                <a:gd name="connsiteY10" fmla="*/ 241740 h 271595"/>
                <a:gd name="connsiteX11" fmla="*/ 248381 w 933529"/>
                <a:gd name="connsiteY11" fmla="*/ 271595 h 271595"/>
                <a:gd name="connsiteX12" fmla="*/ 248381 w 933529"/>
                <a:gd name="connsiteY12" fmla="*/ 271595 h 271595"/>
                <a:gd name="connsiteX13" fmla="*/ 196792 w 933529"/>
                <a:gd name="connsiteY13" fmla="*/ 241740 h 271595"/>
                <a:gd name="connsiteX14" fmla="*/ 102598 w 933529"/>
                <a:gd name="connsiteY14" fmla="*/ 78551 h 271595"/>
                <a:gd name="connsiteX15" fmla="*/ 59704 w 933529"/>
                <a:gd name="connsiteY15" fmla="*/ 153044 h 271595"/>
                <a:gd name="connsiteX16" fmla="*/ 0 w 933529"/>
                <a:gd name="connsiteY16" fmla="*/ 118551 h 271595"/>
                <a:gd name="connsiteX17" fmla="*/ 51299 w 933529"/>
                <a:gd name="connsiteY17" fmla="*/ 29855 h 271595"/>
                <a:gd name="connsiteX18" fmla="*/ 102888 w 933529"/>
                <a:gd name="connsiteY18" fmla="*/ 0 h 271595"/>
                <a:gd name="connsiteX19" fmla="*/ 154477 w 933529"/>
                <a:gd name="connsiteY19" fmla="*/ 29855 h 271595"/>
                <a:gd name="connsiteX20" fmla="*/ 248671 w 933529"/>
                <a:gd name="connsiteY20" fmla="*/ 193044 h 271595"/>
                <a:gd name="connsiteX21" fmla="*/ 342864 w 933529"/>
                <a:gd name="connsiteY21" fmla="*/ 29855 h 271595"/>
                <a:gd name="connsiteX22" fmla="*/ 394453 w 933529"/>
                <a:gd name="connsiteY22" fmla="*/ 0 h 271595"/>
                <a:gd name="connsiteX23" fmla="*/ 446042 w 933529"/>
                <a:gd name="connsiteY23" fmla="*/ 29855 h 271595"/>
                <a:gd name="connsiteX24" fmla="*/ 540236 w 933529"/>
                <a:gd name="connsiteY24" fmla="*/ 193044 h 271595"/>
                <a:gd name="connsiteX25" fmla="*/ 553278 w 933529"/>
                <a:gd name="connsiteY25" fmla="*/ 170436 h 271595"/>
                <a:gd name="connsiteX26" fmla="*/ 552408 w 933529"/>
                <a:gd name="connsiteY26" fmla="*/ 170436 h 271595"/>
                <a:gd name="connsiteX27" fmla="*/ 633560 w 933529"/>
                <a:gd name="connsiteY27" fmla="*/ 29855 h 271595"/>
                <a:gd name="connsiteX28" fmla="*/ 685149 w 933529"/>
                <a:gd name="connsiteY28" fmla="*/ 0 h 271595"/>
                <a:gd name="connsiteX29" fmla="*/ 685149 w 933529"/>
                <a:gd name="connsiteY29" fmla="*/ 0 h 271595"/>
                <a:gd name="connsiteX30" fmla="*/ 736738 w 933529"/>
                <a:gd name="connsiteY30" fmla="*/ 29855 h 271595"/>
                <a:gd name="connsiteX31" fmla="*/ 830931 w 933529"/>
                <a:gd name="connsiteY31" fmla="*/ 193044 h 271595"/>
                <a:gd name="connsiteX32" fmla="*/ 873825 w 933529"/>
                <a:gd name="connsiteY32" fmla="*/ 118551 h 271595"/>
                <a:gd name="connsiteX33" fmla="*/ 933529 w 933529"/>
                <a:gd name="connsiteY33" fmla="*/ 153044 h 271595"/>
                <a:gd name="connsiteX34" fmla="*/ 882230 w 933529"/>
                <a:gd name="connsiteY34" fmla="*/ 241740 h 271595"/>
                <a:gd name="connsiteX35" fmla="*/ 830641 w 933529"/>
                <a:gd name="connsiteY35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671817 w 933529"/>
                <a:gd name="connsiteY3" fmla="*/ 101160 h 271595"/>
                <a:gd name="connsiteX4" fmla="*/ 591535 w 933529"/>
                <a:gd name="connsiteY4" fmla="*/ 241740 h 271595"/>
                <a:gd name="connsiteX5" fmla="*/ 539946 w 933529"/>
                <a:gd name="connsiteY5" fmla="*/ 271595 h 271595"/>
                <a:gd name="connsiteX6" fmla="*/ 539946 w 933529"/>
                <a:gd name="connsiteY6" fmla="*/ 271595 h 271595"/>
                <a:gd name="connsiteX7" fmla="*/ 488357 w 933529"/>
                <a:gd name="connsiteY7" fmla="*/ 241740 h 271595"/>
                <a:gd name="connsiteX8" fmla="*/ 394163 w 933529"/>
                <a:gd name="connsiteY8" fmla="*/ 78551 h 271595"/>
                <a:gd name="connsiteX9" fmla="*/ 299970 w 933529"/>
                <a:gd name="connsiteY9" fmla="*/ 241740 h 271595"/>
                <a:gd name="connsiteX10" fmla="*/ 248381 w 933529"/>
                <a:gd name="connsiteY10" fmla="*/ 271595 h 271595"/>
                <a:gd name="connsiteX11" fmla="*/ 248381 w 933529"/>
                <a:gd name="connsiteY11" fmla="*/ 271595 h 271595"/>
                <a:gd name="connsiteX12" fmla="*/ 196792 w 933529"/>
                <a:gd name="connsiteY12" fmla="*/ 241740 h 271595"/>
                <a:gd name="connsiteX13" fmla="*/ 102598 w 933529"/>
                <a:gd name="connsiteY13" fmla="*/ 78551 h 271595"/>
                <a:gd name="connsiteX14" fmla="*/ 59704 w 933529"/>
                <a:gd name="connsiteY14" fmla="*/ 153044 h 271595"/>
                <a:gd name="connsiteX15" fmla="*/ 0 w 933529"/>
                <a:gd name="connsiteY15" fmla="*/ 118551 h 271595"/>
                <a:gd name="connsiteX16" fmla="*/ 51299 w 933529"/>
                <a:gd name="connsiteY16" fmla="*/ 29855 h 271595"/>
                <a:gd name="connsiteX17" fmla="*/ 102888 w 933529"/>
                <a:gd name="connsiteY17" fmla="*/ 0 h 271595"/>
                <a:gd name="connsiteX18" fmla="*/ 154477 w 933529"/>
                <a:gd name="connsiteY18" fmla="*/ 29855 h 271595"/>
                <a:gd name="connsiteX19" fmla="*/ 248671 w 933529"/>
                <a:gd name="connsiteY19" fmla="*/ 193044 h 271595"/>
                <a:gd name="connsiteX20" fmla="*/ 342864 w 933529"/>
                <a:gd name="connsiteY20" fmla="*/ 29855 h 271595"/>
                <a:gd name="connsiteX21" fmla="*/ 394453 w 933529"/>
                <a:gd name="connsiteY21" fmla="*/ 0 h 271595"/>
                <a:gd name="connsiteX22" fmla="*/ 446042 w 933529"/>
                <a:gd name="connsiteY22" fmla="*/ 29855 h 271595"/>
                <a:gd name="connsiteX23" fmla="*/ 540236 w 933529"/>
                <a:gd name="connsiteY23" fmla="*/ 193044 h 271595"/>
                <a:gd name="connsiteX24" fmla="*/ 553278 w 933529"/>
                <a:gd name="connsiteY24" fmla="*/ 170436 h 271595"/>
                <a:gd name="connsiteX25" fmla="*/ 552408 w 933529"/>
                <a:gd name="connsiteY25" fmla="*/ 170436 h 271595"/>
                <a:gd name="connsiteX26" fmla="*/ 633560 w 933529"/>
                <a:gd name="connsiteY26" fmla="*/ 29855 h 271595"/>
                <a:gd name="connsiteX27" fmla="*/ 685149 w 933529"/>
                <a:gd name="connsiteY27" fmla="*/ 0 h 271595"/>
                <a:gd name="connsiteX28" fmla="*/ 685149 w 933529"/>
                <a:gd name="connsiteY28" fmla="*/ 0 h 271595"/>
                <a:gd name="connsiteX29" fmla="*/ 736738 w 933529"/>
                <a:gd name="connsiteY29" fmla="*/ 29855 h 271595"/>
                <a:gd name="connsiteX30" fmla="*/ 830931 w 933529"/>
                <a:gd name="connsiteY30" fmla="*/ 193044 h 271595"/>
                <a:gd name="connsiteX31" fmla="*/ 873825 w 933529"/>
                <a:gd name="connsiteY31" fmla="*/ 118551 h 271595"/>
                <a:gd name="connsiteX32" fmla="*/ 933529 w 933529"/>
                <a:gd name="connsiteY32" fmla="*/ 153044 h 271595"/>
                <a:gd name="connsiteX33" fmla="*/ 882230 w 933529"/>
                <a:gd name="connsiteY33" fmla="*/ 241740 h 271595"/>
                <a:gd name="connsiteX34" fmla="*/ 830641 w 933529"/>
                <a:gd name="connsiteY34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553278 w 933529"/>
                <a:gd name="connsiteY23" fmla="*/ 170436 h 271595"/>
                <a:gd name="connsiteX24" fmla="*/ 552408 w 933529"/>
                <a:gd name="connsiteY24" fmla="*/ 170436 h 271595"/>
                <a:gd name="connsiteX25" fmla="*/ 633560 w 933529"/>
                <a:gd name="connsiteY25" fmla="*/ 29855 h 271595"/>
                <a:gd name="connsiteX26" fmla="*/ 685149 w 933529"/>
                <a:gd name="connsiteY26" fmla="*/ 0 h 271595"/>
                <a:gd name="connsiteX27" fmla="*/ 685149 w 933529"/>
                <a:gd name="connsiteY27" fmla="*/ 0 h 271595"/>
                <a:gd name="connsiteX28" fmla="*/ 736738 w 933529"/>
                <a:gd name="connsiteY28" fmla="*/ 29855 h 271595"/>
                <a:gd name="connsiteX29" fmla="*/ 830931 w 933529"/>
                <a:gd name="connsiteY29" fmla="*/ 193044 h 271595"/>
                <a:gd name="connsiteX30" fmla="*/ 873825 w 933529"/>
                <a:gd name="connsiteY30" fmla="*/ 118551 h 271595"/>
                <a:gd name="connsiteX31" fmla="*/ 933529 w 933529"/>
                <a:gd name="connsiteY31" fmla="*/ 153044 h 271595"/>
                <a:gd name="connsiteX32" fmla="*/ 882230 w 933529"/>
                <a:gd name="connsiteY32" fmla="*/ 241740 h 271595"/>
                <a:gd name="connsiteX33" fmla="*/ 830641 w 933529"/>
                <a:gd name="connsiteY33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552408 w 933529"/>
                <a:gd name="connsiteY23" fmla="*/ 170436 h 271595"/>
                <a:gd name="connsiteX24" fmla="*/ 633560 w 933529"/>
                <a:gd name="connsiteY24" fmla="*/ 29855 h 271595"/>
                <a:gd name="connsiteX25" fmla="*/ 685149 w 933529"/>
                <a:gd name="connsiteY25" fmla="*/ 0 h 271595"/>
                <a:gd name="connsiteX26" fmla="*/ 685149 w 933529"/>
                <a:gd name="connsiteY26" fmla="*/ 0 h 271595"/>
                <a:gd name="connsiteX27" fmla="*/ 736738 w 933529"/>
                <a:gd name="connsiteY27" fmla="*/ 29855 h 271595"/>
                <a:gd name="connsiteX28" fmla="*/ 830931 w 933529"/>
                <a:gd name="connsiteY28" fmla="*/ 193044 h 271595"/>
                <a:gd name="connsiteX29" fmla="*/ 873825 w 933529"/>
                <a:gd name="connsiteY29" fmla="*/ 118551 h 271595"/>
                <a:gd name="connsiteX30" fmla="*/ 933529 w 933529"/>
                <a:gd name="connsiteY30" fmla="*/ 153044 h 271595"/>
                <a:gd name="connsiteX31" fmla="*/ 882230 w 933529"/>
                <a:gd name="connsiteY31" fmla="*/ 241740 h 271595"/>
                <a:gd name="connsiteX32" fmla="*/ 830641 w 933529"/>
                <a:gd name="connsiteY32" fmla="*/ 271595 h 271595"/>
                <a:gd name="connsiteX0" fmla="*/ 830641 w 933529"/>
                <a:gd name="connsiteY0" fmla="*/ 271595 h 271595"/>
                <a:gd name="connsiteX1" fmla="*/ 779052 w 933529"/>
                <a:gd name="connsiteY1" fmla="*/ 241740 h 271595"/>
                <a:gd name="connsiteX2" fmla="*/ 684859 w 933529"/>
                <a:gd name="connsiteY2" fmla="*/ 78551 h 271595"/>
                <a:gd name="connsiteX3" fmla="*/ 591535 w 933529"/>
                <a:gd name="connsiteY3" fmla="*/ 241740 h 271595"/>
                <a:gd name="connsiteX4" fmla="*/ 539946 w 933529"/>
                <a:gd name="connsiteY4" fmla="*/ 271595 h 271595"/>
                <a:gd name="connsiteX5" fmla="*/ 539946 w 933529"/>
                <a:gd name="connsiteY5" fmla="*/ 271595 h 271595"/>
                <a:gd name="connsiteX6" fmla="*/ 488357 w 933529"/>
                <a:gd name="connsiteY6" fmla="*/ 241740 h 271595"/>
                <a:gd name="connsiteX7" fmla="*/ 394163 w 933529"/>
                <a:gd name="connsiteY7" fmla="*/ 78551 h 271595"/>
                <a:gd name="connsiteX8" fmla="*/ 299970 w 933529"/>
                <a:gd name="connsiteY8" fmla="*/ 241740 h 271595"/>
                <a:gd name="connsiteX9" fmla="*/ 248381 w 933529"/>
                <a:gd name="connsiteY9" fmla="*/ 271595 h 271595"/>
                <a:gd name="connsiteX10" fmla="*/ 248381 w 933529"/>
                <a:gd name="connsiteY10" fmla="*/ 271595 h 271595"/>
                <a:gd name="connsiteX11" fmla="*/ 196792 w 933529"/>
                <a:gd name="connsiteY11" fmla="*/ 241740 h 271595"/>
                <a:gd name="connsiteX12" fmla="*/ 102598 w 933529"/>
                <a:gd name="connsiteY12" fmla="*/ 78551 h 271595"/>
                <a:gd name="connsiteX13" fmla="*/ 59704 w 933529"/>
                <a:gd name="connsiteY13" fmla="*/ 153044 h 271595"/>
                <a:gd name="connsiteX14" fmla="*/ 0 w 933529"/>
                <a:gd name="connsiteY14" fmla="*/ 118551 h 271595"/>
                <a:gd name="connsiteX15" fmla="*/ 51299 w 933529"/>
                <a:gd name="connsiteY15" fmla="*/ 29855 h 271595"/>
                <a:gd name="connsiteX16" fmla="*/ 102888 w 933529"/>
                <a:gd name="connsiteY16" fmla="*/ 0 h 271595"/>
                <a:gd name="connsiteX17" fmla="*/ 154477 w 933529"/>
                <a:gd name="connsiteY17" fmla="*/ 29855 h 271595"/>
                <a:gd name="connsiteX18" fmla="*/ 248671 w 933529"/>
                <a:gd name="connsiteY18" fmla="*/ 193044 h 271595"/>
                <a:gd name="connsiteX19" fmla="*/ 342864 w 933529"/>
                <a:gd name="connsiteY19" fmla="*/ 29855 h 271595"/>
                <a:gd name="connsiteX20" fmla="*/ 394453 w 933529"/>
                <a:gd name="connsiteY20" fmla="*/ 0 h 271595"/>
                <a:gd name="connsiteX21" fmla="*/ 446042 w 933529"/>
                <a:gd name="connsiteY21" fmla="*/ 29855 h 271595"/>
                <a:gd name="connsiteX22" fmla="*/ 540236 w 933529"/>
                <a:gd name="connsiteY22" fmla="*/ 193044 h 271595"/>
                <a:gd name="connsiteX23" fmla="*/ 633560 w 933529"/>
                <a:gd name="connsiteY23" fmla="*/ 29855 h 271595"/>
                <a:gd name="connsiteX24" fmla="*/ 685149 w 933529"/>
                <a:gd name="connsiteY24" fmla="*/ 0 h 271595"/>
                <a:gd name="connsiteX25" fmla="*/ 685149 w 933529"/>
                <a:gd name="connsiteY25" fmla="*/ 0 h 271595"/>
                <a:gd name="connsiteX26" fmla="*/ 736738 w 933529"/>
                <a:gd name="connsiteY26" fmla="*/ 29855 h 271595"/>
                <a:gd name="connsiteX27" fmla="*/ 830931 w 933529"/>
                <a:gd name="connsiteY27" fmla="*/ 193044 h 271595"/>
                <a:gd name="connsiteX28" fmla="*/ 873825 w 933529"/>
                <a:gd name="connsiteY28" fmla="*/ 118551 h 271595"/>
                <a:gd name="connsiteX29" fmla="*/ 933529 w 933529"/>
                <a:gd name="connsiteY29" fmla="*/ 153044 h 271595"/>
                <a:gd name="connsiteX30" fmla="*/ 882230 w 933529"/>
                <a:gd name="connsiteY30" fmla="*/ 241740 h 271595"/>
                <a:gd name="connsiteX31" fmla="*/ 830641 w 933529"/>
                <a:gd name="connsiteY31" fmla="*/ 271595 h 27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33529" h="271595">
                  <a:moveTo>
                    <a:pt x="830641" y="271595"/>
                  </a:moveTo>
                  <a:cubicBezTo>
                    <a:pt x="809194" y="271595"/>
                    <a:pt x="789776" y="260581"/>
                    <a:pt x="779052" y="241740"/>
                  </a:cubicBezTo>
                  <a:lnTo>
                    <a:pt x="684859" y="78551"/>
                  </a:lnTo>
                  <a:lnTo>
                    <a:pt x="591535" y="241740"/>
                  </a:lnTo>
                  <a:cubicBezTo>
                    <a:pt x="580811" y="260291"/>
                    <a:pt x="561393" y="271595"/>
                    <a:pt x="539946" y="271595"/>
                  </a:cubicBezTo>
                  <a:lnTo>
                    <a:pt x="539946" y="271595"/>
                  </a:lnTo>
                  <a:cubicBezTo>
                    <a:pt x="518499" y="271595"/>
                    <a:pt x="499080" y="260581"/>
                    <a:pt x="488357" y="241740"/>
                  </a:cubicBezTo>
                  <a:lnTo>
                    <a:pt x="394163" y="78551"/>
                  </a:lnTo>
                  <a:lnTo>
                    <a:pt x="299970" y="241740"/>
                  </a:lnTo>
                  <a:cubicBezTo>
                    <a:pt x="289246" y="260291"/>
                    <a:pt x="269828" y="271595"/>
                    <a:pt x="248381" y="271595"/>
                  </a:cubicBezTo>
                  <a:lnTo>
                    <a:pt x="248381" y="271595"/>
                  </a:lnTo>
                  <a:cubicBezTo>
                    <a:pt x="226934" y="271595"/>
                    <a:pt x="207515" y="260581"/>
                    <a:pt x="196792" y="241740"/>
                  </a:cubicBezTo>
                  <a:lnTo>
                    <a:pt x="102598" y="78551"/>
                  </a:lnTo>
                  <a:lnTo>
                    <a:pt x="59704" y="153044"/>
                  </a:lnTo>
                  <a:lnTo>
                    <a:pt x="0" y="118551"/>
                  </a:lnTo>
                  <a:lnTo>
                    <a:pt x="51299" y="29855"/>
                  </a:lnTo>
                  <a:cubicBezTo>
                    <a:pt x="62023" y="11304"/>
                    <a:pt x="81441" y="0"/>
                    <a:pt x="102888" y="0"/>
                  </a:cubicBezTo>
                  <a:cubicBezTo>
                    <a:pt x="124335" y="0"/>
                    <a:pt x="143754" y="11015"/>
                    <a:pt x="154477" y="29855"/>
                  </a:cubicBezTo>
                  <a:lnTo>
                    <a:pt x="248671" y="193044"/>
                  </a:lnTo>
                  <a:lnTo>
                    <a:pt x="342864" y="29855"/>
                  </a:lnTo>
                  <a:cubicBezTo>
                    <a:pt x="353588" y="11304"/>
                    <a:pt x="373006" y="0"/>
                    <a:pt x="394453" y="0"/>
                  </a:cubicBezTo>
                  <a:cubicBezTo>
                    <a:pt x="415900" y="0"/>
                    <a:pt x="435319" y="11015"/>
                    <a:pt x="446042" y="29855"/>
                  </a:cubicBezTo>
                  <a:lnTo>
                    <a:pt x="540236" y="193044"/>
                  </a:lnTo>
                  <a:lnTo>
                    <a:pt x="633560" y="29855"/>
                  </a:lnTo>
                  <a:cubicBezTo>
                    <a:pt x="644283" y="11304"/>
                    <a:pt x="663702" y="0"/>
                    <a:pt x="685149" y="0"/>
                  </a:cubicBezTo>
                  <a:lnTo>
                    <a:pt x="685149" y="0"/>
                  </a:lnTo>
                  <a:cubicBezTo>
                    <a:pt x="706596" y="0"/>
                    <a:pt x="726014" y="11015"/>
                    <a:pt x="736738" y="29855"/>
                  </a:cubicBezTo>
                  <a:lnTo>
                    <a:pt x="830931" y="193044"/>
                  </a:lnTo>
                  <a:lnTo>
                    <a:pt x="873825" y="118551"/>
                  </a:lnTo>
                  <a:lnTo>
                    <a:pt x="933529" y="153044"/>
                  </a:lnTo>
                  <a:lnTo>
                    <a:pt x="882230" y="241740"/>
                  </a:lnTo>
                  <a:cubicBezTo>
                    <a:pt x="871507" y="260291"/>
                    <a:pt x="852088" y="271595"/>
                    <a:pt x="830641" y="27159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55684997-FDF2-E667-7CB0-74BA9D3D13E4}"/>
                </a:ext>
              </a:extLst>
            </p:cNvPr>
            <p:cNvSpPr/>
            <p:nvPr/>
          </p:nvSpPr>
          <p:spPr>
            <a:xfrm>
              <a:off x="1473083" y="2442809"/>
              <a:ext cx="9236670" cy="2170501"/>
            </a:xfrm>
            <a:custGeom>
              <a:avLst/>
              <a:gdLst>
                <a:gd name="connsiteX0" fmla="*/ 877013 w 877013"/>
                <a:gd name="connsiteY0" fmla="*/ 104058 h 206087"/>
                <a:gd name="connsiteX1" fmla="*/ 874405 w 877013"/>
                <a:gd name="connsiteY1" fmla="*/ 108406 h 206087"/>
                <a:gd name="connsiteX2" fmla="*/ 871507 w 877013"/>
                <a:gd name="connsiteY2" fmla="*/ 106667 h 206087"/>
                <a:gd name="connsiteX3" fmla="*/ 874115 w 877013"/>
                <a:gd name="connsiteY3" fmla="*/ 102319 h 206087"/>
                <a:gd name="connsiteX4" fmla="*/ 877013 w 877013"/>
                <a:gd name="connsiteY4" fmla="*/ 104058 h 206087"/>
                <a:gd name="connsiteX5" fmla="*/ 689786 w 877013"/>
                <a:gd name="connsiteY5" fmla="*/ 37101 h 206087"/>
                <a:gd name="connsiteX6" fmla="*/ 695003 w 877013"/>
                <a:gd name="connsiteY6" fmla="*/ 46087 h 206087"/>
                <a:gd name="connsiteX7" fmla="*/ 697901 w 877013"/>
                <a:gd name="connsiteY7" fmla="*/ 44348 h 206087"/>
                <a:gd name="connsiteX8" fmla="*/ 692684 w 877013"/>
                <a:gd name="connsiteY8" fmla="*/ 35362 h 206087"/>
                <a:gd name="connsiteX9" fmla="*/ 689786 w 877013"/>
                <a:gd name="connsiteY9" fmla="*/ 37101 h 206087"/>
                <a:gd name="connsiteX10" fmla="*/ 666310 w 877013"/>
                <a:gd name="connsiteY10" fmla="*/ 5507 h 206087"/>
                <a:gd name="connsiteX11" fmla="*/ 674135 w 877013"/>
                <a:gd name="connsiteY11" fmla="*/ 11014 h 206087"/>
                <a:gd name="connsiteX12" fmla="*/ 676744 w 877013"/>
                <a:gd name="connsiteY12" fmla="*/ 8696 h 206087"/>
                <a:gd name="connsiteX13" fmla="*/ 667759 w 877013"/>
                <a:gd name="connsiteY13" fmla="*/ 2319 h 206087"/>
                <a:gd name="connsiteX14" fmla="*/ 666310 w 877013"/>
                <a:gd name="connsiteY14" fmla="*/ 5507 h 206087"/>
                <a:gd name="connsiteX15" fmla="*/ 679352 w 877013"/>
                <a:gd name="connsiteY15" fmla="*/ 19130 h 206087"/>
                <a:gd name="connsiteX16" fmla="*/ 684569 w 877013"/>
                <a:gd name="connsiteY16" fmla="*/ 28116 h 206087"/>
                <a:gd name="connsiteX17" fmla="*/ 687468 w 877013"/>
                <a:gd name="connsiteY17" fmla="*/ 26377 h 206087"/>
                <a:gd name="connsiteX18" fmla="*/ 682250 w 877013"/>
                <a:gd name="connsiteY18" fmla="*/ 17391 h 206087"/>
                <a:gd name="connsiteX19" fmla="*/ 679352 w 877013"/>
                <a:gd name="connsiteY19" fmla="*/ 19130 h 206087"/>
                <a:gd name="connsiteX20" fmla="*/ 741375 w 877013"/>
                <a:gd name="connsiteY20" fmla="*/ 126377 h 206087"/>
                <a:gd name="connsiteX21" fmla="*/ 746592 w 877013"/>
                <a:gd name="connsiteY21" fmla="*/ 135363 h 206087"/>
                <a:gd name="connsiteX22" fmla="*/ 749490 w 877013"/>
                <a:gd name="connsiteY22" fmla="*/ 133624 h 206087"/>
                <a:gd name="connsiteX23" fmla="*/ 744273 w 877013"/>
                <a:gd name="connsiteY23" fmla="*/ 124638 h 206087"/>
                <a:gd name="connsiteX24" fmla="*/ 741375 w 877013"/>
                <a:gd name="connsiteY24" fmla="*/ 126377 h 206087"/>
                <a:gd name="connsiteX25" fmla="*/ 761953 w 877013"/>
                <a:gd name="connsiteY25" fmla="*/ 162029 h 206087"/>
                <a:gd name="connsiteX26" fmla="*/ 767170 w 877013"/>
                <a:gd name="connsiteY26" fmla="*/ 171015 h 206087"/>
                <a:gd name="connsiteX27" fmla="*/ 770068 w 877013"/>
                <a:gd name="connsiteY27" fmla="*/ 169276 h 206087"/>
                <a:gd name="connsiteX28" fmla="*/ 764851 w 877013"/>
                <a:gd name="connsiteY28" fmla="*/ 160290 h 206087"/>
                <a:gd name="connsiteX29" fmla="*/ 761953 w 877013"/>
                <a:gd name="connsiteY29" fmla="*/ 162029 h 206087"/>
                <a:gd name="connsiteX30" fmla="*/ 699930 w 877013"/>
                <a:gd name="connsiteY30" fmla="*/ 54783 h 206087"/>
                <a:gd name="connsiteX31" fmla="*/ 705147 w 877013"/>
                <a:gd name="connsiteY31" fmla="*/ 63768 h 206087"/>
                <a:gd name="connsiteX32" fmla="*/ 708045 w 877013"/>
                <a:gd name="connsiteY32" fmla="*/ 62029 h 206087"/>
                <a:gd name="connsiteX33" fmla="*/ 702828 w 877013"/>
                <a:gd name="connsiteY33" fmla="*/ 53043 h 206087"/>
                <a:gd name="connsiteX34" fmla="*/ 699930 w 877013"/>
                <a:gd name="connsiteY34" fmla="*/ 54783 h 206087"/>
                <a:gd name="connsiteX35" fmla="*/ 710363 w 877013"/>
                <a:gd name="connsiteY35" fmla="*/ 72754 h 206087"/>
                <a:gd name="connsiteX36" fmla="*/ 715580 w 877013"/>
                <a:gd name="connsiteY36" fmla="*/ 81739 h 206087"/>
                <a:gd name="connsiteX37" fmla="*/ 718479 w 877013"/>
                <a:gd name="connsiteY37" fmla="*/ 80000 h 206087"/>
                <a:gd name="connsiteX38" fmla="*/ 713262 w 877013"/>
                <a:gd name="connsiteY38" fmla="*/ 71015 h 206087"/>
                <a:gd name="connsiteX39" fmla="*/ 710363 w 877013"/>
                <a:gd name="connsiteY39" fmla="*/ 72754 h 206087"/>
                <a:gd name="connsiteX40" fmla="*/ 720507 w 877013"/>
                <a:gd name="connsiteY40" fmla="*/ 90725 h 206087"/>
                <a:gd name="connsiteX41" fmla="*/ 725724 w 877013"/>
                <a:gd name="connsiteY41" fmla="*/ 99710 h 206087"/>
                <a:gd name="connsiteX42" fmla="*/ 728623 w 877013"/>
                <a:gd name="connsiteY42" fmla="*/ 97971 h 206087"/>
                <a:gd name="connsiteX43" fmla="*/ 723406 w 877013"/>
                <a:gd name="connsiteY43" fmla="*/ 88986 h 206087"/>
                <a:gd name="connsiteX44" fmla="*/ 720507 w 877013"/>
                <a:gd name="connsiteY44" fmla="*/ 90725 h 206087"/>
                <a:gd name="connsiteX45" fmla="*/ 600520 w 877013"/>
                <a:gd name="connsiteY45" fmla="*/ 71015 h 206087"/>
                <a:gd name="connsiteX46" fmla="*/ 603418 w 877013"/>
                <a:gd name="connsiteY46" fmla="*/ 72754 h 206087"/>
                <a:gd name="connsiteX47" fmla="*/ 608635 w 877013"/>
                <a:gd name="connsiteY47" fmla="*/ 63768 h 206087"/>
                <a:gd name="connsiteX48" fmla="*/ 605736 w 877013"/>
                <a:gd name="connsiteY48" fmla="*/ 62029 h 206087"/>
                <a:gd name="connsiteX49" fmla="*/ 600520 w 877013"/>
                <a:gd name="connsiteY49" fmla="*/ 71015 h 206087"/>
                <a:gd name="connsiteX50" fmla="*/ 783110 w 877013"/>
                <a:gd name="connsiteY50" fmla="*/ 197682 h 206087"/>
                <a:gd name="connsiteX51" fmla="*/ 792095 w 877013"/>
                <a:gd name="connsiteY51" fmla="*/ 204059 h 206087"/>
                <a:gd name="connsiteX52" fmla="*/ 793544 w 877013"/>
                <a:gd name="connsiteY52" fmla="*/ 200870 h 206087"/>
                <a:gd name="connsiteX53" fmla="*/ 785718 w 877013"/>
                <a:gd name="connsiteY53" fmla="*/ 195363 h 206087"/>
                <a:gd name="connsiteX54" fmla="*/ 783110 w 877013"/>
                <a:gd name="connsiteY54" fmla="*/ 197682 h 206087"/>
                <a:gd name="connsiteX55" fmla="*/ 850929 w 877013"/>
                <a:gd name="connsiteY55" fmla="*/ 142319 h 206087"/>
                <a:gd name="connsiteX56" fmla="*/ 853827 w 877013"/>
                <a:gd name="connsiteY56" fmla="*/ 144058 h 206087"/>
                <a:gd name="connsiteX57" fmla="*/ 859044 w 877013"/>
                <a:gd name="connsiteY57" fmla="*/ 135073 h 206087"/>
                <a:gd name="connsiteX58" fmla="*/ 856146 w 877013"/>
                <a:gd name="connsiteY58" fmla="*/ 133334 h 206087"/>
                <a:gd name="connsiteX59" fmla="*/ 850929 w 877013"/>
                <a:gd name="connsiteY59" fmla="*/ 142319 h 206087"/>
                <a:gd name="connsiteX60" fmla="*/ 772097 w 877013"/>
                <a:gd name="connsiteY60" fmla="*/ 179711 h 206087"/>
                <a:gd name="connsiteX61" fmla="*/ 777314 w 877013"/>
                <a:gd name="connsiteY61" fmla="*/ 188696 h 206087"/>
                <a:gd name="connsiteX62" fmla="*/ 780212 w 877013"/>
                <a:gd name="connsiteY62" fmla="*/ 186957 h 206087"/>
                <a:gd name="connsiteX63" fmla="*/ 774995 w 877013"/>
                <a:gd name="connsiteY63" fmla="*/ 177971 h 206087"/>
                <a:gd name="connsiteX64" fmla="*/ 772097 w 877013"/>
                <a:gd name="connsiteY64" fmla="*/ 179711 h 206087"/>
                <a:gd name="connsiteX65" fmla="*/ 822816 w 877013"/>
                <a:gd name="connsiteY65" fmla="*/ 191015 h 206087"/>
                <a:gd name="connsiteX66" fmla="*/ 819628 w 877013"/>
                <a:gd name="connsiteY66" fmla="*/ 195073 h 206087"/>
                <a:gd name="connsiteX67" fmla="*/ 822237 w 877013"/>
                <a:gd name="connsiteY67" fmla="*/ 197392 h 206087"/>
                <a:gd name="connsiteX68" fmla="*/ 825714 w 877013"/>
                <a:gd name="connsiteY68" fmla="*/ 192464 h 206087"/>
                <a:gd name="connsiteX69" fmla="*/ 828033 w 877013"/>
                <a:gd name="connsiteY69" fmla="*/ 188407 h 206087"/>
                <a:gd name="connsiteX70" fmla="*/ 825135 w 877013"/>
                <a:gd name="connsiteY70" fmla="*/ 186667 h 206087"/>
                <a:gd name="connsiteX71" fmla="*/ 822816 w 877013"/>
                <a:gd name="connsiteY71" fmla="*/ 190725 h 206087"/>
                <a:gd name="connsiteX72" fmla="*/ 802818 w 877013"/>
                <a:gd name="connsiteY72" fmla="*/ 202609 h 206087"/>
                <a:gd name="connsiteX73" fmla="*/ 802818 w 877013"/>
                <a:gd name="connsiteY73" fmla="*/ 206088 h 206087"/>
                <a:gd name="connsiteX74" fmla="*/ 813542 w 877013"/>
                <a:gd name="connsiteY74" fmla="*/ 203769 h 206087"/>
                <a:gd name="connsiteX75" fmla="*/ 812093 w 877013"/>
                <a:gd name="connsiteY75" fmla="*/ 200580 h 206087"/>
                <a:gd name="connsiteX76" fmla="*/ 802818 w 877013"/>
                <a:gd name="connsiteY76" fmla="*/ 202609 h 206087"/>
                <a:gd name="connsiteX77" fmla="*/ 730941 w 877013"/>
                <a:gd name="connsiteY77" fmla="*/ 108406 h 206087"/>
                <a:gd name="connsiteX78" fmla="*/ 736158 w 877013"/>
                <a:gd name="connsiteY78" fmla="*/ 117392 h 206087"/>
                <a:gd name="connsiteX79" fmla="*/ 739056 w 877013"/>
                <a:gd name="connsiteY79" fmla="*/ 115652 h 206087"/>
                <a:gd name="connsiteX80" fmla="*/ 733840 w 877013"/>
                <a:gd name="connsiteY80" fmla="*/ 106667 h 206087"/>
                <a:gd name="connsiteX81" fmla="*/ 730941 w 877013"/>
                <a:gd name="connsiteY81" fmla="*/ 108406 h 206087"/>
                <a:gd name="connsiteX82" fmla="*/ 621097 w 877013"/>
                <a:gd name="connsiteY82" fmla="*/ 35362 h 206087"/>
                <a:gd name="connsiteX83" fmla="*/ 623996 w 877013"/>
                <a:gd name="connsiteY83" fmla="*/ 37101 h 206087"/>
                <a:gd name="connsiteX84" fmla="*/ 629212 w 877013"/>
                <a:gd name="connsiteY84" fmla="*/ 28116 h 206087"/>
                <a:gd name="connsiteX85" fmla="*/ 626314 w 877013"/>
                <a:gd name="connsiteY85" fmla="*/ 26377 h 206087"/>
                <a:gd name="connsiteX86" fmla="*/ 621097 w 877013"/>
                <a:gd name="connsiteY86" fmla="*/ 35362 h 206087"/>
                <a:gd name="connsiteX87" fmla="*/ 590086 w 877013"/>
                <a:gd name="connsiteY87" fmla="*/ 88986 h 206087"/>
                <a:gd name="connsiteX88" fmla="*/ 592984 w 877013"/>
                <a:gd name="connsiteY88" fmla="*/ 90725 h 206087"/>
                <a:gd name="connsiteX89" fmla="*/ 598201 w 877013"/>
                <a:gd name="connsiteY89" fmla="*/ 81739 h 206087"/>
                <a:gd name="connsiteX90" fmla="*/ 595303 w 877013"/>
                <a:gd name="connsiteY90" fmla="*/ 80000 h 206087"/>
                <a:gd name="connsiteX91" fmla="*/ 590086 w 877013"/>
                <a:gd name="connsiteY91" fmla="*/ 88986 h 206087"/>
                <a:gd name="connsiteX92" fmla="*/ 646312 w 877013"/>
                <a:gd name="connsiteY92" fmla="*/ 2319 h 206087"/>
                <a:gd name="connsiteX93" fmla="*/ 647761 w 877013"/>
                <a:gd name="connsiteY93" fmla="*/ 5507 h 206087"/>
                <a:gd name="connsiteX94" fmla="*/ 657036 w 877013"/>
                <a:gd name="connsiteY94" fmla="*/ 3478 h 206087"/>
                <a:gd name="connsiteX95" fmla="*/ 657036 w 877013"/>
                <a:gd name="connsiteY95" fmla="*/ 3478 h 206087"/>
                <a:gd name="connsiteX96" fmla="*/ 657036 w 877013"/>
                <a:gd name="connsiteY96" fmla="*/ 0 h 206087"/>
                <a:gd name="connsiteX97" fmla="*/ 646312 w 877013"/>
                <a:gd name="connsiteY97" fmla="*/ 2319 h 206087"/>
                <a:gd name="connsiteX98" fmla="*/ 633850 w 877013"/>
                <a:gd name="connsiteY98" fmla="*/ 13623 h 206087"/>
                <a:gd name="connsiteX99" fmla="*/ 631531 w 877013"/>
                <a:gd name="connsiteY99" fmla="*/ 17681 h 206087"/>
                <a:gd name="connsiteX100" fmla="*/ 634429 w 877013"/>
                <a:gd name="connsiteY100" fmla="*/ 19420 h 206087"/>
                <a:gd name="connsiteX101" fmla="*/ 636748 w 877013"/>
                <a:gd name="connsiteY101" fmla="*/ 15362 h 206087"/>
                <a:gd name="connsiteX102" fmla="*/ 639936 w 877013"/>
                <a:gd name="connsiteY102" fmla="*/ 11014 h 206087"/>
                <a:gd name="connsiteX103" fmla="*/ 637327 w 877013"/>
                <a:gd name="connsiteY103" fmla="*/ 8696 h 206087"/>
                <a:gd name="connsiteX104" fmla="*/ 633850 w 877013"/>
                <a:gd name="connsiteY104" fmla="*/ 13623 h 206087"/>
                <a:gd name="connsiteX105" fmla="*/ 840785 w 877013"/>
                <a:gd name="connsiteY105" fmla="*/ 160290 h 206087"/>
                <a:gd name="connsiteX106" fmla="*/ 843683 w 877013"/>
                <a:gd name="connsiteY106" fmla="*/ 162029 h 206087"/>
                <a:gd name="connsiteX107" fmla="*/ 848900 w 877013"/>
                <a:gd name="connsiteY107" fmla="*/ 153044 h 206087"/>
                <a:gd name="connsiteX108" fmla="*/ 846002 w 877013"/>
                <a:gd name="connsiteY108" fmla="*/ 151305 h 206087"/>
                <a:gd name="connsiteX109" fmla="*/ 840785 w 877013"/>
                <a:gd name="connsiteY109" fmla="*/ 160290 h 206087"/>
                <a:gd name="connsiteX110" fmla="*/ 861363 w 877013"/>
                <a:gd name="connsiteY110" fmla="*/ 124348 h 206087"/>
                <a:gd name="connsiteX111" fmla="*/ 864261 w 877013"/>
                <a:gd name="connsiteY111" fmla="*/ 126087 h 206087"/>
                <a:gd name="connsiteX112" fmla="*/ 869478 w 877013"/>
                <a:gd name="connsiteY112" fmla="*/ 117102 h 206087"/>
                <a:gd name="connsiteX113" fmla="*/ 866580 w 877013"/>
                <a:gd name="connsiteY113" fmla="*/ 115363 h 206087"/>
                <a:gd name="connsiteX114" fmla="*/ 861363 w 877013"/>
                <a:gd name="connsiteY114" fmla="*/ 124348 h 206087"/>
                <a:gd name="connsiteX115" fmla="*/ 830352 w 877013"/>
                <a:gd name="connsiteY115" fmla="*/ 177971 h 206087"/>
                <a:gd name="connsiteX116" fmla="*/ 833250 w 877013"/>
                <a:gd name="connsiteY116" fmla="*/ 179711 h 206087"/>
                <a:gd name="connsiteX117" fmla="*/ 838467 w 877013"/>
                <a:gd name="connsiteY117" fmla="*/ 170725 h 206087"/>
                <a:gd name="connsiteX118" fmla="*/ 835569 w 877013"/>
                <a:gd name="connsiteY118" fmla="*/ 168986 h 206087"/>
                <a:gd name="connsiteX119" fmla="*/ 830352 w 877013"/>
                <a:gd name="connsiteY119" fmla="*/ 177971 h 206087"/>
                <a:gd name="connsiteX120" fmla="*/ 751519 w 877013"/>
                <a:gd name="connsiteY120" fmla="*/ 144058 h 206087"/>
                <a:gd name="connsiteX121" fmla="*/ 756736 w 877013"/>
                <a:gd name="connsiteY121" fmla="*/ 153044 h 206087"/>
                <a:gd name="connsiteX122" fmla="*/ 759634 w 877013"/>
                <a:gd name="connsiteY122" fmla="*/ 151305 h 206087"/>
                <a:gd name="connsiteX123" fmla="*/ 754417 w 877013"/>
                <a:gd name="connsiteY123" fmla="*/ 142319 h 206087"/>
                <a:gd name="connsiteX124" fmla="*/ 751519 w 877013"/>
                <a:gd name="connsiteY124" fmla="*/ 144058 h 206087"/>
                <a:gd name="connsiteX125" fmla="*/ 610664 w 877013"/>
                <a:gd name="connsiteY125" fmla="*/ 53333 h 206087"/>
                <a:gd name="connsiteX126" fmla="*/ 613562 w 877013"/>
                <a:gd name="connsiteY126" fmla="*/ 55073 h 206087"/>
                <a:gd name="connsiteX127" fmla="*/ 618779 w 877013"/>
                <a:gd name="connsiteY127" fmla="*/ 46087 h 206087"/>
                <a:gd name="connsiteX128" fmla="*/ 615880 w 877013"/>
                <a:gd name="connsiteY128" fmla="*/ 44348 h 206087"/>
                <a:gd name="connsiteX129" fmla="*/ 610664 w 877013"/>
                <a:gd name="connsiteY129" fmla="*/ 53333 h 206087"/>
                <a:gd name="connsiteX130" fmla="*/ 584869 w 877013"/>
                <a:gd name="connsiteY130" fmla="*/ 97971 h 206087"/>
                <a:gd name="connsiteX131" fmla="*/ 580811 w 877013"/>
                <a:gd name="connsiteY131" fmla="*/ 104928 h 206087"/>
                <a:gd name="connsiteX132" fmla="*/ 581681 w 877013"/>
                <a:gd name="connsiteY132" fmla="*/ 104928 h 206087"/>
                <a:gd name="connsiteX133" fmla="*/ 580522 w 877013"/>
                <a:gd name="connsiteY133" fmla="*/ 106667 h 206087"/>
                <a:gd name="connsiteX134" fmla="*/ 583420 w 877013"/>
                <a:gd name="connsiteY134" fmla="*/ 108406 h 206087"/>
                <a:gd name="connsiteX135" fmla="*/ 587478 w 877013"/>
                <a:gd name="connsiteY135" fmla="*/ 101450 h 206087"/>
                <a:gd name="connsiteX136" fmla="*/ 586608 w 877013"/>
                <a:gd name="connsiteY136" fmla="*/ 101450 h 206087"/>
                <a:gd name="connsiteX137" fmla="*/ 587767 w 877013"/>
                <a:gd name="connsiteY137" fmla="*/ 99710 h 206087"/>
                <a:gd name="connsiteX138" fmla="*/ 584869 w 877013"/>
                <a:gd name="connsiteY138" fmla="*/ 97971 h 206087"/>
                <a:gd name="connsiteX139" fmla="*/ 51299 w 877013"/>
                <a:gd name="connsiteY139" fmla="*/ 13623 h 206087"/>
                <a:gd name="connsiteX140" fmla="*/ 48111 w 877013"/>
                <a:gd name="connsiteY140" fmla="*/ 19130 h 206087"/>
                <a:gd name="connsiteX141" fmla="*/ 51009 w 877013"/>
                <a:gd name="connsiteY141" fmla="*/ 20870 h 206087"/>
                <a:gd name="connsiteX142" fmla="*/ 54198 w 877013"/>
                <a:gd name="connsiteY142" fmla="*/ 15362 h 206087"/>
                <a:gd name="connsiteX143" fmla="*/ 56226 w 877013"/>
                <a:gd name="connsiteY143" fmla="*/ 12464 h 206087"/>
                <a:gd name="connsiteX144" fmla="*/ 53618 w 877013"/>
                <a:gd name="connsiteY144" fmla="*/ 10435 h 206087"/>
                <a:gd name="connsiteX145" fmla="*/ 51299 w 877013"/>
                <a:gd name="connsiteY145" fmla="*/ 13623 h 206087"/>
                <a:gd name="connsiteX146" fmla="*/ 61443 w 877013"/>
                <a:gd name="connsiteY146" fmla="*/ 3478 h 206087"/>
                <a:gd name="connsiteX147" fmla="*/ 63182 w 877013"/>
                <a:gd name="connsiteY147" fmla="*/ 6377 h 206087"/>
                <a:gd name="connsiteX148" fmla="*/ 72167 w 877013"/>
                <a:gd name="connsiteY148" fmla="*/ 3768 h 206087"/>
                <a:gd name="connsiteX149" fmla="*/ 72167 w 877013"/>
                <a:gd name="connsiteY149" fmla="*/ 290 h 206087"/>
                <a:gd name="connsiteX150" fmla="*/ 61733 w 877013"/>
                <a:gd name="connsiteY150" fmla="*/ 3478 h 206087"/>
                <a:gd name="connsiteX151" fmla="*/ 392135 w 877013"/>
                <a:gd name="connsiteY151" fmla="*/ 25217 h 206087"/>
                <a:gd name="connsiteX152" fmla="*/ 397062 w 877013"/>
                <a:gd name="connsiteY152" fmla="*/ 33913 h 206087"/>
                <a:gd name="connsiteX153" fmla="*/ 399960 w 877013"/>
                <a:gd name="connsiteY153" fmla="*/ 32174 h 206087"/>
                <a:gd name="connsiteX154" fmla="*/ 395033 w 877013"/>
                <a:gd name="connsiteY154" fmla="*/ 23478 h 206087"/>
                <a:gd name="connsiteX155" fmla="*/ 392135 w 877013"/>
                <a:gd name="connsiteY155" fmla="*/ 25217 h 206087"/>
                <a:gd name="connsiteX156" fmla="*/ 264031 w 877013"/>
                <a:gd name="connsiteY156" fmla="*/ 150145 h 206087"/>
                <a:gd name="connsiteX157" fmla="*/ 266930 w 877013"/>
                <a:gd name="connsiteY157" fmla="*/ 151884 h 206087"/>
                <a:gd name="connsiteX158" fmla="*/ 271857 w 877013"/>
                <a:gd name="connsiteY158" fmla="*/ 143189 h 206087"/>
                <a:gd name="connsiteX159" fmla="*/ 268959 w 877013"/>
                <a:gd name="connsiteY159" fmla="*/ 141450 h 206087"/>
                <a:gd name="connsiteX160" fmla="*/ 264031 w 877013"/>
                <a:gd name="connsiteY160" fmla="*/ 150145 h 206087"/>
                <a:gd name="connsiteX161" fmla="*/ 274175 w 877013"/>
                <a:gd name="connsiteY161" fmla="*/ 132754 h 206087"/>
                <a:gd name="connsiteX162" fmla="*/ 277074 w 877013"/>
                <a:gd name="connsiteY162" fmla="*/ 134493 h 206087"/>
                <a:gd name="connsiteX163" fmla="*/ 282001 w 877013"/>
                <a:gd name="connsiteY163" fmla="*/ 125797 h 206087"/>
                <a:gd name="connsiteX164" fmla="*/ 279103 w 877013"/>
                <a:gd name="connsiteY164" fmla="*/ 124058 h 206087"/>
                <a:gd name="connsiteX165" fmla="*/ 274175 w 877013"/>
                <a:gd name="connsiteY165" fmla="*/ 132754 h 206087"/>
                <a:gd name="connsiteX166" fmla="*/ 442565 w 877013"/>
                <a:gd name="connsiteY166" fmla="*/ 112754 h 206087"/>
                <a:gd name="connsiteX167" fmla="*/ 447491 w 877013"/>
                <a:gd name="connsiteY167" fmla="*/ 121450 h 206087"/>
                <a:gd name="connsiteX168" fmla="*/ 450390 w 877013"/>
                <a:gd name="connsiteY168" fmla="*/ 119710 h 206087"/>
                <a:gd name="connsiteX169" fmla="*/ 445463 w 877013"/>
                <a:gd name="connsiteY169" fmla="*/ 111015 h 206087"/>
                <a:gd name="connsiteX170" fmla="*/ 442565 w 877013"/>
                <a:gd name="connsiteY170" fmla="*/ 112754 h 206087"/>
                <a:gd name="connsiteX171" fmla="*/ 314461 w 877013"/>
                <a:gd name="connsiteY171" fmla="*/ 62899 h 206087"/>
                <a:gd name="connsiteX172" fmla="*/ 317359 w 877013"/>
                <a:gd name="connsiteY172" fmla="*/ 64638 h 206087"/>
                <a:gd name="connsiteX173" fmla="*/ 322287 w 877013"/>
                <a:gd name="connsiteY173" fmla="*/ 55942 h 206087"/>
                <a:gd name="connsiteX174" fmla="*/ 319388 w 877013"/>
                <a:gd name="connsiteY174" fmla="*/ 54203 h 206087"/>
                <a:gd name="connsiteX175" fmla="*/ 314461 w 877013"/>
                <a:gd name="connsiteY175" fmla="*/ 62899 h 206087"/>
                <a:gd name="connsiteX176" fmla="*/ 432421 w 877013"/>
                <a:gd name="connsiteY176" fmla="*/ 95362 h 206087"/>
                <a:gd name="connsiteX177" fmla="*/ 437348 w 877013"/>
                <a:gd name="connsiteY177" fmla="*/ 104058 h 206087"/>
                <a:gd name="connsiteX178" fmla="*/ 440246 w 877013"/>
                <a:gd name="connsiteY178" fmla="*/ 102319 h 206087"/>
                <a:gd name="connsiteX179" fmla="*/ 435319 w 877013"/>
                <a:gd name="connsiteY179" fmla="*/ 93623 h 206087"/>
                <a:gd name="connsiteX180" fmla="*/ 432421 w 877013"/>
                <a:gd name="connsiteY180" fmla="*/ 95362 h 206087"/>
                <a:gd name="connsiteX181" fmla="*/ 334459 w 877013"/>
                <a:gd name="connsiteY181" fmla="*/ 27826 h 206087"/>
                <a:gd name="connsiteX182" fmla="*/ 337358 w 877013"/>
                <a:gd name="connsiteY182" fmla="*/ 29565 h 206087"/>
                <a:gd name="connsiteX183" fmla="*/ 342284 w 877013"/>
                <a:gd name="connsiteY183" fmla="*/ 20870 h 206087"/>
                <a:gd name="connsiteX184" fmla="*/ 339386 w 877013"/>
                <a:gd name="connsiteY184" fmla="*/ 19130 h 206087"/>
                <a:gd name="connsiteX185" fmla="*/ 334459 w 877013"/>
                <a:gd name="connsiteY185" fmla="*/ 27826 h 206087"/>
                <a:gd name="connsiteX186" fmla="*/ 27823 w 877013"/>
                <a:gd name="connsiteY186" fmla="*/ 53913 h 206087"/>
                <a:gd name="connsiteX187" fmla="*/ 30721 w 877013"/>
                <a:gd name="connsiteY187" fmla="*/ 55652 h 206087"/>
                <a:gd name="connsiteX188" fmla="*/ 35649 w 877013"/>
                <a:gd name="connsiteY188" fmla="*/ 46957 h 206087"/>
                <a:gd name="connsiteX189" fmla="*/ 32750 w 877013"/>
                <a:gd name="connsiteY189" fmla="*/ 45218 h 206087"/>
                <a:gd name="connsiteX190" fmla="*/ 27823 w 877013"/>
                <a:gd name="connsiteY190" fmla="*/ 53913 h 206087"/>
                <a:gd name="connsiteX191" fmla="*/ 37967 w 877013"/>
                <a:gd name="connsiteY191" fmla="*/ 36522 h 206087"/>
                <a:gd name="connsiteX192" fmla="*/ 40865 w 877013"/>
                <a:gd name="connsiteY192" fmla="*/ 38261 h 206087"/>
                <a:gd name="connsiteX193" fmla="*/ 45793 w 877013"/>
                <a:gd name="connsiteY193" fmla="*/ 29565 h 206087"/>
                <a:gd name="connsiteX194" fmla="*/ 42894 w 877013"/>
                <a:gd name="connsiteY194" fmla="*/ 27826 h 206087"/>
                <a:gd name="connsiteX195" fmla="*/ 37967 w 877013"/>
                <a:gd name="connsiteY195" fmla="*/ 36522 h 206087"/>
                <a:gd name="connsiteX196" fmla="*/ 17679 w 877013"/>
                <a:gd name="connsiteY196" fmla="*/ 71594 h 206087"/>
                <a:gd name="connsiteX197" fmla="*/ 20578 w 877013"/>
                <a:gd name="connsiteY197" fmla="*/ 73333 h 206087"/>
                <a:gd name="connsiteX198" fmla="*/ 25505 w 877013"/>
                <a:gd name="connsiteY198" fmla="*/ 64638 h 206087"/>
                <a:gd name="connsiteX199" fmla="*/ 22607 w 877013"/>
                <a:gd name="connsiteY199" fmla="*/ 62899 h 206087"/>
                <a:gd name="connsiteX200" fmla="*/ 17679 w 877013"/>
                <a:gd name="connsiteY200" fmla="*/ 71594 h 206087"/>
                <a:gd name="connsiteX201" fmla="*/ 105497 w 877013"/>
                <a:gd name="connsiteY201" fmla="*/ 34203 h 206087"/>
                <a:gd name="connsiteX202" fmla="*/ 110424 w 877013"/>
                <a:gd name="connsiteY202" fmla="*/ 42899 h 206087"/>
                <a:gd name="connsiteX203" fmla="*/ 113322 w 877013"/>
                <a:gd name="connsiteY203" fmla="*/ 41159 h 206087"/>
                <a:gd name="connsiteX204" fmla="*/ 108395 w 877013"/>
                <a:gd name="connsiteY204" fmla="*/ 32464 h 206087"/>
                <a:gd name="connsiteX205" fmla="*/ 105497 w 877013"/>
                <a:gd name="connsiteY205" fmla="*/ 34203 h 206087"/>
                <a:gd name="connsiteX206" fmla="*/ 7535 w 877013"/>
                <a:gd name="connsiteY206" fmla="*/ 88986 h 206087"/>
                <a:gd name="connsiteX207" fmla="*/ 10434 w 877013"/>
                <a:gd name="connsiteY207" fmla="*/ 90725 h 206087"/>
                <a:gd name="connsiteX208" fmla="*/ 15361 w 877013"/>
                <a:gd name="connsiteY208" fmla="*/ 82029 h 206087"/>
                <a:gd name="connsiteX209" fmla="*/ 12463 w 877013"/>
                <a:gd name="connsiteY209" fmla="*/ 80290 h 206087"/>
                <a:gd name="connsiteX210" fmla="*/ 7535 w 877013"/>
                <a:gd name="connsiteY210" fmla="*/ 88986 h 206087"/>
                <a:gd name="connsiteX211" fmla="*/ 570667 w 877013"/>
                <a:gd name="connsiteY211" fmla="*/ 124058 h 206087"/>
                <a:gd name="connsiteX212" fmla="*/ 573566 w 877013"/>
                <a:gd name="connsiteY212" fmla="*/ 125797 h 206087"/>
                <a:gd name="connsiteX213" fmla="*/ 578493 w 877013"/>
                <a:gd name="connsiteY213" fmla="*/ 117102 h 206087"/>
                <a:gd name="connsiteX214" fmla="*/ 575594 w 877013"/>
                <a:gd name="connsiteY214" fmla="*/ 115363 h 206087"/>
                <a:gd name="connsiteX215" fmla="*/ 570667 w 877013"/>
                <a:gd name="connsiteY215" fmla="*/ 124058 h 206087"/>
                <a:gd name="connsiteX216" fmla="*/ 213312 w 877013"/>
                <a:gd name="connsiteY216" fmla="*/ 201740 h 206087"/>
                <a:gd name="connsiteX217" fmla="*/ 212443 w 877013"/>
                <a:gd name="connsiteY217" fmla="*/ 204928 h 206087"/>
                <a:gd name="connsiteX218" fmla="*/ 220268 w 877013"/>
                <a:gd name="connsiteY218" fmla="*/ 206088 h 206087"/>
                <a:gd name="connsiteX219" fmla="*/ 223166 w 877013"/>
                <a:gd name="connsiteY219" fmla="*/ 206088 h 206087"/>
                <a:gd name="connsiteX220" fmla="*/ 223166 w 877013"/>
                <a:gd name="connsiteY220" fmla="*/ 202609 h 206087"/>
                <a:gd name="connsiteX221" fmla="*/ 213602 w 877013"/>
                <a:gd name="connsiteY221" fmla="*/ 201740 h 206087"/>
                <a:gd name="connsiteX222" fmla="*/ 560524 w 877013"/>
                <a:gd name="connsiteY222" fmla="*/ 141739 h 206087"/>
                <a:gd name="connsiteX223" fmla="*/ 563422 w 877013"/>
                <a:gd name="connsiteY223" fmla="*/ 143479 h 206087"/>
                <a:gd name="connsiteX224" fmla="*/ 568349 w 877013"/>
                <a:gd name="connsiteY224" fmla="*/ 134783 h 206087"/>
                <a:gd name="connsiteX225" fmla="*/ 565450 w 877013"/>
                <a:gd name="connsiteY225" fmla="*/ 133044 h 206087"/>
                <a:gd name="connsiteX226" fmla="*/ 560524 w 877013"/>
                <a:gd name="connsiteY226" fmla="*/ 141739 h 206087"/>
                <a:gd name="connsiteX227" fmla="*/ 402279 w 877013"/>
                <a:gd name="connsiteY227" fmla="*/ 42899 h 206087"/>
                <a:gd name="connsiteX228" fmla="*/ 407206 w 877013"/>
                <a:gd name="connsiteY228" fmla="*/ 51594 h 206087"/>
                <a:gd name="connsiteX229" fmla="*/ 410104 w 877013"/>
                <a:gd name="connsiteY229" fmla="*/ 49855 h 206087"/>
                <a:gd name="connsiteX230" fmla="*/ 405177 w 877013"/>
                <a:gd name="connsiteY230" fmla="*/ 41159 h 206087"/>
                <a:gd name="connsiteX231" fmla="*/ 402279 w 877013"/>
                <a:gd name="connsiteY231" fmla="*/ 42899 h 206087"/>
                <a:gd name="connsiteX232" fmla="*/ 412423 w 877013"/>
                <a:gd name="connsiteY232" fmla="*/ 60290 h 206087"/>
                <a:gd name="connsiteX233" fmla="*/ 417349 w 877013"/>
                <a:gd name="connsiteY233" fmla="*/ 68986 h 206087"/>
                <a:gd name="connsiteX234" fmla="*/ 420248 w 877013"/>
                <a:gd name="connsiteY234" fmla="*/ 67247 h 206087"/>
                <a:gd name="connsiteX235" fmla="*/ 415321 w 877013"/>
                <a:gd name="connsiteY235" fmla="*/ 58551 h 206087"/>
                <a:gd name="connsiteX236" fmla="*/ 412423 w 877013"/>
                <a:gd name="connsiteY236" fmla="*/ 60290 h 206087"/>
                <a:gd name="connsiteX237" fmla="*/ 304317 w 877013"/>
                <a:gd name="connsiteY237" fmla="*/ 80290 h 206087"/>
                <a:gd name="connsiteX238" fmla="*/ 307216 w 877013"/>
                <a:gd name="connsiteY238" fmla="*/ 82029 h 206087"/>
                <a:gd name="connsiteX239" fmla="*/ 312143 w 877013"/>
                <a:gd name="connsiteY239" fmla="*/ 73333 h 206087"/>
                <a:gd name="connsiteX240" fmla="*/ 309245 w 877013"/>
                <a:gd name="connsiteY240" fmla="*/ 71594 h 206087"/>
                <a:gd name="connsiteX241" fmla="*/ 304317 w 877013"/>
                <a:gd name="connsiteY241" fmla="*/ 80290 h 206087"/>
                <a:gd name="connsiteX242" fmla="*/ 383440 w 877013"/>
                <a:gd name="connsiteY242" fmla="*/ 6666 h 206087"/>
                <a:gd name="connsiteX243" fmla="*/ 381121 w 877013"/>
                <a:gd name="connsiteY243" fmla="*/ 9275 h 206087"/>
                <a:gd name="connsiteX244" fmla="*/ 386048 w 877013"/>
                <a:gd name="connsiteY244" fmla="*/ 15362 h 206087"/>
                <a:gd name="connsiteX245" fmla="*/ 386918 w 877013"/>
                <a:gd name="connsiteY245" fmla="*/ 16811 h 206087"/>
                <a:gd name="connsiteX246" fmla="*/ 389816 w 877013"/>
                <a:gd name="connsiteY246" fmla="*/ 15072 h 206087"/>
                <a:gd name="connsiteX247" fmla="*/ 388947 w 877013"/>
                <a:gd name="connsiteY247" fmla="*/ 13623 h 206087"/>
                <a:gd name="connsiteX248" fmla="*/ 383150 w 877013"/>
                <a:gd name="connsiteY248" fmla="*/ 6666 h 206087"/>
                <a:gd name="connsiteX249" fmla="*/ 324605 w 877013"/>
                <a:gd name="connsiteY249" fmla="*/ 45218 h 206087"/>
                <a:gd name="connsiteX250" fmla="*/ 327503 w 877013"/>
                <a:gd name="connsiteY250" fmla="*/ 46957 h 206087"/>
                <a:gd name="connsiteX251" fmla="*/ 332431 w 877013"/>
                <a:gd name="connsiteY251" fmla="*/ 38261 h 206087"/>
                <a:gd name="connsiteX252" fmla="*/ 329532 w 877013"/>
                <a:gd name="connsiteY252" fmla="*/ 36522 h 206087"/>
                <a:gd name="connsiteX253" fmla="*/ 324605 w 877013"/>
                <a:gd name="connsiteY253" fmla="*/ 45218 h 206087"/>
                <a:gd name="connsiteX254" fmla="*/ 363442 w 877013"/>
                <a:gd name="connsiteY254" fmla="*/ 290 h 206087"/>
                <a:gd name="connsiteX255" fmla="*/ 363442 w 877013"/>
                <a:gd name="connsiteY255" fmla="*/ 3768 h 206087"/>
                <a:gd name="connsiteX256" fmla="*/ 373006 w 877013"/>
                <a:gd name="connsiteY256" fmla="*/ 4638 h 206087"/>
                <a:gd name="connsiteX257" fmla="*/ 373876 w 877013"/>
                <a:gd name="connsiteY257" fmla="*/ 1449 h 206087"/>
                <a:gd name="connsiteX258" fmla="*/ 363152 w 877013"/>
                <a:gd name="connsiteY258" fmla="*/ 290 h 206087"/>
                <a:gd name="connsiteX259" fmla="*/ 81441 w 877013"/>
                <a:gd name="connsiteY259" fmla="*/ 4638 h 206087"/>
                <a:gd name="connsiteX260" fmla="*/ 89556 w 877013"/>
                <a:gd name="connsiteY260" fmla="*/ 9275 h 206087"/>
                <a:gd name="connsiteX261" fmla="*/ 91875 w 877013"/>
                <a:gd name="connsiteY261" fmla="*/ 6666 h 206087"/>
                <a:gd name="connsiteX262" fmla="*/ 82600 w 877013"/>
                <a:gd name="connsiteY262" fmla="*/ 1449 h 206087"/>
                <a:gd name="connsiteX263" fmla="*/ 81731 w 877013"/>
                <a:gd name="connsiteY263" fmla="*/ 4638 h 206087"/>
                <a:gd name="connsiteX264" fmla="*/ 422277 w 877013"/>
                <a:gd name="connsiteY264" fmla="*/ 77681 h 206087"/>
                <a:gd name="connsiteX265" fmla="*/ 427204 w 877013"/>
                <a:gd name="connsiteY265" fmla="*/ 86377 h 206087"/>
                <a:gd name="connsiteX266" fmla="*/ 430102 w 877013"/>
                <a:gd name="connsiteY266" fmla="*/ 84638 h 206087"/>
                <a:gd name="connsiteX267" fmla="*/ 425175 w 877013"/>
                <a:gd name="connsiteY267" fmla="*/ 75942 h 206087"/>
                <a:gd name="connsiteX268" fmla="*/ 422277 w 877013"/>
                <a:gd name="connsiteY268" fmla="*/ 77681 h 206087"/>
                <a:gd name="connsiteX269" fmla="*/ 472706 w 877013"/>
                <a:gd name="connsiteY269" fmla="*/ 165218 h 206087"/>
                <a:gd name="connsiteX270" fmla="*/ 477633 w 877013"/>
                <a:gd name="connsiteY270" fmla="*/ 173914 h 206087"/>
                <a:gd name="connsiteX271" fmla="*/ 480532 w 877013"/>
                <a:gd name="connsiteY271" fmla="*/ 172174 h 206087"/>
                <a:gd name="connsiteX272" fmla="*/ 475604 w 877013"/>
                <a:gd name="connsiteY272" fmla="*/ 163479 h 206087"/>
                <a:gd name="connsiteX273" fmla="*/ 472706 w 877013"/>
                <a:gd name="connsiteY273" fmla="*/ 165218 h 206087"/>
                <a:gd name="connsiteX274" fmla="*/ 462852 w 877013"/>
                <a:gd name="connsiteY274" fmla="*/ 147827 h 206087"/>
                <a:gd name="connsiteX275" fmla="*/ 467779 w 877013"/>
                <a:gd name="connsiteY275" fmla="*/ 156522 h 206087"/>
                <a:gd name="connsiteX276" fmla="*/ 470678 w 877013"/>
                <a:gd name="connsiteY276" fmla="*/ 154783 h 206087"/>
                <a:gd name="connsiteX277" fmla="*/ 465751 w 877013"/>
                <a:gd name="connsiteY277" fmla="*/ 146087 h 206087"/>
                <a:gd name="connsiteX278" fmla="*/ 462852 w 877013"/>
                <a:gd name="connsiteY278" fmla="*/ 147827 h 206087"/>
                <a:gd name="connsiteX279" fmla="*/ 550669 w 877013"/>
                <a:gd name="connsiteY279" fmla="*/ 159131 h 206087"/>
                <a:gd name="connsiteX280" fmla="*/ 553568 w 877013"/>
                <a:gd name="connsiteY280" fmla="*/ 160870 h 206087"/>
                <a:gd name="connsiteX281" fmla="*/ 558495 w 877013"/>
                <a:gd name="connsiteY281" fmla="*/ 152175 h 206087"/>
                <a:gd name="connsiteX282" fmla="*/ 555597 w 877013"/>
                <a:gd name="connsiteY282" fmla="*/ 150435 h 206087"/>
                <a:gd name="connsiteX283" fmla="*/ 550669 w 877013"/>
                <a:gd name="connsiteY283" fmla="*/ 159131 h 206087"/>
                <a:gd name="connsiteX284" fmla="*/ 482850 w 877013"/>
                <a:gd name="connsiteY284" fmla="*/ 182609 h 206087"/>
                <a:gd name="connsiteX285" fmla="*/ 487777 w 877013"/>
                <a:gd name="connsiteY285" fmla="*/ 191305 h 206087"/>
                <a:gd name="connsiteX286" fmla="*/ 490676 w 877013"/>
                <a:gd name="connsiteY286" fmla="*/ 189566 h 206087"/>
                <a:gd name="connsiteX287" fmla="*/ 485748 w 877013"/>
                <a:gd name="connsiteY287" fmla="*/ 180870 h 206087"/>
                <a:gd name="connsiteX288" fmla="*/ 482850 w 877013"/>
                <a:gd name="connsiteY288" fmla="*/ 182609 h 206087"/>
                <a:gd name="connsiteX289" fmla="*/ 514151 w 877013"/>
                <a:gd name="connsiteY289" fmla="*/ 202609 h 206087"/>
                <a:gd name="connsiteX290" fmla="*/ 514151 w 877013"/>
                <a:gd name="connsiteY290" fmla="*/ 206088 h 206087"/>
                <a:gd name="connsiteX291" fmla="*/ 524585 w 877013"/>
                <a:gd name="connsiteY291" fmla="*/ 202899 h 206087"/>
                <a:gd name="connsiteX292" fmla="*/ 522846 w 877013"/>
                <a:gd name="connsiteY292" fmla="*/ 200001 h 206087"/>
                <a:gd name="connsiteX293" fmla="*/ 513862 w 877013"/>
                <a:gd name="connsiteY293" fmla="*/ 202899 h 206087"/>
                <a:gd name="connsiteX294" fmla="*/ 532120 w 877013"/>
                <a:gd name="connsiteY294" fmla="*/ 191015 h 206087"/>
                <a:gd name="connsiteX295" fmla="*/ 530382 w 877013"/>
                <a:gd name="connsiteY295" fmla="*/ 193624 h 206087"/>
                <a:gd name="connsiteX296" fmla="*/ 532990 w 877013"/>
                <a:gd name="connsiteY296" fmla="*/ 195653 h 206087"/>
                <a:gd name="connsiteX297" fmla="*/ 535019 w 877013"/>
                <a:gd name="connsiteY297" fmla="*/ 192464 h 206087"/>
                <a:gd name="connsiteX298" fmla="*/ 538207 w 877013"/>
                <a:gd name="connsiteY298" fmla="*/ 186667 h 206087"/>
                <a:gd name="connsiteX299" fmla="*/ 535309 w 877013"/>
                <a:gd name="connsiteY299" fmla="*/ 184928 h 206087"/>
                <a:gd name="connsiteX300" fmla="*/ 532120 w 877013"/>
                <a:gd name="connsiteY300" fmla="*/ 190725 h 206087"/>
                <a:gd name="connsiteX301" fmla="*/ 540526 w 877013"/>
                <a:gd name="connsiteY301" fmla="*/ 176522 h 206087"/>
                <a:gd name="connsiteX302" fmla="*/ 543424 w 877013"/>
                <a:gd name="connsiteY302" fmla="*/ 178262 h 206087"/>
                <a:gd name="connsiteX303" fmla="*/ 548351 w 877013"/>
                <a:gd name="connsiteY303" fmla="*/ 169566 h 206087"/>
                <a:gd name="connsiteX304" fmla="*/ 545453 w 877013"/>
                <a:gd name="connsiteY304" fmla="*/ 167827 h 206087"/>
                <a:gd name="connsiteX305" fmla="*/ 540526 w 877013"/>
                <a:gd name="connsiteY305" fmla="*/ 176522 h 206087"/>
                <a:gd name="connsiteX306" fmla="*/ 452708 w 877013"/>
                <a:gd name="connsiteY306" fmla="*/ 130145 h 206087"/>
                <a:gd name="connsiteX307" fmla="*/ 457635 w 877013"/>
                <a:gd name="connsiteY307" fmla="*/ 138841 h 206087"/>
                <a:gd name="connsiteX308" fmla="*/ 460534 w 877013"/>
                <a:gd name="connsiteY308" fmla="*/ 137102 h 206087"/>
                <a:gd name="connsiteX309" fmla="*/ 455607 w 877013"/>
                <a:gd name="connsiteY309" fmla="*/ 128406 h 206087"/>
                <a:gd name="connsiteX310" fmla="*/ 452708 w 877013"/>
                <a:gd name="connsiteY310" fmla="*/ 130145 h 206087"/>
                <a:gd name="connsiteX311" fmla="*/ 344893 w 877013"/>
                <a:gd name="connsiteY311" fmla="*/ 10435 h 206087"/>
                <a:gd name="connsiteX312" fmla="*/ 347501 w 877013"/>
                <a:gd name="connsiteY312" fmla="*/ 12464 h 206087"/>
                <a:gd name="connsiteX313" fmla="*/ 354747 w 877013"/>
                <a:gd name="connsiteY313" fmla="*/ 6377 h 206087"/>
                <a:gd name="connsiteX314" fmla="*/ 353008 w 877013"/>
                <a:gd name="connsiteY314" fmla="*/ 3478 h 206087"/>
                <a:gd name="connsiteX315" fmla="*/ 344893 w 877013"/>
                <a:gd name="connsiteY315" fmla="*/ 10435 h 206087"/>
                <a:gd name="connsiteX316" fmla="*/ 135639 w 877013"/>
                <a:gd name="connsiteY316" fmla="*/ 86667 h 206087"/>
                <a:gd name="connsiteX317" fmla="*/ 140566 w 877013"/>
                <a:gd name="connsiteY317" fmla="*/ 95362 h 206087"/>
                <a:gd name="connsiteX318" fmla="*/ 143464 w 877013"/>
                <a:gd name="connsiteY318" fmla="*/ 93623 h 206087"/>
                <a:gd name="connsiteX319" fmla="*/ 138537 w 877013"/>
                <a:gd name="connsiteY319" fmla="*/ 84928 h 206087"/>
                <a:gd name="connsiteX320" fmla="*/ 135639 w 877013"/>
                <a:gd name="connsiteY320" fmla="*/ 86667 h 206087"/>
                <a:gd name="connsiteX321" fmla="*/ 155927 w 877013"/>
                <a:gd name="connsiteY321" fmla="*/ 121450 h 206087"/>
                <a:gd name="connsiteX322" fmla="*/ 160853 w 877013"/>
                <a:gd name="connsiteY322" fmla="*/ 130145 h 206087"/>
                <a:gd name="connsiteX323" fmla="*/ 163752 w 877013"/>
                <a:gd name="connsiteY323" fmla="*/ 128406 h 206087"/>
                <a:gd name="connsiteX324" fmla="*/ 158825 w 877013"/>
                <a:gd name="connsiteY324" fmla="*/ 119710 h 206087"/>
                <a:gd name="connsiteX325" fmla="*/ 155927 w 877013"/>
                <a:gd name="connsiteY325" fmla="*/ 121450 h 206087"/>
                <a:gd name="connsiteX326" fmla="*/ 145783 w 877013"/>
                <a:gd name="connsiteY326" fmla="*/ 104058 h 206087"/>
                <a:gd name="connsiteX327" fmla="*/ 150710 w 877013"/>
                <a:gd name="connsiteY327" fmla="*/ 112754 h 206087"/>
                <a:gd name="connsiteX328" fmla="*/ 153608 w 877013"/>
                <a:gd name="connsiteY328" fmla="*/ 111015 h 206087"/>
                <a:gd name="connsiteX329" fmla="*/ 148681 w 877013"/>
                <a:gd name="connsiteY329" fmla="*/ 102319 h 206087"/>
                <a:gd name="connsiteX330" fmla="*/ 145783 w 877013"/>
                <a:gd name="connsiteY330" fmla="*/ 104058 h 206087"/>
                <a:gd name="connsiteX331" fmla="*/ 176214 w 877013"/>
                <a:gd name="connsiteY331" fmla="*/ 156522 h 206087"/>
                <a:gd name="connsiteX332" fmla="*/ 181141 w 877013"/>
                <a:gd name="connsiteY332" fmla="*/ 165218 h 206087"/>
                <a:gd name="connsiteX333" fmla="*/ 184040 w 877013"/>
                <a:gd name="connsiteY333" fmla="*/ 163479 h 206087"/>
                <a:gd name="connsiteX334" fmla="*/ 179113 w 877013"/>
                <a:gd name="connsiteY334" fmla="*/ 154783 h 206087"/>
                <a:gd name="connsiteX335" fmla="*/ 176214 w 877013"/>
                <a:gd name="connsiteY335" fmla="*/ 156522 h 206087"/>
                <a:gd name="connsiteX336" fmla="*/ 166070 w 877013"/>
                <a:gd name="connsiteY336" fmla="*/ 139131 h 206087"/>
                <a:gd name="connsiteX337" fmla="*/ 170997 w 877013"/>
                <a:gd name="connsiteY337" fmla="*/ 147827 h 206087"/>
                <a:gd name="connsiteX338" fmla="*/ 173896 w 877013"/>
                <a:gd name="connsiteY338" fmla="*/ 146087 h 206087"/>
                <a:gd name="connsiteX339" fmla="*/ 168969 w 877013"/>
                <a:gd name="connsiteY339" fmla="*/ 137392 h 206087"/>
                <a:gd name="connsiteX340" fmla="*/ 166070 w 877013"/>
                <a:gd name="connsiteY340" fmla="*/ 139131 h 206087"/>
                <a:gd name="connsiteX341" fmla="*/ 95353 w 877013"/>
                <a:gd name="connsiteY341" fmla="*/ 16522 h 206087"/>
                <a:gd name="connsiteX342" fmla="*/ 100280 w 877013"/>
                <a:gd name="connsiteY342" fmla="*/ 25217 h 206087"/>
                <a:gd name="connsiteX343" fmla="*/ 103178 w 877013"/>
                <a:gd name="connsiteY343" fmla="*/ 23478 h 206087"/>
                <a:gd name="connsiteX344" fmla="*/ 98251 w 877013"/>
                <a:gd name="connsiteY344" fmla="*/ 14783 h 206087"/>
                <a:gd name="connsiteX345" fmla="*/ 95353 w 877013"/>
                <a:gd name="connsiteY345" fmla="*/ 16522 h 206087"/>
                <a:gd name="connsiteX346" fmla="*/ 125785 w 877013"/>
                <a:gd name="connsiteY346" fmla="*/ 68986 h 206087"/>
                <a:gd name="connsiteX347" fmla="*/ 130711 w 877013"/>
                <a:gd name="connsiteY347" fmla="*/ 77681 h 206087"/>
                <a:gd name="connsiteX348" fmla="*/ 133610 w 877013"/>
                <a:gd name="connsiteY348" fmla="*/ 75942 h 206087"/>
                <a:gd name="connsiteX349" fmla="*/ 128683 w 877013"/>
                <a:gd name="connsiteY349" fmla="*/ 67247 h 206087"/>
                <a:gd name="connsiteX350" fmla="*/ 125785 w 877013"/>
                <a:gd name="connsiteY350" fmla="*/ 68986 h 206087"/>
                <a:gd name="connsiteX351" fmla="*/ 115641 w 877013"/>
                <a:gd name="connsiteY351" fmla="*/ 51594 h 206087"/>
                <a:gd name="connsiteX352" fmla="*/ 120568 w 877013"/>
                <a:gd name="connsiteY352" fmla="*/ 60290 h 206087"/>
                <a:gd name="connsiteX353" fmla="*/ 123466 w 877013"/>
                <a:gd name="connsiteY353" fmla="*/ 58551 h 206087"/>
                <a:gd name="connsiteX354" fmla="*/ 118539 w 877013"/>
                <a:gd name="connsiteY354" fmla="*/ 49855 h 206087"/>
                <a:gd name="connsiteX355" fmla="*/ 115641 w 877013"/>
                <a:gd name="connsiteY355" fmla="*/ 51594 h 206087"/>
                <a:gd name="connsiteX356" fmla="*/ 186358 w 877013"/>
                <a:gd name="connsiteY356" fmla="*/ 173914 h 206087"/>
                <a:gd name="connsiteX357" fmla="*/ 191285 w 877013"/>
                <a:gd name="connsiteY357" fmla="*/ 182609 h 206087"/>
                <a:gd name="connsiteX358" fmla="*/ 194183 w 877013"/>
                <a:gd name="connsiteY358" fmla="*/ 180870 h 206087"/>
                <a:gd name="connsiteX359" fmla="*/ 189257 w 877013"/>
                <a:gd name="connsiteY359" fmla="*/ 172174 h 206087"/>
                <a:gd name="connsiteX360" fmla="*/ 186358 w 877013"/>
                <a:gd name="connsiteY360" fmla="*/ 173914 h 206087"/>
                <a:gd name="connsiteX361" fmla="*/ 253888 w 877013"/>
                <a:gd name="connsiteY361" fmla="*/ 167827 h 206087"/>
                <a:gd name="connsiteX362" fmla="*/ 256786 w 877013"/>
                <a:gd name="connsiteY362" fmla="*/ 169566 h 206087"/>
                <a:gd name="connsiteX363" fmla="*/ 261713 w 877013"/>
                <a:gd name="connsiteY363" fmla="*/ 160870 h 206087"/>
                <a:gd name="connsiteX364" fmla="*/ 258815 w 877013"/>
                <a:gd name="connsiteY364" fmla="*/ 159131 h 206087"/>
                <a:gd name="connsiteX365" fmla="*/ 253888 w 877013"/>
                <a:gd name="connsiteY365" fmla="*/ 167827 h 206087"/>
                <a:gd name="connsiteX366" fmla="*/ 284029 w 877013"/>
                <a:gd name="connsiteY366" fmla="*/ 115363 h 206087"/>
                <a:gd name="connsiteX367" fmla="*/ 286928 w 877013"/>
                <a:gd name="connsiteY367" fmla="*/ 117102 h 206087"/>
                <a:gd name="connsiteX368" fmla="*/ 291855 w 877013"/>
                <a:gd name="connsiteY368" fmla="*/ 108406 h 206087"/>
                <a:gd name="connsiteX369" fmla="*/ 288957 w 877013"/>
                <a:gd name="connsiteY369" fmla="*/ 106667 h 206087"/>
                <a:gd name="connsiteX370" fmla="*/ 284029 w 877013"/>
                <a:gd name="connsiteY370" fmla="*/ 115363 h 206087"/>
                <a:gd name="connsiteX371" fmla="*/ 231571 w 877013"/>
                <a:gd name="connsiteY371" fmla="*/ 199711 h 206087"/>
                <a:gd name="connsiteX372" fmla="*/ 233310 w 877013"/>
                <a:gd name="connsiteY372" fmla="*/ 202609 h 206087"/>
                <a:gd name="connsiteX373" fmla="*/ 241425 w 877013"/>
                <a:gd name="connsiteY373" fmla="*/ 195653 h 206087"/>
                <a:gd name="connsiteX374" fmla="*/ 238817 w 877013"/>
                <a:gd name="connsiteY374" fmla="*/ 193624 h 206087"/>
                <a:gd name="connsiteX375" fmla="*/ 231861 w 877013"/>
                <a:gd name="connsiteY375" fmla="*/ 199711 h 206087"/>
                <a:gd name="connsiteX376" fmla="*/ 243744 w 877013"/>
                <a:gd name="connsiteY376" fmla="*/ 185218 h 206087"/>
                <a:gd name="connsiteX377" fmla="*/ 246642 w 877013"/>
                <a:gd name="connsiteY377" fmla="*/ 186957 h 206087"/>
                <a:gd name="connsiteX378" fmla="*/ 251569 w 877013"/>
                <a:gd name="connsiteY378" fmla="*/ 178262 h 206087"/>
                <a:gd name="connsiteX379" fmla="*/ 248671 w 877013"/>
                <a:gd name="connsiteY379" fmla="*/ 176522 h 206087"/>
                <a:gd name="connsiteX380" fmla="*/ 243744 w 877013"/>
                <a:gd name="connsiteY380" fmla="*/ 185218 h 206087"/>
                <a:gd name="connsiteX381" fmla="*/ 199980 w 877013"/>
                <a:gd name="connsiteY381" fmla="*/ 191015 h 206087"/>
                <a:gd name="connsiteX382" fmla="*/ 199400 w 877013"/>
                <a:gd name="connsiteY382" fmla="*/ 189856 h 206087"/>
                <a:gd name="connsiteX383" fmla="*/ 196502 w 877013"/>
                <a:gd name="connsiteY383" fmla="*/ 191595 h 206087"/>
                <a:gd name="connsiteX384" fmla="*/ 197082 w 877013"/>
                <a:gd name="connsiteY384" fmla="*/ 192754 h 206087"/>
                <a:gd name="connsiteX385" fmla="*/ 202878 w 877013"/>
                <a:gd name="connsiteY385" fmla="*/ 200001 h 206087"/>
                <a:gd name="connsiteX386" fmla="*/ 205197 w 877013"/>
                <a:gd name="connsiteY386" fmla="*/ 197392 h 206087"/>
                <a:gd name="connsiteX387" fmla="*/ 199980 w 877013"/>
                <a:gd name="connsiteY387" fmla="*/ 191305 h 206087"/>
                <a:gd name="connsiteX388" fmla="*/ 294173 w 877013"/>
                <a:gd name="connsiteY388" fmla="*/ 97681 h 206087"/>
                <a:gd name="connsiteX389" fmla="*/ 297072 w 877013"/>
                <a:gd name="connsiteY389" fmla="*/ 99421 h 206087"/>
                <a:gd name="connsiteX390" fmla="*/ 301999 w 877013"/>
                <a:gd name="connsiteY390" fmla="*/ 90725 h 206087"/>
                <a:gd name="connsiteX391" fmla="*/ 299101 w 877013"/>
                <a:gd name="connsiteY391" fmla="*/ 88986 h 206087"/>
                <a:gd name="connsiteX392" fmla="*/ 294173 w 877013"/>
                <a:gd name="connsiteY392" fmla="*/ 97681 h 206087"/>
                <a:gd name="connsiteX393" fmla="*/ 494443 w 877013"/>
                <a:gd name="connsiteY393" fmla="*/ 199711 h 206087"/>
                <a:gd name="connsiteX394" fmla="*/ 503718 w 877013"/>
                <a:gd name="connsiteY394" fmla="*/ 204928 h 206087"/>
                <a:gd name="connsiteX395" fmla="*/ 504587 w 877013"/>
                <a:gd name="connsiteY395" fmla="*/ 201740 h 206087"/>
                <a:gd name="connsiteX396" fmla="*/ 496472 w 877013"/>
                <a:gd name="connsiteY396" fmla="*/ 197392 h 206087"/>
                <a:gd name="connsiteX397" fmla="*/ 494153 w 877013"/>
                <a:gd name="connsiteY397" fmla="*/ 200001 h 206087"/>
                <a:gd name="connsiteX398" fmla="*/ 0 w 877013"/>
                <a:gd name="connsiteY398" fmla="*/ 102319 h 206087"/>
                <a:gd name="connsiteX399" fmla="*/ 2898 w 877013"/>
                <a:gd name="connsiteY399" fmla="*/ 104058 h 206087"/>
                <a:gd name="connsiteX400" fmla="*/ 5507 w 877013"/>
                <a:gd name="connsiteY400" fmla="*/ 99710 h 206087"/>
                <a:gd name="connsiteX401" fmla="*/ 2609 w 877013"/>
                <a:gd name="connsiteY401" fmla="*/ 97971 h 206087"/>
                <a:gd name="connsiteX402" fmla="*/ 0 w 877013"/>
                <a:gd name="connsiteY402" fmla="*/ 102319 h 206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</a:cxnLst>
              <a:rect l="l" t="t" r="r" b="b"/>
              <a:pathLst>
                <a:path w="877013" h="206087">
                  <a:moveTo>
                    <a:pt x="877013" y="104058"/>
                  </a:moveTo>
                  <a:lnTo>
                    <a:pt x="874405" y="108406"/>
                  </a:lnTo>
                  <a:lnTo>
                    <a:pt x="871507" y="106667"/>
                  </a:lnTo>
                  <a:lnTo>
                    <a:pt x="874115" y="102319"/>
                  </a:lnTo>
                  <a:lnTo>
                    <a:pt x="877013" y="104058"/>
                  </a:lnTo>
                  <a:close/>
                  <a:moveTo>
                    <a:pt x="689786" y="37101"/>
                  </a:moveTo>
                  <a:lnTo>
                    <a:pt x="695003" y="46087"/>
                  </a:lnTo>
                  <a:lnTo>
                    <a:pt x="697901" y="44348"/>
                  </a:lnTo>
                  <a:lnTo>
                    <a:pt x="692684" y="35362"/>
                  </a:lnTo>
                  <a:lnTo>
                    <a:pt x="689786" y="37101"/>
                  </a:lnTo>
                  <a:close/>
                  <a:moveTo>
                    <a:pt x="666310" y="5507"/>
                  </a:moveTo>
                  <a:cubicBezTo>
                    <a:pt x="669208" y="6666"/>
                    <a:pt x="671817" y="8696"/>
                    <a:pt x="674135" y="11014"/>
                  </a:cubicBezTo>
                  <a:lnTo>
                    <a:pt x="676744" y="8696"/>
                  </a:lnTo>
                  <a:cubicBezTo>
                    <a:pt x="674135" y="6087"/>
                    <a:pt x="671237" y="3768"/>
                    <a:pt x="667759" y="2319"/>
                  </a:cubicBezTo>
                  <a:lnTo>
                    <a:pt x="666310" y="5507"/>
                  </a:lnTo>
                  <a:close/>
                  <a:moveTo>
                    <a:pt x="679352" y="19130"/>
                  </a:moveTo>
                  <a:lnTo>
                    <a:pt x="684569" y="28116"/>
                  </a:lnTo>
                  <a:lnTo>
                    <a:pt x="687468" y="26377"/>
                  </a:lnTo>
                  <a:lnTo>
                    <a:pt x="682250" y="17391"/>
                  </a:lnTo>
                  <a:lnTo>
                    <a:pt x="679352" y="19130"/>
                  </a:lnTo>
                  <a:close/>
                  <a:moveTo>
                    <a:pt x="741375" y="126377"/>
                  </a:moveTo>
                  <a:lnTo>
                    <a:pt x="746592" y="135363"/>
                  </a:lnTo>
                  <a:lnTo>
                    <a:pt x="749490" y="133624"/>
                  </a:lnTo>
                  <a:lnTo>
                    <a:pt x="744273" y="124638"/>
                  </a:lnTo>
                  <a:lnTo>
                    <a:pt x="741375" y="126377"/>
                  </a:lnTo>
                  <a:close/>
                  <a:moveTo>
                    <a:pt x="761953" y="162029"/>
                  </a:moveTo>
                  <a:lnTo>
                    <a:pt x="767170" y="171015"/>
                  </a:lnTo>
                  <a:lnTo>
                    <a:pt x="770068" y="169276"/>
                  </a:lnTo>
                  <a:lnTo>
                    <a:pt x="764851" y="160290"/>
                  </a:lnTo>
                  <a:lnTo>
                    <a:pt x="761953" y="162029"/>
                  </a:lnTo>
                  <a:close/>
                  <a:moveTo>
                    <a:pt x="699930" y="54783"/>
                  </a:moveTo>
                  <a:lnTo>
                    <a:pt x="705147" y="63768"/>
                  </a:lnTo>
                  <a:lnTo>
                    <a:pt x="708045" y="62029"/>
                  </a:lnTo>
                  <a:lnTo>
                    <a:pt x="702828" y="53043"/>
                  </a:lnTo>
                  <a:lnTo>
                    <a:pt x="699930" y="54783"/>
                  </a:lnTo>
                  <a:close/>
                  <a:moveTo>
                    <a:pt x="710363" y="72754"/>
                  </a:moveTo>
                  <a:lnTo>
                    <a:pt x="715580" y="81739"/>
                  </a:lnTo>
                  <a:lnTo>
                    <a:pt x="718479" y="80000"/>
                  </a:lnTo>
                  <a:lnTo>
                    <a:pt x="713262" y="71015"/>
                  </a:lnTo>
                  <a:lnTo>
                    <a:pt x="710363" y="72754"/>
                  </a:lnTo>
                  <a:close/>
                  <a:moveTo>
                    <a:pt x="720507" y="90725"/>
                  </a:moveTo>
                  <a:lnTo>
                    <a:pt x="725724" y="99710"/>
                  </a:lnTo>
                  <a:lnTo>
                    <a:pt x="728623" y="97971"/>
                  </a:lnTo>
                  <a:lnTo>
                    <a:pt x="723406" y="88986"/>
                  </a:lnTo>
                  <a:lnTo>
                    <a:pt x="720507" y="90725"/>
                  </a:lnTo>
                  <a:close/>
                  <a:moveTo>
                    <a:pt x="600520" y="71015"/>
                  </a:moveTo>
                  <a:lnTo>
                    <a:pt x="603418" y="72754"/>
                  </a:lnTo>
                  <a:lnTo>
                    <a:pt x="608635" y="63768"/>
                  </a:lnTo>
                  <a:lnTo>
                    <a:pt x="605736" y="62029"/>
                  </a:lnTo>
                  <a:lnTo>
                    <a:pt x="600520" y="71015"/>
                  </a:lnTo>
                  <a:close/>
                  <a:moveTo>
                    <a:pt x="783110" y="197682"/>
                  </a:moveTo>
                  <a:cubicBezTo>
                    <a:pt x="785718" y="200291"/>
                    <a:pt x="788616" y="202609"/>
                    <a:pt x="792095" y="204059"/>
                  </a:cubicBezTo>
                  <a:lnTo>
                    <a:pt x="793544" y="200870"/>
                  </a:lnTo>
                  <a:cubicBezTo>
                    <a:pt x="790645" y="199711"/>
                    <a:pt x="788037" y="197682"/>
                    <a:pt x="785718" y="195363"/>
                  </a:cubicBezTo>
                  <a:lnTo>
                    <a:pt x="783110" y="197682"/>
                  </a:lnTo>
                  <a:close/>
                  <a:moveTo>
                    <a:pt x="850929" y="142319"/>
                  </a:moveTo>
                  <a:lnTo>
                    <a:pt x="853827" y="144058"/>
                  </a:lnTo>
                  <a:lnTo>
                    <a:pt x="859044" y="135073"/>
                  </a:lnTo>
                  <a:lnTo>
                    <a:pt x="856146" y="133334"/>
                  </a:lnTo>
                  <a:lnTo>
                    <a:pt x="850929" y="142319"/>
                  </a:lnTo>
                  <a:close/>
                  <a:moveTo>
                    <a:pt x="772097" y="179711"/>
                  </a:moveTo>
                  <a:lnTo>
                    <a:pt x="777314" y="188696"/>
                  </a:lnTo>
                  <a:lnTo>
                    <a:pt x="780212" y="186957"/>
                  </a:lnTo>
                  <a:lnTo>
                    <a:pt x="774995" y="177971"/>
                  </a:lnTo>
                  <a:lnTo>
                    <a:pt x="772097" y="179711"/>
                  </a:lnTo>
                  <a:close/>
                  <a:moveTo>
                    <a:pt x="822816" y="191015"/>
                  </a:moveTo>
                  <a:cubicBezTo>
                    <a:pt x="821946" y="192464"/>
                    <a:pt x="820787" y="193914"/>
                    <a:pt x="819628" y="195073"/>
                  </a:cubicBezTo>
                  <a:lnTo>
                    <a:pt x="822237" y="197392"/>
                  </a:lnTo>
                  <a:cubicBezTo>
                    <a:pt x="823686" y="195943"/>
                    <a:pt x="824845" y="194204"/>
                    <a:pt x="825714" y="192464"/>
                  </a:cubicBezTo>
                  <a:lnTo>
                    <a:pt x="828033" y="188407"/>
                  </a:lnTo>
                  <a:lnTo>
                    <a:pt x="825135" y="186667"/>
                  </a:lnTo>
                  <a:lnTo>
                    <a:pt x="822816" y="190725"/>
                  </a:lnTo>
                  <a:close/>
                  <a:moveTo>
                    <a:pt x="802818" y="202609"/>
                  </a:moveTo>
                  <a:lnTo>
                    <a:pt x="802818" y="206088"/>
                  </a:lnTo>
                  <a:cubicBezTo>
                    <a:pt x="806586" y="206088"/>
                    <a:pt x="810064" y="205218"/>
                    <a:pt x="813542" y="203769"/>
                  </a:cubicBezTo>
                  <a:lnTo>
                    <a:pt x="812093" y="200580"/>
                  </a:lnTo>
                  <a:cubicBezTo>
                    <a:pt x="809194" y="201740"/>
                    <a:pt x="806006" y="202609"/>
                    <a:pt x="802818" y="202609"/>
                  </a:cubicBezTo>
                  <a:close/>
                  <a:moveTo>
                    <a:pt x="730941" y="108406"/>
                  </a:moveTo>
                  <a:lnTo>
                    <a:pt x="736158" y="117392"/>
                  </a:lnTo>
                  <a:lnTo>
                    <a:pt x="739056" y="115652"/>
                  </a:lnTo>
                  <a:lnTo>
                    <a:pt x="733840" y="106667"/>
                  </a:lnTo>
                  <a:lnTo>
                    <a:pt x="730941" y="108406"/>
                  </a:lnTo>
                  <a:close/>
                  <a:moveTo>
                    <a:pt x="621097" y="35362"/>
                  </a:moveTo>
                  <a:lnTo>
                    <a:pt x="623996" y="37101"/>
                  </a:lnTo>
                  <a:lnTo>
                    <a:pt x="629212" y="28116"/>
                  </a:lnTo>
                  <a:lnTo>
                    <a:pt x="626314" y="26377"/>
                  </a:lnTo>
                  <a:lnTo>
                    <a:pt x="621097" y="35362"/>
                  </a:lnTo>
                  <a:close/>
                  <a:moveTo>
                    <a:pt x="590086" y="88986"/>
                  </a:moveTo>
                  <a:lnTo>
                    <a:pt x="592984" y="90725"/>
                  </a:lnTo>
                  <a:lnTo>
                    <a:pt x="598201" y="81739"/>
                  </a:lnTo>
                  <a:lnTo>
                    <a:pt x="595303" y="80000"/>
                  </a:lnTo>
                  <a:lnTo>
                    <a:pt x="590086" y="88986"/>
                  </a:lnTo>
                  <a:close/>
                  <a:moveTo>
                    <a:pt x="646312" y="2319"/>
                  </a:moveTo>
                  <a:lnTo>
                    <a:pt x="647761" y="5507"/>
                  </a:lnTo>
                  <a:cubicBezTo>
                    <a:pt x="650659" y="4348"/>
                    <a:pt x="653847" y="3478"/>
                    <a:pt x="657036" y="3478"/>
                  </a:cubicBezTo>
                  <a:lnTo>
                    <a:pt x="657036" y="3478"/>
                  </a:lnTo>
                  <a:lnTo>
                    <a:pt x="657036" y="0"/>
                  </a:lnTo>
                  <a:cubicBezTo>
                    <a:pt x="653268" y="0"/>
                    <a:pt x="649790" y="869"/>
                    <a:pt x="646312" y="2319"/>
                  </a:cubicBezTo>
                  <a:close/>
                  <a:moveTo>
                    <a:pt x="633850" y="13623"/>
                  </a:moveTo>
                  <a:lnTo>
                    <a:pt x="631531" y="17681"/>
                  </a:lnTo>
                  <a:lnTo>
                    <a:pt x="634429" y="19420"/>
                  </a:lnTo>
                  <a:lnTo>
                    <a:pt x="636748" y="15362"/>
                  </a:lnTo>
                  <a:cubicBezTo>
                    <a:pt x="637617" y="13913"/>
                    <a:pt x="638777" y="12464"/>
                    <a:pt x="639936" y="11014"/>
                  </a:cubicBezTo>
                  <a:lnTo>
                    <a:pt x="637327" y="8696"/>
                  </a:lnTo>
                  <a:cubicBezTo>
                    <a:pt x="635878" y="10145"/>
                    <a:pt x="634719" y="11884"/>
                    <a:pt x="633850" y="13623"/>
                  </a:cubicBezTo>
                  <a:close/>
                  <a:moveTo>
                    <a:pt x="840785" y="160290"/>
                  </a:moveTo>
                  <a:lnTo>
                    <a:pt x="843683" y="162029"/>
                  </a:lnTo>
                  <a:lnTo>
                    <a:pt x="848900" y="153044"/>
                  </a:lnTo>
                  <a:lnTo>
                    <a:pt x="846002" y="151305"/>
                  </a:lnTo>
                  <a:lnTo>
                    <a:pt x="840785" y="160290"/>
                  </a:lnTo>
                  <a:close/>
                  <a:moveTo>
                    <a:pt x="861363" y="124348"/>
                  </a:moveTo>
                  <a:lnTo>
                    <a:pt x="864261" y="126087"/>
                  </a:lnTo>
                  <a:lnTo>
                    <a:pt x="869478" y="117102"/>
                  </a:lnTo>
                  <a:lnTo>
                    <a:pt x="866580" y="115363"/>
                  </a:lnTo>
                  <a:lnTo>
                    <a:pt x="861363" y="124348"/>
                  </a:lnTo>
                  <a:close/>
                  <a:moveTo>
                    <a:pt x="830352" y="177971"/>
                  </a:moveTo>
                  <a:lnTo>
                    <a:pt x="833250" y="179711"/>
                  </a:lnTo>
                  <a:lnTo>
                    <a:pt x="838467" y="170725"/>
                  </a:lnTo>
                  <a:lnTo>
                    <a:pt x="835569" y="168986"/>
                  </a:lnTo>
                  <a:lnTo>
                    <a:pt x="830352" y="177971"/>
                  </a:lnTo>
                  <a:close/>
                  <a:moveTo>
                    <a:pt x="751519" y="144058"/>
                  </a:moveTo>
                  <a:lnTo>
                    <a:pt x="756736" y="153044"/>
                  </a:lnTo>
                  <a:lnTo>
                    <a:pt x="759634" y="151305"/>
                  </a:lnTo>
                  <a:lnTo>
                    <a:pt x="754417" y="142319"/>
                  </a:lnTo>
                  <a:lnTo>
                    <a:pt x="751519" y="144058"/>
                  </a:lnTo>
                  <a:close/>
                  <a:moveTo>
                    <a:pt x="610664" y="53333"/>
                  </a:moveTo>
                  <a:lnTo>
                    <a:pt x="613562" y="55073"/>
                  </a:lnTo>
                  <a:lnTo>
                    <a:pt x="618779" y="46087"/>
                  </a:lnTo>
                  <a:lnTo>
                    <a:pt x="615880" y="44348"/>
                  </a:lnTo>
                  <a:lnTo>
                    <a:pt x="610664" y="53333"/>
                  </a:lnTo>
                  <a:close/>
                  <a:moveTo>
                    <a:pt x="584869" y="97971"/>
                  </a:moveTo>
                  <a:lnTo>
                    <a:pt x="580811" y="104928"/>
                  </a:lnTo>
                  <a:lnTo>
                    <a:pt x="581681" y="104928"/>
                  </a:lnTo>
                  <a:lnTo>
                    <a:pt x="580522" y="106667"/>
                  </a:lnTo>
                  <a:lnTo>
                    <a:pt x="583420" y="108406"/>
                  </a:lnTo>
                  <a:lnTo>
                    <a:pt x="587478" y="101450"/>
                  </a:lnTo>
                  <a:lnTo>
                    <a:pt x="586608" y="101450"/>
                  </a:lnTo>
                  <a:lnTo>
                    <a:pt x="587767" y="99710"/>
                  </a:lnTo>
                  <a:lnTo>
                    <a:pt x="584869" y="97971"/>
                  </a:lnTo>
                  <a:close/>
                  <a:moveTo>
                    <a:pt x="51299" y="13623"/>
                  </a:moveTo>
                  <a:lnTo>
                    <a:pt x="48111" y="19130"/>
                  </a:lnTo>
                  <a:lnTo>
                    <a:pt x="51009" y="20870"/>
                  </a:lnTo>
                  <a:lnTo>
                    <a:pt x="54198" y="15362"/>
                  </a:lnTo>
                  <a:cubicBezTo>
                    <a:pt x="54777" y="14493"/>
                    <a:pt x="55357" y="13333"/>
                    <a:pt x="56226" y="12464"/>
                  </a:cubicBezTo>
                  <a:lnTo>
                    <a:pt x="53618" y="10435"/>
                  </a:lnTo>
                  <a:cubicBezTo>
                    <a:pt x="52749" y="11594"/>
                    <a:pt x="52169" y="12464"/>
                    <a:pt x="51299" y="13623"/>
                  </a:cubicBezTo>
                  <a:close/>
                  <a:moveTo>
                    <a:pt x="61443" y="3478"/>
                  </a:moveTo>
                  <a:lnTo>
                    <a:pt x="63182" y="6377"/>
                  </a:lnTo>
                  <a:cubicBezTo>
                    <a:pt x="66080" y="4927"/>
                    <a:pt x="68979" y="4058"/>
                    <a:pt x="72167" y="3768"/>
                  </a:cubicBezTo>
                  <a:lnTo>
                    <a:pt x="72167" y="290"/>
                  </a:lnTo>
                  <a:cubicBezTo>
                    <a:pt x="68109" y="580"/>
                    <a:pt x="64921" y="1739"/>
                    <a:pt x="61733" y="3478"/>
                  </a:cubicBezTo>
                  <a:close/>
                  <a:moveTo>
                    <a:pt x="392135" y="25217"/>
                  </a:moveTo>
                  <a:lnTo>
                    <a:pt x="397062" y="33913"/>
                  </a:lnTo>
                  <a:lnTo>
                    <a:pt x="399960" y="32174"/>
                  </a:lnTo>
                  <a:lnTo>
                    <a:pt x="395033" y="23478"/>
                  </a:lnTo>
                  <a:lnTo>
                    <a:pt x="392135" y="25217"/>
                  </a:lnTo>
                  <a:close/>
                  <a:moveTo>
                    <a:pt x="264031" y="150145"/>
                  </a:moveTo>
                  <a:lnTo>
                    <a:pt x="266930" y="151884"/>
                  </a:lnTo>
                  <a:lnTo>
                    <a:pt x="271857" y="143189"/>
                  </a:lnTo>
                  <a:lnTo>
                    <a:pt x="268959" y="141450"/>
                  </a:lnTo>
                  <a:lnTo>
                    <a:pt x="264031" y="150145"/>
                  </a:lnTo>
                  <a:close/>
                  <a:moveTo>
                    <a:pt x="274175" y="132754"/>
                  </a:moveTo>
                  <a:lnTo>
                    <a:pt x="277074" y="134493"/>
                  </a:lnTo>
                  <a:lnTo>
                    <a:pt x="282001" y="125797"/>
                  </a:lnTo>
                  <a:lnTo>
                    <a:pt x="279103" y="124058"/>
                  </a:lnTo>
                  <a:lnTo>
                    <a:pt x="274175" y="132754"/>
                  </a:lnTo>
                  <a:close/>
                  <a:moveTo>
                    <a:pt x="442565" y="112754"/>
                  </a:moveTo>
                  <a:lnTo>
                    <a:pt x="447491" y="121450"/>
                  </a:lnTo>
                  <a:lnTo>
                    <a:pt x="450390" y="119710"/>
                  </a:lnTo>
                  <a:lnTo>
                    <a:pt x="445463" y="111015"/>
                  </a:lnTo>
                  <a:lnTo>
                    <a:pt x="442565" y="112754"/>
                  </a:lnTo>
                  <a:close/>
                  <a:moveTo>
                    <a:pt x="314461" y="62899"/>
                  </a:moveTo>
                  <a:lnTo>
                    <a:pt x="317359" y="64638"/>
                  </a:lnTo>
                  <a:lnTo>
                    <a:pt x="322287" y="55942"/>
                  </a:lnTo>
                  <a:lnTo>
                    <a:pt x="319388" y="54203"/>
                  </a:lnTo>
                  <a:lnTo>
                    <a:pt x="314461" y="62899"/>
                  </a:lnTo>
                  <a:close/>
                  <a:moveTo>
                    <a:pt x="432421" y="95362"/>
                  </a:moveTo>
                  <a:lnTo>
                    <a:pt x="437348" y="104058"/>
                  </a:lnTo>
                  <a:lnTo>
                    <a:pt x="440246" y="102319"/>
                  </a:lnTo>
                  <a:lnTo>
                    <a:pt x="435319" y="93623"/>
                  </a:lnTo>
                  <a:lnTo>
                    <a:pt x="432421" y="95362"/>
                  </a:lnTo>
                  <a:close/>
                  <a:moveTo>
                    <a:pt x="334459" y="27826"/>
                  </a:moveTo>
                  <a:lnTo>
                    <a:pt x="337358" y="29565"/>
                  </a:lnTo>
                  <a:lnTo>
                    <a:pt x="342284" y="20870"/>
                  </a:lnTo>
                  <a:lnTo>
                    <a:pt x="339386" y="19130"/>
                  </a:lnTo>
                  <a:lnTo>
                    <a:pt x="334459" y="27826"/>
                  </a:lnTo>
                  <a:close/>
                  <a:moveTo>
                    <a:pt x="27823" y="53913"/>
                  </a:moveTo>
                  <a:lnTo>
                    <a:pt x="30721" y="55652"/>
                  </a:lnTo>
                  <a:lnTo>
                    <a:pt x="35649" y="46957"/>
                  </a:lnTo>
                  <a:lnTo>
                    <a:pt x="32750" y="45218"/>
                  </a:lnTo>
                  <a:lnTo>
                    <a:pt x="27823" y="53913"/>
                  </a:lnTo>
                  <a:close/>
                  <a:moveTo>
                    <a:pt x="37967" y="36522"/>
                  </a:moveTo>
                  <a:lnTo>
                    <a:pt x="40865" y="38261"/>
                  </a:lnTo>
                  <a:lnTo>
                    <a:pt x="45793" y="29565"/>
                  </a:lnTo>
                  <a:lnTo>
                    <a:pt x="42894" y="27826"/>
                  </a:lnTo>
                  <a:lnTo>
                    <a:pt x="37967" y="36522"/>
                  </a:lnTo>
                  <a:close/>
                  <a:moveTo>
                    <a:pt x="17679" y="71594"/>
                  </a:moveTo>
                  <a:lnTo>
                    <a:pt x="20578" y="73333"/>
                  </a:lnTo>
                  <a:lnTo>
                    <a:pt x="25505" y="64638"/>
                  </a:lnTo>
                  <a:lnTo>
                    <a:pt x="22607" y="62899"/>
                  </a:lnTo>
                  <a:lnTo>
                    <a:pt x="17679" y="71594"/>
                  </a:lnTo>
                  <a:close/>
                  <a:moveTo>
                    <a:pt x="105497" y="34203"/>
                  </a:moveTo>
                  <a:lnTo>
                    <a:pt x="110424" y="42899"/>
                  </a:lnTo>
                  <a:lnTo>
                    <a:pt x="113322" y="41159"/>
                  </a:lnTo>
                  <a:lnTo>
                    <a:pt x="108395" y="32464"/>
                  </a:lnTo>
                  <a:lnTo>
                    <a:pt x="105497" y="34203"/>
                  </a:lnTo>
                  <a:close/>
                  <a:moveTo>
                    <a:pt x="7535" y="88986"/>
                  </a:moveTo>
                  <a:lnTo>
                    <a:pt x="10434" y="90725"/>
                  </a:lnTo>
                  <a:lnTo>
                    <a:pt x="15361" y="82029"/>
                  </a:lnTo>
                  <a:lnTo>
                    <a:pt x="12463" y="80290"/>
                  </a:lnTo>
                  <a:lnTo>
                    <a:pt x="7535" y="88986"/>
                  </a:lnTo>
                  <a:close/>
                  <a:moveTo>
                    <a:pt x="570667" y="124058"/>
                  </a:moveTo>
                  <a:lnTo>
                    <a:pt x="573566" y="125797"/>
                  </a:lnTo>
                  <a:lnTo>
                    <a:pt x="578493" y="117102"/>
                  </a:lnTo>
                  <a:lnTo>
                    <a:pt x="575594" y="115363"/>
                  </a:lnTo>
                  <a:lnTo>
                    <a:pt x="570667" y="124058"/>
                  </a:lnTo>
                  <a:close/>
                  <a:moveTo>
                    <a:pt x="213312" y="201740"/>
                  </a:moveTo>
                  <a:lnTo>
                    <a:pt x="212443" y="204928"/>
                  </a:lnTo>
                  <a:cubicBezTo>
                    <a:pt x="215051" y="205798"/>
                    <a:pt x="217659" y="206088"/>
                    <a:pt x="220268" y="206088"/>
                  </a:cubicBezTo>
                  <a:cubicBezTo>
                    <a:pt x="222876" y="206088"/>
                    <a:pt x="222007" y="206088"/>
                    <a:pt x="223166" y="206088"/>
                  </a:cubicBezTo>
                  <a:lnTo>
                    <a:pt x="223166" y="202609"/>
                  </a:lnTo>
                  <a:cubicBezTo>
                    <a:pt x="219688" y="202899"/>
                    <a:pt x="216500" y="202609"/>
                    <a:pt x="213602" y="201740"/>
                  </a:cubicBezTo>
                  <a:close/>
                  <a:moveTo>
                    <a:pt x="560524" y="141739"/>
                  </a:moveTo>
                  <a:lnTo>
                    <a:pt x="563422" y="143479"/>
                  </a:lnTo>
                  <a:lnTo>
                    <a:pt x="568349" y="134783"/>
                  </a:lnTo>
                  <a:lnTo>
                    <a:pt x="565450" y="133044"/>
                  </a:lnTo>
                  <a:lnTo>
                    <a:pt x="560524" y="141739"/>
                  </a:lnTo>
                  <a:close/>
                  <a:moveTo>
                    <a:pt x="402279" y="42899"/>
                  </a:moveTo>
                  <a:lnTo>
                    <a:pt x="407206" y="51594"/>
                  </a:lnTo>
                  <a:lnTo>
                    <a:pt x="410104" y="49855"/>
                  </a:lnTo>
                  <a:lnTo>
                    <a:pt x="405177" y="41159"/>
                  </a:lnTo>
                  <a:lnTo>
                    <a:pt x="402279" y="42899"/>
                  </a:lnTo>
                  <a:close/>
                  <a:moveTo>
                    <a:pt x="412423" y="60290"/>
                  </a:moveTo>
                  <a:lnTo>
                    <a:pt x="417349" y="68986"/>
                  </a:lnTo>
                  <a:lnTo>
                    <a:pt x="420248" y="67247"/>
                  </a:lnTo>
                  <a:lnTo>
                    <a:pt x="415321" y="58551"/>
                  </a:lnTo>
                  <a:lnTo>
                    <a:pt x="412423" y="60290"/>
                  </a:lnTo>
                  <a:close/>
                  <a:moveTo>
                    <a:pt x="304317" y="80290"/>
                  </a:moveTo>
                  <a:lnTo>
                    <a:pt x="307216" y="82029"/>
                  </a:lnTo>
                  <a:lnTo>
                    <a:pt x="312143" y="73333"/>
                  </a:lnTo>
                  <a:lnTo>
                    <a:pt x="309245" y="71594"/>
                  </a:lnTo>
                  <a:lnTo>
                    <a:pt x="304317" y="80290"/>
                  </a:lnTo>
                  <a:close/>
                  <a:moveTo>
                    <a:pt x="383440" y="6666"/>
                  </a:moveTo>
                  <a:lnTo>
                    <a:pt x="381121" y="9275"/>
                  </a:lnTo>
                  <a:cubicBezTo>
                    <a:pt x="383150" y="11014"/>
                    <a:pt x="384889" y="13044"/>
                    <a:pt x="386048" y="15362"/>
                  </a:cubicBezTo>
                  <a:lnTo>
                    <a:pt x="386918" y="16811"/>
                  </a:lnTo>
                  <a:lnTo>
                    <a:pt x="389816" y="15072"/>
                  </a:lnTo>
                  <a:lnTo>
                    <a:pt x="388947" y="13623"/>
                  </a:lnTo>
                  <a:cubicBezTo>
                    <a:pt x="387498" y="11014"/>
                    <a:pt x="385469" y="8696"/>
                    <a:pt x="383150" y="6666"/>
                  </a:cubicBezTo>
                  <a:close/>
                  <a:moveTo>
                    <a:pt x="324605" y="45218"/>
                  </a:moveTo>
                  <a:lnTo>
                    <a:pt x="327503" y="46957"/>
                  </a:lnTo>
                  <a:lnTo>
                    <a:pt x="332431" y="38261"/>
                  </a:lnTo>
                  <a:lnTo>
                    <a:pt x="329532" y="36522"/>
                  </a:lnTo>
                  <a:lnTo>
                    <a:pt x="324605" y="45218"/>
                  </a:lnTo>
                  <a:close/>
                  <a:moveTo>
                    <a:pt x="363442" y="290"/>
                  </a:moveTo>
                  <a:lnTo>
                    <a:pt x="363442" y="3768"/>
                  </a:lnTo>
                  <a:cubicBezTo>
                    <a:pt x="366920" y="3478"/>
                    <a:pt x="370108" y="3768"/>
                    <a:pt x="373006" y="4638"/>
                  </a:cubicBezTo>
                  <a:lnTo>
                    <a:pt x="373876" y="1449"/>
                  </a:lnTo>
                  <a:cubicBezTo>
                    <a:pt x="370398" y="290"/>
                    <a:pt x="366920" y="0"/>
                    <a:pt x="363152" y="290"/>
                  </a:cubicBezTo>
                  <a:close/>
                  <a:moveTo>
                    <a:pt x="81441" y="4638"/>
                  </a:moveTo>
                  <a:cubicBezTo>
                    <a:pt x="84339" y="5507"/>
                    <a:pt x="87238" y="7246"/>
                    <a:pt x="89556" y="9275"/>
                  </a:cubicBezTo>
                  <a:lnTo>
                    <a:pt x="91875" y="6666"/>
                  </a:lnTo>
                  <a:cubicBezTo>
                    <a:pt x="89267" y="4348"/>
                    <a:pt x="86079" y="2608"/>
                    <a:pt x="82600" y="1449"/>
                  </a:cubicBezTo>
                  <a:lnTo>
                    <a:pt x="81731" y="4638"/>
                  </a:lnTo>
                  <a:close/>
                  <a:moveTo>
                    <a:pt x="422277" y="77681"/>
                  </a:moveTo>
                  <a:lnTo>
                    <a:pt x="427204" y="86377"/>
                  </a:lnTo>
                  <a:lnTo>
                    <a:pt x="430102" y="84638"/>
                  </a:lnTo>
                  <a:lnTo>
                    <a:pt x="425175" y="75942"/>
                  </a:lnTo>
                  <a:lnTo>
                    <a:pt x="422277" y="77681"/>
                  </a:lnTo>
                  <a:close/>
                  <a:moveTo>
                    <a:pt x="472706" y="165218"/>
                  </a:moveTo>
                  <a:lnTo>
                    <a:pt x="477633" y="173914"/>
                  </a:lnTo>
                  <a:lnTo>
                    <a:pt x="480532" y="172174"/>
                  </a:lnTo>
                  <a:lnTo>
                    <a:pt x="475604" y="163479"/>
                  </a:lnTo>
                  <a:lnTo>
                    <a:pt x="472706" y="165218"/>
                  </a:lnTo>
                  <a:close/>
                  <a:moveTo>
                    <a:pt x="462852" y="147827"/>
                  </a:moveTo>
                  <a:lnTo>
                    <a:pt x="467779" y="156522"/>
                  </a:lnTo>
                  <a:lnTo>
                    <a:pt x="470678" y="154783"/>
                  </a:lnTo>
                  <a:lnTo>
                    <a:pt x="465751" y="146087"/>
                  </a:lnTo>
                  <a:lnTo>
                    <a:pt x="462852" y="147827"/>
                  </a:lnTo>
                  <a:close/>
                  <a:moveTo>
                    <a:pt x="550669" y="159131"/>
                  </a:moveTo>
                  <a:lnTo>
                    <a:pt x="553568" y="160870"/>
                  </a:lnTo>
                  <a:lnTo>
                    <a:pt x="558495" y="152175"/>
                  </a:lnTo>
                  <a:lnTo>
                    <a:pt x="555597" y="150435"/>
                  </a:lnTo>
                  <a:lnTo>
                    <a:pt x="550669" y="159131"/>
                  </a:lnTo>
                  <a:close/>
                  <a:moveTo>
                    <a:pt x="482850" y="182609"/>
                  </a:moveTo>
                  <a:lnTo>
                    <a:pt x="487777" y="191305"/>
                  </a:lnTo>
                  <a:lnTo>
                    <a:pt x="490676" y="189566"/>
                  </a:lnTo>
                  <a:lnTo>
                    <a:pt x="485748" y="180870"/>
                  </a:lnTo>
                  <a:lnTo>
                    <a:pt x="482850" y="182609"/>
                  </a:lnTo>
                  <a:close/>
                  <a:moveTo>
                    <a:pt x="514151" y="202609"/>
                  </a:moveTo>
                  <a:lnTo>
                    <a:pt x="514151" y="206088"/>
                  </a:lnTo>
                  <a:cubicBezTo>
                    <a:pt x="518209" y="205798"/>
                    <a:pt x="521687" y="204638"/>
                    <a:pt x="524585" y="202899"/>
                  </a:cubicBezTo>
                  <a:lnTo>
                    <a:pt x="522846" y="200001"/>
                  </a:lnTo>
                  <a:cubicBezTo>
                    <a:pt x="519948" y="201450"/>
                    <a:pt x="517050" y="202319"/>
                    <a:pt x="513862" y="202899"/>
                  </a:cubicBezTo>
                  <a:close/>
                  <a:moveTo>
                    <a:pt x="532120" y="191015"/>
                  </a:moveTo>
                  <a:cubicBezTo>
                    <a:pt x="531541" y="191885"/>
                    <a:pt x="530961" y="192754"/>
                    <a:pt x="530382" y="193624"/>
                  </a:cubicBezTo>
                  <a:lnTo>
                    <a:pt x="532990" y="195653"/>
                  </a:lnTo>
                  <a:cubicBezTo>
                    <a:pt x="533860" y="194783"/>
                    <a:pt x="534439" y="193624"/>
                    <a:pt x="535019" y="192464"/>
                  </a:cubicBezTo>
                  <a:lnTo>
                    <a:pt x="538207" y="186667"/>
                  </a:lnTo>
                  <a:lnTo>
                    <a:pt x="535309" y="184928"/>
                  </a:lnTo>
                  <a:lnTo>
                    <a:pt x="532120" y="190725"/>
                  </a:lnTo>
                  <a:close/>
                  <a:moveTo>
                    <a:pt x="540526" y="176522"/>
                  </a:moveTo>
                  <a:lnTo>
                    <a:pt x="543424" y="178262"/>
                  </a:lnTo>
                  <a:lnTo>
                    <a:pt x="548351" y="169566"/>
                  </a:lnTo>
                  <a:lnTo>
                    <a:pt x="545453" y="167827"/>
                  </a:lnTo>
                  <a:lnTo>
                    <a:pt x="540526" y="176522"/>
                  </a:lnTo>
                  <a:close/>
                  <a:moveTo>
                    <a:pt x="452708" y="130145"/>
                  </a:moveTo>
                  <a:lnTo>
                    <a:pt x="457635" y="138841"/>
                  </a:lnTo>
                  <a:lnTo>
                    <a:pt x="460534" y="137102"/>
                  </a:lnTo>
                  <a:lnTo>
                    <a:pt x="455607" y="128406"/>
                  </a:lnTo>
                  <a:lnTo>
                    <a:pt x="452708" y="130145"/>
                  </a:lnTo>
                  <a:close/>
                  <a:moveTo>
                    <a:pt x="344893" y="10435"/>
                  </a:moveTo>
                  <a:lnTo>
                    <a:pt x="347501" y="12464"/>
                  </a:lnTo>
                  <a:cubicBezTo>
                    <a:pt x="349530" y="9855"/>
                    <a:pt x="351849" y="7826"/>
                    <a:pt x="354747" y="6377"/>
                  </a:cubicBezTo>
                  <a:lnTo>
                    <a:pt x="353008" y="3478"/>
                  </a:lnTo>
                  <a:cubicBezTo>
                    <a:pt x="349820" y="5217"/>
                    <a:pt x="347212" y="7536"/>
                    <a:pt x="344893" y="10435"/>
                  </a:cubicBezTo>
                  <a:close/>
                  <a:moveTo>
                    <a:pt x="135639" y="86667"/>
                  </a:moveTo>
                  <a:lnTo>
                    <a:pt x="140566" y="95362"/>
                  </a:lnTo>
                  <a:lnTo>
                    <a:pt x="143464" y="93623"/>
                  </a:lnTo>
                  <a:lnTo>
                    <a:pt x="138537" y="84928"/>
                  </a:lnTo>
                  <a:lnTo>
                    <a:pt x="135639" y="86667"/>
                  </a:lnTo>
                  <a:close/>
                  <a:moveTo>
                    <a:pt x="155927" y="121450"/>
                  </a:moveTo>
                  <a:lnTo>
                    <a:pt x="160853" y="130145"/>
                  </a:lnTo>
                  <a:lnTo>
                    <a:pt x="163752" y="128406"/>
                  </a:lnTo>
                  <a:lnTo>
                    <a:pt x="158825" y="119710"/>
                  </a:lnTo>
                  <a:lnTo>
                    <a:pt x="155927" y="121450"/>
                  </a:lnTo>
                  <a:close/>
                  <a:moveTo>
                    <a:pt x="145783" y="104058"/>
                  </a:moveTo>
                  <a:lnTo>
                    <a:pt x="150710" y="112754"/>
                  </a:lnTo>
                  <a:lnTo>
                    <a:pt x="153608" y="111015"/>
                  </a:lnTo>
                  <a:lnTo>
                    <a:pt x="148681" y="102319"/>
                  </a:lnTo>
                  <a:lnTo>
                    <a:pt x="145783" y="104058"/>
                  </a:lnTo>
                  <a:close/>
                  <a:moveTo>
                    <a:pt x="176214" y="156522"/>
                  </a:moveTo>
                  <a:lnTo>
                    <a:pt x="181141" y="165218"/>
                  </a:lnTo>
                  <a:lnTo>
                    <a:pt x="184040" y="163479"/>
                  </a:lnTo>
                  <a:lnTo>
                    <a:pt x="179113" y="154783"/>
                  </a:lnTo>
                  <a:lnTo>
                    <a:pt x="176214" y="156522"/>
                  </a:lnTo>
                  <a:close/>
                  <a:moveTo>
                    <a:pt x="166070" y="139131"/>
                  </a:moveTo>
                  <a:lnTo>
                    <a:pt x="170997" y="147827"/>
                  </a:lnTo>
                  <a:lnTo>
                    <a:pt x="173896" y="146087"/>
                  </a:lnTo>
                  <a:lnTo>
                    <a:pt x="168969" y="137392"/>
                  </a:lnTo>
                  <a:lnTo>
                    <a:pt x="166070" y="139131"/>
                  </a:lnTo>
                  <a:close/>
                  <a:moveTo>
                    <a:pt x="95353" y="16522"/>
                  </a:moveTo>
                  <a:lnTo>
                    <a:pt x="100280" y="25217"/>
                  </a:lnTo>
                  <a:lnTo>
                    <a:pt x="103178" y="23478"/>
                  </a:lnTo>
                  <a:lnTo>
                    <a:pt x="98251" y="14783"/>
                  </a:lnTo>
                  <a:lnTo>
                    <a:pt x="95353" y="16522"/>
                  </a:lnTo>
                  <a:close/>
                  <a:moveTo>
                    <a:pt x="125785" y="68986"/>
                  </a:moveTo>
                  <a:lnTo>
                    <a:pt x="130711" y="77681"/>
                  </a:lnTo>
                  <a:lnTo>
                    <a:pt x="133610" y="75942"/>
                  </a:lnTo>
                  <a:lnTo>
                    <a:pt x="128683" y="67247"/>
                  </a:lnTo>
                  <a:lnTo>
                    <a:pt x="125785" y="68986"/>
                  </a:lnTo>
                  <a:close/>
                  <a:moveTo>
                    <a:pt x="115641" y="51594"/>
                  </a:moveTo>
                  <a:lnTo>
                    <a:pt x="120568" y="60290"/>
                  </a:lnTo>
                  <a:lnTo>
                    <a:pt x="123466" y="58551"/>
                  </a:lnTo>
                  <a:lnTo>
                    <a:pt x="118539" y="49855"/>
                  </a:lnTo>
                  <a:lnTo>
                    <a:pt x="115641" y="51594"/>
                  </a:lnTo>
                  <a:close/>
                  <a:moveTo>
                    <a:pt x="186358" y="173914"/>
                  </a:moveTo>
                  <a:lnTo>
                    <a:pt x="191285" y="182609"/>
                  </a:lnTo>
                  <a:lnTo>
                    <a:pt x="194183" y="180870"/>
                  </a:lnTo>
                  <a:lnTo>
                    <a:pt x="189257" y="172174"/>
                  </a:lnTo>
                  <a:lnTo>
                    <a:pt x="186358" y="173914"/>
                  </a:lnTo>
                  <a:close/>
                  <a:moveTo>
                    <a:pt x="253888" y="167827"/>
                  </a:moveTo>
                  <a:lnTo>
                    <a:pt x="256786" y="169566"/>
                  </a:lnTo>
                  <a:lnTo>
                    <a:pt x="261713" y="160870"/>
                  </a:lnTo>
                  <a:lnTo>
                    <a:pt x="258815" y="159131"/>
                  </a:lnTo>
                  <a:lnTo>
                    <a:pt x="253888" y="167827"/>
                  </a:lnTo>
                  <a:close/>
                  <a:moveTo>
                    <a:pt x="284029" y="115363"/>
                  </a:moveTo>
                  <a:lnTo>
                    <a:pt x="286928" y="117102"/>
                  </a:lnTo>
                  <a:lnTo>
                    <a:pt x="291855" y="108406"/>
                  </a:lnTo>
                  <a:lnTo>
                    <a:pt x="288957" y="106667"/>
                  </a:lnTo>
                  <a:lnTo>
                    <a:pt x="284029" y="115363"/>
                  </a:lnTo>
                  <a:close/>
                  <a:moveTo>
                    <a:pt x="231571" y="199711"/>
                  </a:moveTo>
                  <a:lnTo>
                    <a:pt x="233310" y="202609"/>
                  </a:lnTo>
                  <a:cubicBezTo>
                    <a:pt x="236498" y="200870"/>
                    <a:pt x="239106" y="198552"/>
                    <a:pt x="241425" y="195653"/>
                  </a:cubicBezTo>
                  <a:lnTo>
                    <a:pt x="238817" y="193624"/>
                  </a:lnTo>
                  <a:cubicBezTo>
                    <a:pt x="236788" y="196233"/>
                    <a:pt x="234469" y="198261"/>
                    <a:pt x="231861" y="199711"/>
                  </a:cubicBezTo>
                  <a:close/>
                  <a:moveTo>
                    <a:pt x="243744" y="185218"/>
                  </a:moveTo>
                  <a:lnTo>
                    <a:pt x="246642" y="186957"/>
                  </a:lnTo>
                  <a:lnTo>
                    <a:pt x="251569" y="178262"/>
                  </a:lnTo>
                  <a:lnTo>
                    <a:pt x="248671" y="176522"/>
                  </a:lnTo>
                  <a:lnTo>
                    <a:pt x="243744" y="185218"/>
                  </a:lnTo>
                  <a:close/>
                  <a:moveTo>
                    <a:pt x="199980" y="191015"/>
                  </a:moveTo>
                  <a:lnTo>
                    <a:pt x="199400" y="189856"/>
                  </a:lnTo>
                  <a:lnTo>
                    <a:pt x="196502" y="191595"/>
                  </a:lnTo>
                  <a:lnTo>
                    <a:pt x="197082" y="192754"/>
                  </a:lnTo>
                  <a:cubicBezTo>
                    <a:pt x="198531" y="195363"/>
                    <a:pt x="200560" y="197972"/>
                    <a:pt x="202878" y="200001"/>
                  </a:cubicBezTo>
                  <a:lnTo>
                    <a:pt x="205197" y="197392"/>
                  </a:lnTo>
                  <a:cubicBezTo>
                    <a:pt x="203168" y="195653"/>
                    <a:pt x="201429" y="193624"/>
                    <a:pt x="199980" y="191305"/>
                  </a:cubicBezTo>
                  <a:close/>
                  <a:moveTo>
                    <a:pt x="294173" y="97681"/>
                  </a:moveTo>
                  <a:lnTo>
                    <a:pt x="297072" y="99421"/>
                  </a:lnTo>
                  <a:lnTo>
                    <a:pt x="301999" y="90725"/>
                  </a:lnTo>
                  <a:lnTo>
                    <a:pt x="299101" y="88986"/>
                  </a:lnTo>
                  <a:lnTo>
                    <a:pt x="294173" y="97681"/>
                  </a:lnTo>
                  <a:close/>
                  <a:moveTo>
                    <a:pt x="494443" y="199711"/>
                  </a:moveTo>
                  <a:cubicBezTo>
                    <a:pt x="497052" y="202030"/>
                    <a:pt x="500240" y="203769"/>
                    <a:pt x="503718" y="204928"/>
                  </a:cubicBezTo>
                  <a:lnTo>
                    <a:pt x="504587" y="201740"/>
                  </a:lnTo>
                  <a:cubicBezTo>
                    <a:pt x="501689" y="200870"/>
                    <a:pt x="498790" y="199421"/>
                    <a:pt x="496472" y="197392"/>
                  </a:cubicBezTo>
                  <a:lnTo>
                    <a:pt x="494153" y="200001"/>
                  </a:lnTo>
                  <a:close/>
                  <a:moveTo>
                    <a:pt x="0" y="102319"/>
                  </a:moveTo>
                  <a:lnTo>
                    <a:pt x="2898" y="104058"/>
                  </a:lnTo>
                  <a:lnTo>
                    <a:pt x="5507" y="99710"/>
                  </a:lnTo>
                  <a:lnTo>
                    <a:pt x="2609" y="97971"/>
                  </a:lnTo>
                  <a:lnTo>
                    <a:pt x="0" y="102319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9E2F80-E272-93E7-0200-F4BCBBF4EFF2}"/>
              </a:ext>
            </a:extLst>
          </p:cNvPr>
          <p:cNvGrpSpPr/>
          <p:nvPr/>
        </p:nvGrpSpPr>
        <p:grpSpPr>
          <a:xfrm>
            <a:off x="1491156" y="3279258"/>
            <a:ext cx="1538425" cy="1330998"/>
            <a:chOff x="1479191" y="3180198"/>
            <a:chExt cx="1538425" cy="1330998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9711F62-A30A-FEF1-C96D-54B8DB9FD601}"/>
                </a:ext>
              </a:extLst>
            </p:cNvPr>
            <p:cNvSpPr/>
            <p:nvPr/>
          </p:nvSpPr>
          <p:spPr>
            <a:xfrm>
              <a:off x="1479191" y="3180198"/>
              <a:ext cx="1538425" cy="1330998"/>
            </a:xfrm>
            <a:custGeom>
              <a:avLst/>
              <a:gdLst>
                <a:gd name="connsiteX0" fmla="*/ 73036 w 146072"/>
                <a:gd name="connsiteY0" fmla="*/ 126378 h 126377"/>
                <a:gd name="connsiteX1" fmla="*/ 0 w 146072"/>
                <a:gd name="connsiteY1" fmla="*/ 126378 h 126377"/>
                <a:gd name="connsiteX2" fmla="*/ 36518 w 146072"/>
                <a:gd name="connsiteY2" fmla="*/ 63189 h 126377"/>
                <a:gd name="connsiteX3" fmla="*/ 73036 w 146072"/>
                <a:gd name="connsiteY3" fmla="*/ 0 h 126377"/>
                <a:gd name="connsiteX4" fmla="*/ 109554 w 146072"/>
                <a:gd name="connsiteY4" fmla="*/ 63189 h 126377"/>
                <a:gd name="connsiteX5" fmla="*/ 146072 w 146072"/>
                <a:gd name="connsiteY5" fmla="*/ 126378 h 126377"/>
                <a:gd name="connsiteX6" fmla="*/ 73036 w 14607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07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554" y="63189"/>
                  </a:lnTo>
                  <a:lnTo>
                    <a:pt x="14607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2" name="Graphic 11" descr="Bullseye with solid fill">
              <a:extLst>
                <a:ext uri="{FF2B5EF4-FFF2-40B4-BE49-F238E27FC236}">
                  <a16:creationId xmlns:a16="http://schemas.microsoft.com/office/drawing/2014/main" id="{F68CB5E8-D43B-FACE-26FC-4C50DA247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58226" y="3470579"/>
              <a:ext cx="380354" cy="380354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0F2F467-1435-1316-3FE9-4F5D2BEFD342}"/>
                </a:ext>
              </a:extLst>
            </p:cNvPr>
            <p:cNvSpPr txBox="1"/>
            <p:nvPr/>
          </p:nvSpPr>
          <p:spPr>
            <a:xfrm>
              <a:off x="1788592" y="3807676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A1FD1D0-BF61-9393-95BD-24E0C4C37901}"/>
              </a:ext>
            </a:extLst>
          </p:cNvPr>
          <p:cNvGrpSpPr/>
          <p:nvPr/>
        </p:nvGrpSpPr>
        <p:grpSpPr>
          <a:xfrm>
            <a:off x="4562388" y="3279258"/>
            <a:ext cx="1535371" cy="1330998"/>
            <a:chOff x="4519422" y="3180198"/>
            <a:chExt cx="1535371" cy="1330998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A50603E-4E09-F3CA-9295-5FF678EB41DA}"/>
                </a:ext>
              </a:extLst>
            </p:cNvPr>
            <p:cNvSpPr/>
            <p:nvPr/>
          </p:nvSpPr>
          <p:spPr>
            <a:xfrm>
              <a:off x="4519422" y="3180198"/>
              <a:ext cx="1535371" cy="1330998"/>
            </a:xfrm>
            <a:custGeom>
              <a:avLst/>
              <a:gdLst>
                <a:gd name="connsiteX0" fmla="*/ 73036 w 145782"/>
                <a:gd name="connsiteY0" fmla="*/ 126378 h 126377"/>
                <a:gd name="connsiteX1" fmla="*/ 0 w 145782"/>
                <a:gd name="connsiteY1" fmla="*/ 126378 h 126377"/>
                <a:gd name="connsiteX2" fmla="*/ 36518 w 145782"/>
                <a:gd name="connsiteY2" fmla="*/ 63189 h 126377"/>
                <a:gd name="connsiteX3" fmla="*/ 73036 w 145782"/>
                <a:gd name="connsiteY3" fmla="*/ 0 h 126377"/>
                <a:gd name="connsiteX4" fmla="*/ 109264 w 145782"/>
                <a:gd name="connsiteY4" fmla="*/ 63189 h 126377"/>
                <a:gd name="connsiteX5" fmla="*/ 145782 w 145782"/>
                <a:gd name="connsiteY5" fmla="*/ 126378 h 126377"/>
                <a:gd name="connsiteX6" fmla="*/ 73036 w 14578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264" y="63189"/>
                  </a:lnTo>
                  <a:lnTo>
                    <a:pt x="14578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3" name="Graphic 12" descr="Hourglass 30% with solid fill">
              <a:extLst>
                <a:ext uri="{FF2B5EF4-FFF2-40B4-BE49-F238E27FC236}">
                  <a16:creationId xmlns:a16="http://schemas.microsoft.com/office/drawing/2014/main" id="{01B9D9BC-E615-844B-CB1F-DE5B04529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96930" y="3470579"/>
              <a:ext cx="380354" cy="380354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E0DD1AE-766D-FBC4-38B0-85FC2FB84A35}"/>
                </a:ext>
              </a:extLst>
            </p:cNvPr>
            <p:cNvSpPr txBox="1"/>
            <p:nvPr/>
          </p:nvSpPr>
          <p:spPr>
            <a:xfrm>
              <a:off x="4827296" y="3807676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AD307D7-A925-DCF5-B603-4AB96EDCC6E9}"/>
              </a:ext>
            </a:extLst>
          </p:cNvPr>
          <p:cNvGrpSpPr/>
          <p:nvPr/>
        </p:nvGrpSpPr>
        <p:grpSpPr>
          <a:xfrm>
            <a:off x="7630566" y="3279258"/>
            <a:ext cx="1535371" cy="1330998"/>
            <a:chOff x="7632903" y="3180198"/>
            <a:chExt cx="1535371" cy="1330998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37E69D1-4699-2AA5-CC95-E7C60B4EE938}"/>
                </a:ext>
              </a:extLst>
            </p:cNvPr>
            <p:cNvSpPr/>
            <p:nvPr/>
          </p:nvSpPr>
          <p:spPr>
            <a:xfrm>
              <a:off x="7632903" y="3180198"/>
              <a:ext cx="1535371" cy="1330998"/>
            </a:xfrm>
            <a:custGeom>
              <a:avLst/>
              <a:gdLst>
                <a:gd name="connsiteX0" fmla="*/ 73036 w 145782"/>
                <a:gd name="connsiteY0" fmla="*/ 126378 h 126377"/>
                <a:gd name="connsiteX1" fmla="*/ 0 w 145782"/>
                <a:gd name="connsiteY1" fmla="*/ 126378 h 126377"/>
                <a:gd name="connsiteX2" fmla="*/ 36518 w 145782"/>
                <a:gd name="connsiteY2" fmla="*/ 63189 h 126377"/>
                <a:gd name="connsiteX3" fmla="*/ 73036 w 145782"/>
                <a:gd name="connsiteY3" fmla="*/ 0 h 126377"/>
                <a:gd name="connsiteX4" fmla="*/ 109554 w 145782"/>
                <a:gd name="connsiteY4" fmla="*/ 63189 h 126377"/>
                <a:gd name="connsiteX5" fmla="*/ 145782 w 145782"/>
                <a:gd name="connsiteY5" fmla="*/ 126378 h 126377"/>
                <a:gd name="connsiteX6" fmla="*/ 73036 w 145782"/>
                <a:gd name="connsiteY6" fmla="*/ 126378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126378"/>
                  </a:moveTo>
                  <a:lnTo>
                    <a:pt x="0" y="126378"/>
                  </a:lnTo>
                  <a:lnTo>
                    <a:pt x="36518" y="63189"/>
                  </a:lnTo>
                  <a:lnTo>
                    <a:pt x="73036" y="0"/>
                  </a:lnTo>
                  <a:lnTo>
                    <a:pt x="109554" y="63189"/>
                  </a:lnTo>
                  <a:lnTo>
                    <a:pt x="145782" y="126378"/>
                  </a:lnTo>
                  <a:lnTo>
                    <a:pt x="73036" y="126378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4" name="Graphic 13" descr="Lightbulb with solid fill">
              <a:extLst>
                <a:ext uri="{FF2B5EF4-FFF2-40B4-BE49-F238E27FC236}">
                  <a16:creationId xmlns:a16="http://schemas.microsoft.com/office/drawing/2014/main" id="{53E92E15-39FB-4042-9867-8E1BFD8AB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210411" y="3470579"/>
              <a:ext cx="380354" cy="380354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38B0BDD-8A8C-6993-0CAC-A8F210BDD974}"/>
                </a:ext>
              </a:extLst>
            </p:cNvPr>
            <p:cNvSpPr txBox="1"/>
            <p:nvPr/>
          </p:nvSpPr>
          <p:spPr>
            <a:xfrm>
              <a:off x="7940777" y="3807676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D119845-60E5-2394-6FC4-78F4871C8639}"/>
              </a:ext>
            </a:extLst>
          </p:cNvPr>
          <p:cNvGrpSpPr/>
          <p:nvPr/>
        </p:nvGrpSpPr>
        <p:grpSpPr>
          <a:xfrm>
            <a:off x="3028299" y="2354277"/>
            <a:ext cx="1535371" cy="1330998"/>
            <a:chOff x="3008464" y="2255217"/>
            <a:chExt cx="1535371" cy="1330998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E18E4A9-CF5C-FF9F-48ED-4641E575F11C}"/>
                </a:ext>
              </a:extLst>
            </p:cNvPr>
            <p:cNvSpPr/>
            <p:nvPr/>
          </p:nvSpPr>
          <p:spPr>
            <a:xfrm>
              <a:off x="3008464" y="2255217"/>
              <a:ext cx="1535371" cy="1330998"/>
            </a:xfrm>
            <a:custGeom>
              <a:avLst/>
              <a:gdLst>
                <a:gd name="connsiteX0" fmla="*/ 72746 w 145782"/>
                <a:gd name="connsiteY0" fmla="*/ 0 h 126377"/>
                <a:gd name="connsiteX1" fmla="*/ 145782 w 145782"/>
                <a:gd name="connsiteY1" fmla="*/ 0 h 126377"/>
                <a:gd name="connsiteX2" fmla="*/ 109264 w 145782"/>
                <a:gd name="connsiteY2" fmla="*/ 63188 h 126377"/>
                <a:gd name="connsiteX3" fmla="*/ 72746 w 145782"/>
                <a:gd name="connsiteY3" fmla="*/ 126377 h 126377"/>
                <a:gd name="connsiteX4" fmla="*/ 36228 w 145782"/>
                <a:gd name="connsiteY4" fmla="*/ 63188 h 126377"/>
                <a:gd name="connsiteX5" fmla="*/ 0 w 145782"/>
                <a:gd name="connsiteY5" fmla="*/ 0 h 126377"/>
                <a:gd name="connsiteX6" fmla="*/ 7274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2746" y="0"/>
                  </a:moveTo>
                  <a:lnTo>
                    <a:pt x="145782" y="0"/>
                  </a:lnTo>
                  <a:lnTo>
                    <a:pt x="109264" y="63188"/>
                  </a:lnTo>
                  <a:lnTo>
                    <a:pt x="72746" y="126377"/>
                  </a:lnTo>
                  <a:lnTo>
                    <a:pt x="36228" y="63188"/>
                  </a:lnTo>
                  <a:lnTo>
                    <a:pt x="0" y="0"/>
                  </a:lnTo>
                  <a:lnTo>
                    <a:pt x="72746" y="0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1" name="Graphic 10" descr="Brainstorm with solid fill">
              <a:extLst>
                <a:ext uri="{FF2B5EF4-FFF2-40B4-BE49-F238E27FC236}">
                  <a16:creationId xmlns:a16="http://schemas.microsoft.com/office/drawing/2014/main" id="{F8C048F5-8E12-B644-7B14-D7E228439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585972" y="2888400"/>
              <a:ext cx="380354" cy="380354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EF7F2E1-C916-AF7D-00E3-2FB8CBA471F9}"/>
                </a:ext>
              </a:extLst>
            </p:cNvPr>
            <p:cNvSpPr txBox="1"/>
            <p:nvPr/>
          </p:nvSpPr>
          <p:spPr>
            <a:xfrm>
              <a:off x="3316338" y="2262098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8C1DFF3-2D5E-93FE-3CDA-207B133420D4}"/>
              </a:ext>
            </a:extLst>
          </p:cNvPr>
          <p:cNvGrpSpPr/>
          <p:nvPr/>
        </p:nvGrpSpPr>
        <p:grpSpPr>
          <a:xfrm>
            <a:off x="6096477" y="2354277"/>
            <a:ext cx="1535371" cy="1330998"/>
            <a:chOff x="6121956" y="2255217"/>
            <a:chExt cx="1535371" cy="133099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18254C6-8F56-9E80-9539-58DA43A28820}"/>
                </a:ext>
              </a:extLst>
            </p:cNvPr>
            <p:cNvSpPr/>
            <p:nvPr/>
          </p:nvSpPr>
          <p:spPr>
            <a:xfrm>
              <a:off x="6121956" y="2255217"/>
              <a:ext cx="1535371" cy="1330998"/>
            </a:xfrm>
            <a:custGeom>
              <a:avLst/>
              <a:gdLst>
                <a:gd name="connsiteX0" fmla="*/ 72746 w 145782"/>
                <a:gd name="connsiteY0" fmla="*/ 0 h 126377"/>
                <a:gd name="connsiteX1" fmla="*/ 145782 w 145782"/>
                <a:gd name="connsiteY1" fmla="*/ 0 h 126377"/>
                <a:gd name="connsiteX2" fmla="*/ 109264 w 145782"/>
                <a:gd name="connsiteY2" fmla="*/ 63188 h 126377"/>
                <a:gd name="connsiteX3" fmla="*/ 72746 w 145782"/>
                <a:gd name="connsiteY3" fmla="*/ 126377 h 126377"/>
                <a:gd name="connsiteX4" fmla="*/ 36518 w 145782"/>
                <a:gd name="connsiteY4" fmla="*/ 63188 h 126377"/>
                <a:gd name="connsiteX5" fmla="*/ 0 w 145782"/>
                <a:gd name="connsiteY5" fmla="*/ 0 h 126377"/>
                <a:gd name="connsiteX6" fmla="*/ 7274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2746" y="0"/>
                  </a:moveTo>
                  <a:lnTo>
                    <a:pt x="145782" y="0"/>
                  </a:lnTo>
                  <a:lnTo>
                    <a:pt x="109264" y="63188"/>
                  </a:lnTo>
                  <a:lnTo>
                    <a:pt x="72746" y="126377"/>
                  </a:lnTo>
                  <a:lnTo>
                    <a:pt x="36518" y="63188"/>
                  </a:lnTo>
                  <a:lnTo>
                    <a:pt x="0" y="0"/>
                  </a:lnTo>
                  <a:lnTo>
                    <a:pt x="72746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5" name="Graphic 14" descr="Research with solid fill">
              <a:extLst>
                <a:ext uri="{FF2B5EF4-FFF2-40B4-BE49-F238E27FC236}">
                  <a16:creationId xmlns:a16="http://schemas.microsoft.com/office/drawing/2014/main" id="{A04B3C14-98AC-8191-7424-7B6561ED34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699464" y="2888400"/>
              <a:ext cx="380354" cy="380354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3452B61-819D-09FA-D3F5-978F05A5F48B}"/>
                </a:ext>
              </a:extLst>
            </p:cNvPr>
            <p:cNvSpPr txBox="1"/>
            <p:nvPr/>
          </p:nvSpPr>
          <p:spPr>
            <a:xfrm>
              <a:off x="6429830" y="2262098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1879457-6BCF-E874-703F-3CC9BCDC9B2C}"/>
              </a:ext>
            </a:extLst>
          </p:cNvPr>
          <p:cNvGrpSpPr/>
          <p:nvPr/>
        </p:nvGrpSpPr>
        <p:grpSpPr>
          <a:xfrm>
            <a:off x="9164657" y="2354277"/>
            <a:ext cx="1535371" cy="1330998"/>
            <a:chOff x="9159122" y="2255217"/>
            <a:chExt cx="1535371" cy="1330998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94C917-FC42-FCA1-5E49-7A3EFADABFE2}"/>
                </a:ext>
              </a:extLst>
            </p:cNvPr>
            <p:cNvSpPr/>
            <p:nvPr/>
          </p:nvSpPr>
          <p:spPr>
            <a:xfrm>
              <a:off x="9159122" y="2255217"/>
              <a:ext cx="1535371" cy="1330998"/>
            </a:xfrm>
            <a:custGeom>
              <a:avLst/>
              <a:gdLst>
                <a:gd name="connsiteX0" fmla="*/ 73036 w 145782"/>
                <a:gd name="connsiteY0" fmla="*/ 0 h 126377"/>
                <a:gd name="connsiteX1" fmla="*/ 145782 w 145782"/>
                <a:gd name="connsiteY1" fmla="*/ 0 h 126377"/>
                <a:gd name="connsiteX2" fmla="*/ 109554 w 145782"/>
                <a:gd name="connsiteY2" fmla="*/ 63188 h 126377"/>
                <a:gd name="connsiteX3" fmla="*/ 73036 w 145782"/>
                <a:gd name="connsiteY3" fmla="*/ 126377 h 126377"/>
                <a:gd name="connsiteX4" fmla="*/ 36518 w 145782"/>
                <a:gd name="connsiteY4" fmla="*/ 63188 h 126377"/>
                <a:gd name="connsiteX5" fmla="*/ 0 w 145782"/>
                <a:gd name="connsiteY5" fmla="*/ 0 h 126377"/>
                <a:gd name="connsiteX6" fmla="*/ 73036 w 145782"/>
                <a:gd name="connsiteY6" fmla="*/ 0 h 12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2" h="126377">
                  <a:moveTo>
                    <a:pt x="73036" y="0"/>
                  </a:moveTo>
                  <a:lnTo>
                    <a:pt x="145782" y="0"/>
                  </a:lnTo>
                  <a:lnTo>
                    <a:pt x="109554" y="63188"/>
                  </a:lnTo>
                  <a:lnTo>
                    <a:pt x="73036" y="126377"/>
                  </a:lnTo>
                  <a:lnTo>
                    <a:pt x="36518" y="63188"/>
                  </a:lnTo>
                  <a:lnTo>
                    <a:pt x="0" y="0"/>
                  </a:lnTo>
                  <a:lnTo>
                    <a:pt x="73036" y="0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6" name="Graphic 15" descr="Gears with solid fill">
              <a:extLst>
                <a:ext uri="{FF2B5EF4-FFF2-40B4-BE49-F238E27FC236}">
                  <a16:creationId xmlns:a16="http://schemas.microsoft.com/office/drawing/2014/main" id="{7233EEE5-3305-512C-DCEE-093DEB967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736630" y="2888400"/>
              <a:ext cx="380354" cy="380354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59291B-8A1B-994C-85D9-FCD0F7B9BE00}"/>
                </a:ext>
              </a:extLst>
            </p:cNvPr>
            <p:cNvSpPr txBox="1"/>
            <p:nvPr/>
          </p:nvSpPr>
          <p:spPr>
            <a:xfrm>
              <a:off x="9466996" y="2262098"/>
              <a:ext cx="919622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2"/>
                  </a:solidFill>
                </a:rPr>
                <a:t>Lorem Ipsum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1059064" y="4890164"/>
            <a:ext cx="2402608" cy="1290153"/>
            <a:chOff x="332936" y="2627766"/>
            <a:chExt cx="2926080" cy="1290153"/>
          </a:xfrm>
        </p:grpSpPr>
        <p:sp>
          <p:nvSpPr>
            <p:cNvPr id="47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8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259320-8EB2-FF28-295E-75BB213DA781}"/>
              </a:ext>
            </a:extLst>
          </p:cNvPr>
          <p:cNvGrpSpPr/>
          <p:nvPr/>
        </p:nvGrpSpPr>
        <p:grpSpPr>
          <a:xfrm>
            <a:off x="4127988" y="4890164"/>
            <a:ext cx="2402608" cy="1290153"/>
            <a:chOff x="332936" y="2627766"/>
            <a:chExt cx="2926080" cy="1290153"/>
          </a:xfrm>
        </p:grpSpPr>
        <p:sp>
          <p:nvSpPr>
            <p:cNvPr id="53" name="TextBox 70">
              <a:extLst>
                <a:ext uri="{FF2B5EF4-FFF2-40B4-BE49-F238E27FC236}">
                  <a16:creationId xmlns:a16="http://schemas.microsoft.com/office/drawing/2014/main" id="{F3FCD051-9BB5-4E03-FE97-5E839898EB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4" name="TextBox 71">
              <a:extLst>
                <a:ext uri="{FF2B5EF4-FFF2-40B4-BE49-F238E27FC236}">
                  <a16:creationId xmlns:a16="http://schemas.microsoft.com/office/drawing/2014/main" id="{CE1C87B0-3410-DAFF-55D5-D50DE4F192B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3B6115B-6225-3E68-5095-4244FCCD7B0C}"/>
              </a:ext>
            </a:extLst>
          </p:cNvPr>
          <p:cNvGrpSpPr/>
          <p:nvPr/>
        </p:nvGrpSpPr>
        <p:grpSpPr>
          <a:xfrm>
            <a:off x="7196912" y="4890164"/>
            <a:ext cx="2402608" cy="1290153"/>
            <a:chOff x="332936" y="2627766"/>
            <a:chExt cx="2926080" cy="1290153"/>
          </a:xfrm>
        </p:grpSpPr>
        <p:sp>
          <p:nvSpPr>
            <p:cNvPr id="56" name="TextBox 70">
              <a:extLst>
                <a:ext uri="{FF2B5EF4-FFF2-40B4-BE49-F238E27FC236}">
                  <a16:creationId xmlns:a16="http://schemas.microsoft.com/office/drawing/2014/main" id="{2C0F4E0C-17B4-7BE6-0AF0-36D485BB18B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7" name="TextBox 71">
              <a:extLst>
                <a:ext uri="{FF2B5EF4-FFF2-40B4-BE49-F238E27FC236}">
                  <a16:creationId xmlns:a16="http://schemas.microsoft.com/office/drawing/2014/main" id="{CE08A7BA-8363-E902-1475-742FB83CCAD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2CA5847-101D-A225-0229-CA52E0B1FCE7}"/>
              </a:ext>
            </a:extLst>
          </p:cNvPr>
          <p:cNvGrpSpPr/>
          <p:nvPr/>
        </p:nvGrpSpPr>
        <p:grpSpPr>
          <a:xfrm>
            <a:off x="2593526" y="955877"/>
            <a:ext cx="2402608" cy="1105487"/>
            <a:chOff x="332936" y="2627766"/>
            <a:chExt cx="2926080" cy="1105487"/>
          </a:xfrm>
        </p:grpSpPr>
        <p:sp>
          <p:nvSpPr>
            <p:cNvPr id="59" name="TextBox 70">
              <a:extLst>
                <a:ext uri="{FF2B5EF4-FFF2-40B4-BE49-F238E27FC236}">
                  <a16:creationId xmlns:a16="http://schemas.microsoft.com/office/drawing/2014/main" id="{74AA199A-C7C9-061A-CCB9-19D7BDB3295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0" name="TextBox 71">
              <a:extLst>
                <a:ext uri="{FF2B5EF4-FFF2-40B4-BE49-F238E27FC236}">
                  <a16:creationId xmlns:a16="http://schemas.microsoft.com/office/drawing/2014/main" id="{93D20EE6-5413-480B-14B4-1BF118D0FC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D033051-25AB-029E-1883-73452AA5D8A7}"/>
              </a:ext>
            </a:extLst>
          </p:cNvPr>
          <p:cNvGrpSpPr/>
          <p:nvPr/>
        </p:nvGrpSpPr>
        <p:grpSpPr>
          <a:xfrm>
            <a:off x="5662450" y="955877"/>
            <a:ext cx="2402608" cy="1105487"/>
            <a:chOff x="332936" y="2627766"/>
            <a:chExt cx="2926080" cy="1105487"/>
          </a:xfrm>
        </p:grpSpPr>
        <p:sp>
          <p:nvSpPr>
            <p:cNvPr id="62" name="TextBox 70">
              <a:extLst>
                <a:ext uri="{FF2B5EF4-FFF2-40B4-BE49-F238E27FC236}">
                  <a16:creationId xmlns:a16="http://schemas.microsoft.com/office/drawing/2014/main" id="{884145E7-B2B2-7F85-DE31-2F1751800C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3" name="TextBox 71">
              <a:extLst>
                <a:ext uri="{FF2B5EF4-FFF2-40B4-BE49-F238E27FC236}">
                  <a16:creationId xmlns:a16="http://schemas.microsoft.com/office/drawing/2014/main" id="{8D97267F-306B-8E90-A515-8A3A3AF775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455E9EC-D954-4D8E-D81E-568C6C6774A6}"/>
              </a:ext>
            </a:extLst>
          </p:cNvPr>
          <p:cNvGrpSpPr/>
          <p:nvPr/>
        </p:nvGrpSpPr>
        <p:grpSpPr>
          <a:xfrm>
            <a:off x="8731374" y="955877"/>
            <a:ext cx="2402608" cy="1105487"/>
            <a:chOff x="332936" y="2627766"/>
            <a:chExt cx="2926080" cy="1105487"/>
          </a:xfrm>
        </p:grpSpPr>
        <p:sp>
          <p:nvSpPr>
            <p:cNvPr id="65" name="TextBox 70">
              <a:extLst>
                <a:ext uri="{FF2B5EF4-FFF2-40B4-BE49-F238E27FC236}">
                  <a16:creationId xmlns:a16="http://schemas.microsoft.com/office/drawing/2014/main" id="{3553AAFC-FE15-F550-4B4F-26BF79564D8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rgbClr val="805AAB"/>
                  </a:solidFill>
                </a:rPr>
                <a:t>Lorem Ipsum</a:t>
              </a:r>
            </a:p>
          </p:txBody>
        </p:sp>
        <p:sp>
          <p:nvSpPr>
            <p:cNvPr id="66" name="TextBox 71">
              <a:extLst>
                <a:ext uri="{FF2B5EF4-FFF2-40B4-BE49-F238E27FC236}">
                  <a16:creationId xmlns:a16="http://schemas.microsoft.com/office/drawing/2014/main" id="{06833B5D-10BE-81E5-CA22-4F5214CE74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449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9694</TotalTime>
  <Words>432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Zigzag Horizontal Road – Slide Template</vt:lpstr>
      <vt:lpstr>Zigzag Horizontal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Zigzag Horizontal Road</dc:title>
  <dc:creator>PresentationGO.com</dc:creator>
  <dc:description>© Copyright PresentationGO.com - Do not distribute or sale without written permission.</dc:description>
  <cp:lastModifiedBy>Christophe Barroche</cp:lastModifiedBy>
  <cp:revision>45</cp:revision>
  <dcterms:created xsi:type="dcterms:W3CDTF">2014-11-26T05:14:11Z</dcterms:created>
  <dcterms:modified xsi:type="dcterms:W3CDTF">2024-04-24T15:44:51Z</dcterms:modified>
  <cp:category>Graphics &amp; Metaphors</cp:category>
</cp:coreProperties>
</file>