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61"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679153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238785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9/8/2021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Zigzag Road – Slide Template</a:t>
            </a:r>
          </a:p>
        </p:txBody>
      </p:sp>
      <p:grpSp>
        <p:nvGrpSpPr>
          <p:cNvPr id="9" name="Group 8">
            <a:extLst>
              <a:ext uri="{FF2B5EF4-FFF2-40B4-BE49-F238E27FC236}">
                <a16:creationId xmlns:a16="http://schemas.microsoft.com/office/drawing/2014/main" id="{5A185621-32E3-470C-A343-CB41B0A88B34}"/>
              </a:ext>
            </a:extLst>
          </p:cNvPr>
          <p:cNvGrpSpPr/>
          <p:nvPr/>
        </p:nvGrpSpPr>
        <p:grpSpPr>
          <a:xfrm>
            <a:off x="5554379" y="1470343"/>
            <a:ext cx="2438301" cy="4929883"/>
            <a:chOff x="5554379" y="1470343"/>
            <a:chExt cx="2438301" cy="4929883"/>
          </a:xfrm>
        </p:grpSpPr>
        <p:sp>
          <p:nvSpPr>
            <p:cNvPr id="67" name="Freeform: Shape 66">
              <a:extLst>
                <a:ext uri="{FF2B5EF4-FFF2-40B4-BE49-F238E27FC236}">
                  <a16:creationId xmlns:a16="http://schemas.microsoft.com/office/drawing/2014/main" id="{FB6ECCFB-C530-473A-8980-09845CFC4FED}"/>
                </a:ext>
              </a:extLst>
            </p:cNvPr>
            <p:cNvSpPr/>
            <p:nvPr/>
          </p:nvSpPr>
          <p:spPr>
            <a:xfrm>
              <a:off x="5555411" y="1470343"/>
              <a:ext cx="2437269" cy="4929883"/>
            </a:xfrm>
            <a:custGeom>
              <a:avLst/>
              <a:gdLst>
                <a:gd name="connsiteX0" fmla="*/ 2034534 w 2315591"/>
                <a:gd name="connsiteY0" fmla="*/ 0 h 4683762"/>
                <a:gd name="connsiteX1" fmla="*/ 2034535 w 2315591"/>
                <a:gd name="connsiteY1" fmla="*/ 0 h 4683762"/>
                <a:gd name="connsiteX2" fmla="*/ 2034535 w 2315591"/>
                <a:gd name="connsiteY2" fmla="*/ 0 h 4683762"/>
                <a:gd name="connsiteX3" fmla="*/ 2052792 w 2315591"/>
                <a:gd name="connsiteY3" fmla="*/ 1081 h 4683762"/>
                <a:gd name="connsiteX4" fmla="*/ 2056041 w 2315591"/>
                <a:gd name="connsiteY4" fmla="*/ 1273 h 4683762"/>
                <a:gd name="connsiteX5" fmla="*/ 2056042 w 2315591"/>
                <a:gd name="connsiteY5" fmla="*/ 1273 h 4683762"/>
                <a:gd name="connsiteX6" fmla="*/ 2056042 w 2315591"/>
                <a:gd name="connsiteY6" fmla="*/ 1273 h 4683762"/>
                <a:gd name="connsiteX7" fmla="*/ 2105618 w 2315591"/>
                <a:gd name="connsiteY7" fmla="*/ 5091 h 4683762"/>
                <a:gd name="connsiteX8" fmla="*/ 2152613 w 2315591"/>
                <a:gd name="connsiteY8" fmla="*/ 17819 h 4683762"/>
                <a:gd name="connsiteX9" fmla="*/ 2194554 w 2315591"/>
                <a:gd name="connsiteY9" fmla="*/ 38185 h 4683762"/>
                <a:gd name="connsiteX10" fmla="*/ 2228859 w 2315591"/>
                <a:gd name="connsiteY10" fmla="*/ 65975 h 4683762"/>
                <a:gd name="connsiteX11" fmla="*/ 2256712 w 2315591"/>
                <a:gd name="connsiteY11" fmla="*/ 114342 h 4683762"/>
                <a:gd name="connsiteX12" fmla="*/ 2256713 w 2315591"/>
                <a:gd name="connsiteY12" fmla="*/ 114359 h 4683762"/>
                <a:gd name="connsiteX13" fmla="*/ 2260098 w 2315591"/>
                <a:gd name="connsiteY13" fmla="*/ 138897 h 4683762"/>
                <a:gd name="connsiteX14" fmla="*/ 2259179 w 2315591"/>
                <a:gd name="connsiteY14" fmla="*/ 145305 h 4683762"/>
                <a:gd name="connsiteX15" fmla="*/ 2259323 w 2315591"/>
                <a:gd name="connsiteY15" fmla="*/ 147118 h 4683762"/>
                <a:gd name="connsiteX16" fmla="*/ 2256712 w 2315591"/>
                <a:gd name="connsiteY16" fmla="*/ 264097 h 4683762"/>
                <a:gd name="connsiteX17" fmla="*/ 2228859 w 2315591"/>
                <a:gd name="connsiteY17" fmla="*/ 308646 h 4683762"/>
                <a:gd name="connsiteX18" fmla="*/ 2174229 w 2315591"/>
                <a:gd name="connsiteY18" fmla="*/ 341739 h 4683762"/>
                <a:gd name="connsiteX19" fmla="*/ 1818232 w 2315591"/>
                <a:gd name="connsiteY19" fmla="*/ 475829 h 4683762"/>
                <a:gd name="connsiteX20" fmla="*/ 2245312 w 2315591"/>
                <a:gd name="connsiteY20" fmla="*/ 1015925 h 4683762"/>
                <a:gd name="connsiteX21" fmla="*/ 2308868 w 2315591"/>
                <a:gd name="connsiteY21" fmla="*/ 1148086 h 4683762"/>
                <a:gd name="connsiteX22" fmla="*/ 2315482 w 2315591"/>
                <a:gd name="connsiteY22" fmla="*/ 1217349 h 4683762"/>
                <a:gd name="connsiteX23" fmla="*/ 2309533 w 2315591"/>
                <a:gd name="connsiteY23" fmla="*/ 1256649 h 4683762"/>
                <a:gd name="connsiteX24" fmla="*/ 2315482 w 2315591"/>
                <a:gd name="connsiteY24" fmla="*/ 1318949 h 4683762"/>
                <a:gd name="connsiteX25" fmla="*/ 2304997 w 2315591"/>
                <a:gd name="connsiteY25" fmla="*/ 1388212 h 4683762"/>
                <a:gd name="connsiteX26" fmla="*/ 2232623 w 2315591"/>
                <a:gd name="connsiteY26" fmla="*/ 1517616 h 4683762"/>
                <a:gd name="connsiteX27" fmla="*/ 2094219 w 2315591"/>
                <a:gd name="connsiteY27" fmla="*/ 1617956 h 4683762"/>
                <a:gd name="connsiteX28" fmla="*/ 1040559 w 2315591"/>
                <a:gd name="connsiteY28" fmla="*/ 2108178 h 4683762"/>
                <a:gd name="connsiteX29" fmla="*/ 1541680 w 2315591"/>
                <a:gd name="connsiteY29" fmla="*/ 3113961 h 4683762"/>
                <a:gd name="connsiteX30" fmla="*/ 1607817 w 2315591"/>
                <a:gd name="connsiteY30" fmla="*/ 3355373 h 4683762"/>
                <a:gd name="connsiteX31" fmla="*/ 1606328 w 2315591"/>
                <a:gd name="connsiteY31" fmla="*/ 3448271 h 4683762"/>
                <a:gd name="connsiteX32" fmla="*/ 1607817 w 2315591"/>
                <a:gd name="connsiteY32" fmla="*/ 3456973 h 4683762"/>
                <a:gd name="connsiteX33" fmla="*/ 1579856 w 2315591"/>
                <a:gd name="connsiteY33" fmla="*/ 3715993 h 4683762"/>
                <a:gd name="connsiteX34" fmla="*/ 1460487 w 2315591"/>
                <a:gd name="connsiteY34" fmla="*/ 3961223 h 4683762"/>
                <a:gd name="connsiteX35" fmla="*/ 1252183 w 2315591"/>
                <a:gd name="connsiteY35" fmla="*/ 4154268 h 4683762"/>
                <a:gd name="connsiteX36" fmla="*/ 463486 w 2315591"/>
                <a:gd name="connsiteY36" fmla="*/ 4635607 h 4683762"/>
                <a:gd name="connsiteX37" fmla="*/ 421546 w 2315591"/>
                <a:gd name="connsiteY37" fmla="*/ 4657033 h 4683762"/>
                <a:gd name="connsiteX38" fmla="*/ 378423 w 2315591"/>
                <a:gd name="connsiteY38" fmla="*/ 4672307 h 4683762"/>
                <a:gd name="connsiteX39" fmla="*/ 335192 w 2315591"/>
                <a:gd name="connsiteY39" fmla="*/ 4681217 h 4683762"/>
                <a:gd name="connsiteX40" fmla="*/ 293251 w 2315591"/>
                <a:gd name="connsiteY40" fmla="*/ 4683762 h 4683762"/>
                <a:gd name="connsiteX41" fmla="*/ 200552 w 2315591"/>
                <a:gd name="connsiteY41" fmla="*/ 4667216 h 4683762"/>
                <a:gd name="connsiteX42" fmla="*/ 119359 w 2315591"/>
                <a:gd name="connsiteY42" fmla="*/ 4620333 h 4683762"/>
                <a:gd name="connsiteX43" fmla="*/ 55803 w 2315591"/>
                <a:gd name="connsiteY43" fmla="*/ 4546510 h 4683762"/>
                <a:gd name="connsiteX44" fmla="*/ 13863 w 2315591"/>
                <a:gd name="connsiteY44" fmla="*/ 4448714 h 4683762"/>
                <a:gd name="connsiteX45" fmla="*/ 2437 w 2315591"/>
                <a:gd name="connsiteY45" fmla="*/ 4321426 h 4683762"/>
                <a:gd name="connsiteX46" fmla="*/ 697 w 2315591"/>
                <a:gd name="connsiteY46" fmla="*/ 4269570 h 4683762"/>
                <a:gd name="connsiteX47" fmla="*/ 379 w 2315591"/>
                <a:gd name="connsiteY47" fmla="*/ 4267695 h 4683762"/>
                <a:gd name="connsiteX48" fmla="*/ 437 w 2315591"/>
                <a:gd name="connsiteY48" fmla="*/ 4261811 h 4683762"/>
                <a:gd name="connsiteX49" fmla="*/ 0 w 2315591"/>
                <a:gd name="connsiteY49" fmla="*/ 4248798 h 4683762"/>
                <a:gd name="connsiteX50" fmla="*/ 1171 w 2315591"/>
                <a:gd name="connsiteY50" fmla="*/ 4187272 h 4683762"/>
                <a:gd name="connsiteX51" fmla="*/ 1172 w 2315591"/>
                <a:gd name="connsiteY51" fmla="*/ 4187163 h 4683762"/>
                <a:gd name="connsiteX52" fmla="*/ 40532 w 2315591"/>
                <a:gd name="connsiteY52" fmla="*/ 4033576 h 4683762"/>
                <a:gd name="connsiteX53" fmla="*/ 121832 w 2315591"/>
                <a:gd name="connsiteY53" fmla="*/ 3901414 h 4683762"/>
                <a:gd name="connsiteX54" fmla="*/ 237437 w 2315591"/>
                <a:gd name="connsiteY54" fmla="*/ 3806165 h 4683762"/>
                <a:gd name="connsiteX55" fmla="*/ 944959 w 2315591"/>
                <a:gd name="connsiteY55" fmla="*/ 3413583 h 4683762"/>
                <a:gd name="connsiteX56" fmla="*/ 499082 w 2315591"/>
                <a:gd name="connsiteY56" fmla="*/ 2335616 h 4683762"/>
                <a:gd name="connsiteX57" fmla="*/ 469831 w 2315591"/>
                <a:gd name="connsiteY57" fmla="*/ 2153815 h 4683762"/>
                <a:gd name="connsiteX58" fmla="*/ 473480 w 2315591"/>
                <a:gd name="connsiteY58" fmla="*/ 2133194 h 4683762"/>
                <a:gd name="connsiteX59" fmla="*/ 469830 w 2315591"/>
                <a:gd name="connsiteY59" fmla="*/ 2052215 h 4683762"/>
                <a:gd name="connsiteX60" fmla="*/ 519406 w 2315591"/>
                <a:gd name="connsiteY60" fmla="*/ 1878262 h 4683762"/>
                <a:gd name="connsiteX61" fmla="*/ 633613 w 2315591"/>
                <a:gd name="connsiteY61" fmla="*/ 1729766 h 4683762"/>
                <a:gd name="connsiteX62" fmla="*/ 800085 w 2315591"/>
                <a:gd name="connsiteY62" fmla="*/ 1623061 h 4683762"/>
                <a:gd name="connsiteX63" fmla="*/ 1795352 w 2315591"/>
                <a:gd name="connsiteY63" fmla="*/ 1192245 h 4683762"/>
                <a:gd name="connsiteX64" fmla="*/ 1391877 w 2315591"/>
                <a:gd name="connsiteY64" fmla="*/ 621124 h 4683762"/>
                <a:gd name="connsiteX65" fmla="*/ 1352517 w 2315591"/>
                <a:gd name="connsiteY65" fmla="*/ 514419 h 4683762"/>
                <a:gd name="connsiteX66" fmla="*/ 1356147 w 2315591"/>
                <a:gd name="connsiteY66" fmla="*/ 461942 h 4683762"/>
                <a:gd name="connsiteX67" fmla="*/ 1360435 w 2315591"/>
                <a:gd name="connsiteY67" fmla="*/ 449922 h 4683762"/>
                <a:gd name="connsiteX68" fmla="*/ 1352516 w 2315591"/>
                <a:gd name="connsiteY68" fmla="*/ 412819 h 4683762"/>
                <a:gd name="connsiteX69" fmla="*/ 1374132 w 2315591"/>
                <a:gd name="connsiteY69" fmla="*/ 309933 h 4683762"/>
                <a:gd name="connsiteX70" fmla="*/ 1447797 w 2315591"/>
                <a:gd name="connsiteY70" fmla="*/ 221047 h 4683762"/>
                <a:gd name="connsiteX71" fmla="*/ 1567166 w 2315591"/>
                <a:gd name="connsiteY71" fmla="*/ 156133 h 4683762"/>
                <a:gd name="connsiteX72" fmla="*/ 1972268 w 2315591"/>
                <a:gd name="connsiteY72" fmla="*/ 12728 h 4683762"/>
                <a:gd name="connsiteX73" fmla="*/ 1992593 w 2315591"/>
                <a:gd name="connsiteY73" fmla="*/ 6364 h 4683762"/>
                <a:gd name="connsiteX74" fmla="*/ 2012918 w 2315591"/>
                <a:gd name="connsiteY74" fmla="*/ 2546 h 4683762"/>
                <a:gd name="connsiteX75" fmla="*/ 2034534 w 2315591"/>
                <a:gd name="connsiteY75" fmla="*/ 0 h 4683762"/>
                <a:gd name="connsiteX0" fmla="*/ 2034534 w 2315591"/>
                <a:gd name="connsiteY0" fmla="*/ 0 h 4683762"/>
                <a:gd name="connsiteX1" fmla="*/ 2034535 w 2315591"/>
                <a:gd name="connsiteY1" fmla="*/ 0 h 4683762"/>
                <a:gd name="connsiteX2" fmla="*/ 2034535 w 2315591"/>
                <a:gd name="connsiteY2" fmla="*/ 0 h 4683762"/>
                <a:gd name="connsiteX3" fmla="*/ 2052792 w 2315591"/>
                <a:gd name="connsiteY3" fmla="*/ 1081 h 4683762"/>
                <a:gd name="connsiteX4" fmla="*/ 2056041 w 2315591"/>
                <a:gd name="connsiteY4" fmla="*/ 1273 h 4683762"/>
                <a:gd name="connsiteX5" fmla="*/ 2056042 w 2315591"/>
                <a:gd name="connsiteY5" fmla="*/ 1273 h 4683762"/>
                <a:gd name="connsiteX6" fmla="*/ 2056042 w 2315591"/>
                <a:gd name="connsiteY6" fmla="*/ 1273 h 4683762"/>
                <a:gd name="connsiteX7" fmla="*/ 2105618 w 2315591"/>
                <a:gd name="connsiteY7" fmla="*/ 5091 h 4683762"/>
                <a:gd name="connsiteX8" fmla="*/ 2152613 w 2315591"/>
                <a:gd name="connsiteY8" fmla="*/ 17819 h 4683762"/>
                <a:gd name="connsiteX9" fmla="*/ 2194554 w 2315591"/>
                <a:gd name="connsiteY9" fmla="*/ 38185 h 4683762"/>
                <a:gd name="connsiteX10" fmla="*/ 2228859 w 2315591"/>
                <a:gd name="connsiteY10" fmla="*/ 65975 h 4683762"/>
                <a:gd name="connsiteX11" fmla="*/ 2256712 w 2315591"/>
                <a:gd name="connsiteY11" fmla="*/ 114342 h 4683762"/>
                <a:gd name="connsiteX12" fmla="*/ 2256713 w 2315591"/>
                <a:gd name="connsiteY12" fmla="*/ 114359 h 4683762"/>
                <a:gd name="connsiteX13" fmla="*/ 2260098 w 2315591"/>
                <a:gd name="connsiteY13" fmla="*/ 138897 h 4683762"/>
                <a:gd name="connsiteX14" fmla="*/ 2259179 w 2315591"/>
                <a:gd name="connsiteY14" fmla="*/ 145305 h 4683762"/>
                <a:gd name="connsiteX15" fmla="*/ 2259323 w 2315591"/>
                <a:gd name="connsiteY15" fmla="*/ 147118 h 4683762"/>
                <a:gd name="connsiteX16" fmla="*/ 2256712 w 2315591"/>
                <a:gd name="connsiteY16" fmla="*/ 264097 h 4683762"/>
                <a:gd name="connsiteX17" fmla="*/ 2228859 w 2315591"/>
                <a:gd name="connsiteY17" fmla="*/ 308646 h 4683762"/>
                <a:gd name="connsiteX18" fmla="*/ 2174229 w 2315591"/>
                <a:gd name="connsiteY18" fmla="*/ 341739 h 4683762"/>
                <a:gd name="connsiteX19" fmla="*/ 1818232 w 2315591"/>
                <a:gd name="connsiteY19" fmla="*/ 475829 h 4683762"/>
                <a:gd name="connsiteX20" fmla="*/ 2245312 w 2315591"/>
                <a:gd name="connsiteY20" fmla="*/ 1015925 h 4683762"/>
                <a:gd name="connsiteX21" fmla="*/ 2308868 w 2315591"/>
                <a:gd name="connsiteY21" fmla="*/ 1148086 h 4683762"/>
                <a:gd name="connsiteX22" fmla="*/ 2315482 w 2315591"/>
                <a:gd name="connsiteY22" fmla="*/ 1217349 h 4683762"/>
                <a:gd name="connsiteX23" fmla="*/ 2309533 w 2315591"/>
                <a:gd name="connsiteY23" fmla="*/ 1256649 h 4683762"/>
                <a:gd name="connsiteX24" fmla="*/ 2315482 w 2315591"/>
                <a:gd name="connsiteY24" fmla="*/ 1318949 h 4683762"/>
                <a:gd name="connsiteX25" fmla="*/ 2304997 w 2315591"/>
                <a:gd name="connsiteY25" fmla="*/ 1388212 h 4683762"/>
                <a:gd name="connsiteX26" fmla="*/ 2232623 w 2315591"/>
                <a:gd name="connsiteY26" fmla="*/ 1517616 h 4683762"/>
                <a:gd name="connsiteX27" fmla="*/ 2094219 w 2315591"/>
                <a:gd name="connsiteY27" fmla="*/ 1617956 h 4683762"/>
                <a:gd name="connsiteX28" fmla="*/ 1040559 w 2315591"/>
                <a:gd name="connsiteY28" fmla="*/ 2108178 h 4683762"/>
                <a:gd name="connsiteX29" fmla="*/ 1541680 w 2315591"/>
                <a:gd name="connsiteY29" fmla="*/ 3113961 h 4683762"/>
                <a:gd name="connsiteX30" fmla="*/ 1607817 w 2315591"/>
                <a:gd name="connsiteY30" fmla="*/ 3355373 h 4683762"/>
                <a:gd name="connsiteX31" fmla="*/ 1606328 w 2315591"/>
                <a:gd name="connsiteY31" fmla="*/ 3448271 h 4683762"/>
                <a:gd name="connsiteX32" fmla="*/ 1607817 w 2315591"/>
                <a:gd name="connsiteY32" fmla="*/ 3456973 h 4683762"/>
                <a:gd name="connsiteX33" fmla="*/ 1579856 w 2315591"/>
                <a:gd name="connsiteY33" fmla="*/ 3715993 h 4683762"/>
                <a:gd name="connsiteX34" fmla="*/ 1460487 w 2315591"/>
                <a:gd name="connsiteY34" fmla="*/ 3961223 h 4683762"/>
                <a:gd name="connsiteX35" fmla="*/ 1252183 w 2315591"/>
                <a:gd name="connsiteY35" fmla="*/ 4154268 h 4683762"/>
                <a:gd name="connsiteX36" fmla="*/ 463486 w 2315591"/>
                <a:gd name="connsiteY36" fmla="*/ 4635607 h 4683762"/>
                <a:gd name="connsiteX37" fmla="*/ 421546 w 2315591"/>
                <a:gd name="connsiteY37" fmla="*/ 4657033 h 4683762"/>
                <a:gd name="connsiteX38" fmla="*/ 378423 w 2315591"/>
                <a:gd name="connsiteY38" fmla="*/ 4672307 h 4683762"/>
                <a:gd name="connsiteX39" fmla="*/ 335192 w 2315591"/>
                <a:gd name="connsiteY39" fmla="*/ 4681217 h 4683762"/>
                <a:gd name="connsiteX40" fmla="*/ 293251 w 2315591"/>
                <a:gd name="connsiteY40" fmla="*/ 4683762 h 4683762"/>
                <a:gd name="connsiteX41" fmla="*/ 200552 w 2315591"/>
                <a:gd name="connsiteY41" fmla="*/ 4667216 h 4683762"/>
                <a:gd name="connsiteX42" fmla="*/ 119359 w 2315591"/>
                <a:gd name="connsiteY42" fmla="*/ 4620333 h 4683762"/>
                <a:gd name="connsiteX43" fmla="*/ 55803 w 2315591"/>
                <a:gd name="connsiteY43" fmla="*/ 4546510 h 4683762"/>
                <a:gd name="connsiteX44" fmla="*/ 13863 w 2315591"/>
                <a:gd name="connsiteY44" fmla="*/ 4448714 h 4683762"/>
                <a:gd name="connsiteX45" fmla="*/ 2437 w 2315591"/>
                <a:gd name="connsiteY45" fmla="*/ 4321426 h 4683762"/>
                <a:gd name="connsiteX46" fmla="*/ 697 w 2315591"/>
                <a:gd name="connsiteY46" fmla="*/ 4269570 h 4683762"/>
                <a:gd name="connsiteX47" fmla="*/ 379 w 2315591"/>
                <a:gd name="connsiteY47" fmla="*/ 4267695 h 4683762"/>
                <a:gd name="connsiteX48" fmla="*/ 437 w 2315591"/>
                <a:gd name="connsiteY48" fmla="*/ 4261811 h 4683762"/>
                <a:gd name="connsiteX49" fmla="*/ 0 w 2315591"/>
                <a:gd name="connsiteY49" fmla="*/ 4248798 h 4683762"/>
                <a:gd name="connsiteX50" fmla="*/ 1171 w 2315591"/>
                <a:gd name="connsiteY50" fmla="*/ 4187272 h 4683762"/>
                <a:gd name="connsiteX51" fmla="*/ 1172 w 2315591"/>
                <a:gd name="connsiteY51" fmla="*/ 4187163 h 4683762"/>
                <a:gd name="connsiteX52" fmla="*/ 40532 w 2315591"/>
                <a:gd name="connsiteY52" fmla="*/ 4033576 h 4683762"/>
                <a:gd name="connsiteX53" fmla="*/ 121832 w 2315591"/>
                <a:gd name="connsiteY53" fmla="*/ 3901414 h 4683762"/>
                <a:gd name="connsiteX54" fmla="*/ 237437 w 2315591"/>
                <a:gd name="connsiteY54" fmla="*/ 3806165 h 4683762"/>
                <a:gd name="connsiteX55" fmla="*/ 944959 w 2315591"/>
                <a:gd name="connsiteY55" fmla="*/ 3413583 h 4683762"/>
                <a:gd name="connsiteX56" fmla="*/ 499082 w 2315591"/>
                <a:gd name="connsiteY56" fmla="*/ 2335616 h 4683762"/>
                <a:gd name="connsiteX57" fmla="*/ 469831 w 2315591"/>
                <a:gd name="connsiteY57" fmla="*/ 2153815 h 4683762"/>
                <a:gd name="connsiteX58" fmla="*/ 469830 w 2315591"/>
                <a:gd name="connsiteY58" fmla="*/ 2052215 h 4683762"/>
                <a:gd name="connsiteX59" fmla="*/ 519406 w 2315591"/>
                <a:gd name="connsiteY59" fmla="*/ 1878262 h 4683762"/>
                <a:gd name="connsiteX60" fmla="*/ 633613 w 2315591"/>
                <a:gd name="connsiteY60" fmla="*/ 1729766 h 4683762"/>
                <a:gd name="connsiteX61" fmla="*/ 800085 w 2315591"/>
                <a:gd name="connsiteY61" fmla="*/ 1623061 h 4683762"/>
                <a:gd name="connsiteX62" fmla="*/ 1795352 w 2315591"/>
                <a:gd name="connsiteY62" fmla="*/ 1192245 h 4683762"/>
                <a:gd name="connsiteX63" fmla="*/ 1391877 w 2315591"/>
                <a:gd name="connsiteY63" fmla="*/ 621124 h 4683762"/>
                <a:gd name="connsiteX64" fmla="*/ 1352517 w 2315591"/>
                <a:gd name="connsiteY64" fmla="*/ 514419 h 4683762"/>
                <a:gd name="connsiteX65" fmla="*/ 1356147 w 2315591"/>
                <a:gd name="connsiteY65" fmla="*/ 461942 h 4683762"/>
                <a:gd name="connsiteX66" fmla="*/ 1360435 w 2315591"/>
                <a:gd name="connsiteY66" fmla="*/ 449922 h 4683762"/>
                <a:gd name="connsiteX67" fmla="*/ 1352516 w 2315591"/>
                <a:gd name="connsiteY67" fmla="*/ 412819 h 4683762"/>
                <a:gd name="connsiteX68" fmla="*/ 1374132 w 2315591"/>
                <a:gd name="connsiteY68" fmla="*/ 309933 h 4683762"/>
                <a:gd name="connsiteX69" fmla="*/ 1447797 w 2315591"/>
                <a:gd name="connsiteY69" fmla="*/ 221047 h 4683762"/>
                <a:gd name="connsiteX70" fmla="*/ 1567166 w 2315591"/>
                <a:gd name="connsiteY70" fmla="*/ 156133 h 4683762"/>
                <a:gd name="connsiteX71" fmla="*/ 1972268 w 2315591"/>
                <a:gd name="connsiteY71" fmla="*/ 12728 h 4683762"/>
                <a:gd name="connsiteX72" fmla="*/ 1992593 w 2315591"/>
                <a:gd name="connsiteY72" fmla="*/ 6364 h 4683762"/>
                <a:gd name="connsiteX73" fmla="*/ 2012918 w 2315591"/>
                <a:gd name="connsiteY73" fmla="*/ 2546 h 4683762"/>
                <a:gd name="connsiteX74" fmla="*/ 2034534 w 2315591"/>
                <a:gd name="connsiteY74" fmla="*/ 0 h 4683762"/>
                <a:gd name="connsiteX0" fmla="*/ 2034534 w 2315591"/>
                <a:gd name="connsiteY0" fmla="*/ 0 h 4683762"/>
                <a:gd name="connsiteX1" fmla="*/ 2034535 w 2315591"/>
                <a:gd name="connsiteY1" fmla="*/ 0 h 4683762"/>
                <a:gd name="connsiteX2" fmla="*/ 2034535 w 2315591"/>
                <a:gd name="connsiteY2" fmla="*/ 0 h 4683762"/>
                <a:gd name="connsiteX3" fmla="*/ 2052792 w 2315591"/>
                <a:gd name="connsiteY3" fmla="*/ 1081 h 4683762"/>
                <a:gd name="connsiteX4" fmla="*/ 2056041 w 2315591"/>
                <a:gd name="connsiteY4" fmla="*/ 1273 h 4683762"/>
                <a:gd name="connsiteX5" fmla="*/ 2056042 w 2315591"/>
                <a:gd name="connsiteY5" fmla="*/ 1273 h 4683762"/>
                <a:gd name="connsiteX6" fmla="*/ 2056042 w 2315591"/>
                <a:gd name="connsiteY6" fmla="*/ 1273 h 4683762"/>
                <a:gd name="connsiteX7" fmla="*/ 2105618 w 2315591"/>
                <a:gd name="connsiteY7" fmla="*/ 5091 h 4683762"/>
                <a:gd name="connsiteX8" fmla="*/ 2152613 w 2315591"/>
                <a:gd name="connsiteY8" fmla="*/ 17819 h 4683762"/>
                <a:gd name="connsiteX9" fmla="*/ 2194554 w 2315591"/>
                <a:gd name="connsiteY9" fmla="*/ 38185 h 4683762"/>
                <a:gd name="connsiteX10" fmla="*/ 2228859 w 2315591"/>
                <a:gd name="connsiteY10" fmla="*/ 65975 h 4683762"/>
                <a:gd name="connsiteX11" fmla="*/ 2256712 w 2315591"/>
                <a:gd name="connsiteY11" fmla="*/ 114342 h 4683762"/>
                <a:gd name="connsiteX12" fmla="*/ 2256713 w 2315591"/>
                <a:gd name="connsiteY12" fmla="*/ 114359 h 4683762"/>
                <a:gd name="connsiteX13" fmla="*/ 2260098 w 2315591"/>
                <a:gd name="connsiteY13" fmla="*/ 138897 h 4683762"/>
                <a:gd name="connsiteX14" fmla="*/ 2259179 w 2315591"/>
                <a:gd name="connsiteY14" fmla="*/ 145305 h 4683762"/>
                <a:gd name="connsiteX15" fmla="*/ 2259323 w 2315591"/>
                <a:gd name="connsiteY15" fmla="*/ 147118 h 4683762"/>
                <a:gd name="connsiteX16" fmla="*/ 2256712 w 2315591"/>
                <a:gd name="connsiteY16" fmla="*/ 264097 h 4683762"/>
                <a:gd name="connsiteX17" fmla="*/ 2228859 w 2315591"/>
                <a:gd name="connsiteY17" fmla="*/ 308646 h 4683762"/>
                <a:gd name="connsiteX18" fmla="*/ 2174229 w 2315591"/>
                <a:gd name="connsiteY18" fmla="*/ 341739 h 4683762"/>
                <a:gd name="connsiteX19" fmla="*/ 1818232 w 2315591"/>
                <a:gd name="connsiteY19" fmla="*/ 475829 h 4683762"/>
                <a:gd name="connsiteX20" fmla="*/ 2245312 w 2315591"/>
                <a:gd name="connsiteY20" fmla="*/ 1015925 h 4683762"/>
                <a:gd name="connsiteX21" fmla="*/ 2308868 w 2315591"/>
                <a:gd name="connsiteY21" fmla="*/ 1148086 h 4683762"/>
                <a:gd name="connsiteX22" fmla="*/ 2315482 w 2315591"/>
                <a:gd name="connsiteY22" fmla="*/ 1217349 h 4683762"/>
                <a:gd name="connsiteX23" fmla="*/ 2315482 w 2315591"/>
                <a:gd name="connsiteY23" fmla="*/ 1318949 h 4683762"/>
                <a:gd name="connsiteX24" fmla="*/ 2304997 w 2315591"/>
                <a:gd name="connsiteY24" fmla="*/ 1388212 h 4683762"/>
                <a:gd name="connsiteX25" fmla="*/ 2232623 w 2315591"/>
                <a:gd name="connsiteY25" fmla="*/ 1517616 h 4683762"/>
                <a:gd name="connsiteX26" fmla="*/ 2094219 w 2315591"/>
                <a:gd name="connsiteY26" fmla="*/ 1617956 h 4683762"/>
                <a:gd name="connsiteX27" fmla="*/ 1040559 w 2315591"/>
                <a:gd name="connsiteY27" fmla="*/ 2108178 h 4683762"/>
                <a:gd name="connsiteX28" fmla="*/ 1541680 w 2315591"/>
                <a:gd name="connsiteY28" fmla="*/ 3113961 h 4683762"/>
                <a:gd name="connsiteX29" fmla="*/ 1607817 w 2315591"/>
                <a:gd name="connsiteY29" fmla="*/ 3355373 h 4683762"/>
                <a:gd name="connsiteX30" fmla="*/ 1606328 w 2315591"/>
                <a:gd name="connsiteY30" fmla="*/ 3448271 h 4683762"/>
                <a:gd name="connsiteX31" fmla="*/ 1607817 w 2315591"/>
                <a:gd name="connsiteY31" fmla="*/ 3456973 h 4683762"/>
                <a:gd name="connsiteX32" fmla="*/ 1579856 w 2315591"/>
                <a:gd name="connsiteY32" fmla="*/ 3715993 h 4683762"/>
                <a:gd name="connsiteX33" fmla="*/ 1460487 w 2315591"/>
                <a:gd name="connsiteY33" fmla="*/ 3961223 h 4683762"/>
                <a:gd name="connsiteX34" fmla="*/ 1252183 w 2315591"/>
                <a:gd name="connsiteY34" fmla="*/ 4154268 h 4683762"/>
                <a:gd name="connsiteX35" fmla="*/ 463486 w 2315591"/>
                <a:gd name="connsiteY35" fmla="*/ 4635607 h 4683762"/>
                <a:gd name="connsiteX36" fmla="*/ 421546 w 2315591"/>
                <a:gd name="connsiteY36" fmla="*/ 4657033 h 4683762"/>
                <a:gd name="connsiteX37" fmla="*/ 378423 w 2315591"/>
                <a:gd name="connsiteY37" fmla="*/ 4672307 h 4683762"/>
                <a:gd name="connsiteX38" fmla="*/ 335192 w 2315591"/>
                <a:gd name="connsiteY38" fmla="*/ 4681217 h 4683762"/>
                <a:gd name="connsiteX39" fmla="*/ 293251 w 2315591"/>
                <a:gd name="connsiteY39" fmla="*/ 4683762 h 4683762"/>
                <a:gd name="connsiteX40" fmla="*/ 200552 w 2315591"/>
                <a:gd name="connsiteY40" fmla="*/ 4667216 h 4683762"/>
                <a:gd name="connsiteX41" fmla="*/ 119359 w 2315591"/>
                <a:gd name="connsiteY41" fmla="*/ 4620333 h 4683762"/>
                <a:gd name="connsiteX42" fmla="*/ 55803 w 2315591"/>
                <a:gd name="connsiteY42" fmla="*/ 4546510 h 4683762"/>
                <a:gd name="connsiteX43" fmla="*/ 13863 w 2315591"/>
                <a:gd name="connsiteY43" fmla="*/ 4448714 h 4683762"/>
                <a:gd name="connsiteX44" fmla="*/ 2437 w 2315591"/>
                <a:gd name="connsiteY44" fmla="*/ 4321426 h 4683762"/>
                <a:gd name="connsiteX45" fmla="*/ 697 w 2315591"/>
                <a:gd name="connsiteY45" fmla="*/ 4269570 h 4683762"/>
                <a:gd name="connsiteX46" fmla="*/ 379 w 2315591"/>
                <a:gd name="connsiteY46" fmla="*/ 4267695 h 4683762"/>
                <a:gd name="connsiteX47" fmla="*/ 437 w 2315591"/>
                <a:gd name="connsiteY47" fmla="*/ 4261811 h 4683762"/>
                <a:gd name="connsiteX48" fmla="*/ 0 w 2315591"/>
                <a:gd name="connsiteY48" fmla="*/ 4248798 h 4683762"/>
                <a:gd name="connsiteX49" fmla="*/ 1171 w 2315591"/>
                <a:gd name="connsiteY49" fmla="*/ 4187272 h 4683762"/>
                <a:gd name="connsiteX50" fmla="*/ 1172 w 2315591"/>
                <a:gd name="connsiteY50" fmla="*/ 4187163 h 4683762"/>
                <a:gd name="connsiteX51" fmla="*/ 40532 w 2315591"/>
                <a:gd name="connsiteY51" fmla="*/ 4033576 h 4683762"/>
                <a:gd name="connsiteX52" fmla="*/ 121832 w 2315591"/>
                <a:gd name="connsiteY52" fmla="*/ 3901414 h 4683762"/>
                <a:gd name="connsiteX53" fmla="*/ 237437 w 2315591"/>
                <a:gd name="connsiteY53" fmla="*/ 3806165 h 4683762"/>
                <a:gd name="connsiteX54" fmla="*/ 944959 w 2315591"/>
                <a:gd name="connsiteY54" fmla="*/ 3413583 h 4683762"/>
                <a:gd name="connsiteX55" fmla="*/ 499082 w 2315591"/>
                <a:gd name="connsiteY55" fmla="*/ 2335616 h 4683762"/>
                <a:gd name="connsiteX56" fmla="*/ 469831 w 2315591"/>
                <a:gd name="connsiteY56" fmla="*/ 2153815 h 4683762"/>
                <a:gd name="connsiteX57" fmla="*/ 469830 w 2315591"/>
                <a:gd name="connsiteY57" fmla="*/ 2052215 h 4683762"/>
                <a:gd name="connsiteX58" fmla="*/ 519406 w 2315591"/>
                <a:gd name="connsiteY58" fmla="*/ 1878262 h 4683762"/>
                <a:gd name="connsiteX59" fmla="*/ 633613 w 2315591"/>
                <a:gd name="connsiteY59" fmla="*/ 1729766 h 4683762"/>
                <a:gd name="connsiteX60" fmla="*/ 800085 w 2315591"/>
                <a:gd name="connsiteY60" fmla="*/ 1623061 h 4683762"/>
                <a:gd name="connsiteX61" fmla="*/ 1795352 w 2315591"/>
                <a:gd name="connsiteY61" fmla="*/ 1192245 h 4683762"/>
                <a:gd name="connsiteX62" fmla="*/ 1391877 w 2315591"/>
                <a:gd name="connsiteY62" fmla="*/ 621124 h 4683762"/>
                <a:gd name="connsiteX63" fmla="*/ 1352517 w 2315591"/>
                <a:gd name="connsiteY63" fmla="*/ 514419 h 4683762"/>
                <a:gd name="connsiteX64" fmla="*/ 1356147 w 2315591"/>
                <a:gd name="connsiteY64" fmla="*/ 461942 h 4683762"/>
                <a:gd name="connsiteX65" fmla="*/ 1360435 w 2315591"/>
                <a:gd name="connsiteY65" fmla="*/ 449922 h 4683762"/>
                <a:gd name="connsiteX66" fmla="*/ 1352516 w 2315591"/>
                <a:gd name="connsiteY66" fmla="*/ 412819 h 4683762"/>
                <a:gd name="connsiteX67" fmla="*/ 1374132 w 2315591"/>
                <a:gd name="connsiteY67" fmla="*/ 309933 h 4683762"/>
                <a:gd name="connsiteX68" fmla="*/ 1447797 w 2315591"/>
                <a:gd name="connsiteY68" fmla="*/ 221047 h 4683762"/>
                <a:gd name="connsiteX69" fmla="*/ 1567166 w 2315591"/>
                <a:gd name="connsiteY69" fmla="*/ 156133 h 4683762"/>
                <a:gd name="connsiteX70" fmla="*/ 1972268 w 2315591"/>
                <a:gd name="connsiteY70" fmla="*/ 12728 h 4683762"/>
                <a:gd name="connsiteX71" fmla="*/ 1992593 w 2315591"/>
                <a:gd name="connsiteY71" fmla="*/ 6364 h 4683762"/>
                <a:gd name="connsiteX72" fmla="*/ 2012918 w 2315591"/>
                <a:gd name="connsiteY72" fmla="*/ 2546 h 4683762"/>
                <a:gd name="connsiteX73" fmla="*/ 2034534 w 2315591"/>
                <a:gd name="connsiteY73" fmla="*/ 0 h 4683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315591" h="4683762">
                  <a:moveTo>
                    <a:pt x="2034534" y="0"/>
                  </a:moveTo>
                  <a:lnTo>
                    <a:pt x="2034535" y="0"/>
                  </a:lnTo>
                  <a:lnTo>
                    <a:pt x="2034535" y="0"/>
                  </a:lnTo>
                  <a:lnTo>
                    <a:pt x="2052792" y="1081"/>
                  </a:lnTo>
                  <a:lnTo>
                    <a:pt x="2056041" y="1273"/>
                  </a:lnTo>
                  <a:lnTo>
                    <a:pt x="2056042" y="1273"/>
                  </a:lnTo>
                  <a:lnTo>
                    <a:pt x="2056042" y="1273"/>
                  </a:lnTo>
                  <a:cubicBezTo>
                    <a:pt x="2072604" y="1273"/>
                    <a:pt x="2089057" y="2546"/>
                    <a:pt x="2105618" y="5091"/>
                  </a:cubicBezTo>
                  <a:cubicBezTo>
                    <a:pt x="2122072" y="7637"/>
                    <a:pt x="2137342" y="12728"/>
                    <a:pt x="2152613" y="17819"/>
                  </a:cubicBezTo>
                  <a:cubicBezTo>
                    <a:pt x="2167884" y="22911"/>
                    <a:pt x="2181864" y="30548"/>
                    <a:pt x="2194554" y="38185"/>
                  </a:cubicBezTo>
                  <a:cubicBezTo>
                    <a:pt x="2207244" y="45822"/>
                    <a:pt x="2219933" y="55792"/>
                    <a:pt x="2228859" y="65975"/>
                  </a:cubicBezTo>
                  <a:cubicBezTo>
                    <a:pt x="2242732" y="81249"/>
                    <a:pt x="2252948" y="97795"/>
                    <a:pt x="2256712" y="114342"/>
                  </a:cubicBezTo>
                  <a:cubicBezTo>
                    <a:pt x="2256712" y="114348"/>
                    <a:pt x="2256713" y="114353"/>
                    <a:pt x="2256713" y="114359"/>
                  </a:cubicBezTo>
                  <a:lnTo>
                    <a:pt x="2260098" y="138897"/>
                  </a:lnTo>
                  <a:lnTo>
                    <a:pt x="2259179" y="145305"/>
                  </a:lnTo>
                  <a:lnTo>
                    <a:pt x="2259323" y="147118"/>
                  </a:lnTo>
                  <a:cubicBezTo>
                    <a:pt x="2261064" y="186290"/>
                    <a:pt x="2260194" y="239809"/>
                    <a:pt x="2256712" y="264097"/>
                  </a:cubicBezTo>
                  <a:cubicBezTo>
                    <a:pt x="2251658" y="279371"/>
                    <a:pt x="2242732" y="294645"/>
                    <a:pt x="2228859" y="308646"/>
                  </a:cubicBezTo>
                  <a:cubicBezTo>
                    <a:pt x="2214879" y="321374"/>
                    <a:pt x="2195737" y="332830"/>
                    <a:pt x="2174229" y="341739"/>
                  </a:cubicBezTo>
                  <a:lnTo>
                    <a:pt x="1818232" y="475829"/>
                  </a:lnTo>
                  <a:lnTo>
                    <a:pt x="2245312" y="1015925"/>
                  </a:lnTo>
                  <a:cubicBezTo>
                    <a:pt x="2278327" y="1057928"/>
                    <a:pt x="2298652" y="1102265"/>
                    <a:pt x="2308868" y="1148086"/>
                  </a:cubicBezTo>
                  <a:cubicBezTo>
                    <a:pt x="2313922" y="1170997"/>
                    <a:pt x="2316127" y="1194173"/>
                    <a:pt x="2315482" y="1217349"/>
                  </a:cubicBezTo>
                  <a:lnTo>
                    <a:pt x="2315482" y="1318949"/>
                  </a:lnTo>
                  <a:cubicBezTo>
                    <a:pt x="2314837" y="1342125"/>
                    <a:pt x="2311342" y="1365301"/>
                    <a:pt x="2304997" y="1388212"/>
                  </a:cubicBezTo>
                  <a:cubicBezTo>
                    <a:pt x="2292308" y="1433821"/>
                    <a:pt x="2268218" y="1478370"/>
                    <a:pt x="2232623" y="1517616"/>
                  </a:cubicBezTo>
                  <a:cubicBezTo>
                    <a:pt x="2197027" y="1557073"/>
                    <a:pt x="2151323" y="1591227"/>
                    <a:pt x="2094219" y="1617956"/>
                  </a:cubicBezTo>
                  <a:lnTo>
                    <a:pt x="1040559" y="2108178"/>
                  </a:lnTo>
                  <a:lnTo>
                    <a:pt x="1541680" y="3113961"/>
                  </a:lnTo>
                  <a:cubicBezTo>
                    <a:pt x="1579856" y="3190330"/>
                    <a:pt x="1601472" y="3271579"/>
                    <a:pt x="1607817" y="3355373"/>
                  </a:cubicBezTo>
                  <a:cubicBezTo>
                    <a:pt x="1607321" y="3386339"/>
                    <a:pt x="1606824" y="3417305"/>
                    <a:pt x="1606328" y="3448271"/>
                  </a:cubicBezTo>
                  <a:lnTo>
                    <a:pt x="1607817" y="3456973"/>
                  </a:lnTo>
                  <a:cubicBezTo>
                    <a:pt x="1614162" y="3543313"/>
                    <a:pt x="1605236" y="3630926"/>
                    <a:pt x="1579856" y="3715993"/>
                  </a:cubicBezTo>
                  <a:cubicBezTo>
                    <a:pt x="1554477" y="3802332"/>
                    <a:pt x="1515010" y="3886127"/>
                    <a:pt x="1460487" y="3961223"/>
                  </a:cubicBezTo>
                  <a:cubicBezTo>
                    <a:pt x="1404567" y="4037380"/>
                    <a:pt x="1334666" y="4103355"/>
                    <a:pt x="1252183" y="4154268"/>
                  </a:cubicBezTo>
                  <a:lnTo>
                    <a:pt x="463486" y="4635607"/>
                  </a:lnTo>
                  <a:cubicBezTo>
                    <a:pt x="449506" y="4644305"/>
                    <a:pt x="435526" y="4651942"/>
                    <a:pt x="421546" y="4657033"/>
                  </a:cubicBezTo>
                  <a:cubicBezTo>
                    <a:pt x="407566" y="4663397"/>
                    <a:pt x="393586" y="4668488"/>
                    <a:pt x="378423" y="4672307"/>
                  </a:cubicBezTo>
                  <a:cubicBezTo>
                    <a:pt x="364442" y="4676125"/>
                    <a:pt x="350462" y="4679944"/>
                    <a:pt x="335192" y="4681217"/>
                  </a:cubicBezTo>
                  <a:cubicBezTo>
                    <a:pt x="321211" y="4683762"/>
                    <a:pt x="307231" y="4683762"/>
                    <a:pt x="293251" y="4683762"/>
                  </a:cubicBezTo>
                  <a:cubicBezTo>
                    <a:pt x="261527" y="4683762"/>
                    <a:pt x="229803" y="4678671"/>
                    <a:pt x="200552" y="4667216"/>
                  </a:cubicBezTo>
                  <a:cubicBezTo>
                    <a:pt x="171408" y="4657033"/>
                    <a:pt x="143448" y="4640486"/>
                    <a:pt x="119359" y="4620333"/>
                  </a:cubicBezTo>
                  <a:cubicBezTo>
                    <a:pt x="95163" y="4599968"/>
                    <a:pt x="73547" y="4575784"/>
                    <a:pt x="55803" y="4546510"/>
                  </a:cubicBezTo>
                  <a:cubicBezTo>
                    <a:pt x="38059" y="4517447"/>
                    <a:pt x="24079" y="4484353"/>
                    <a:pt x="13863" y="4448714"/>
                  </a:cubicBezTo>
                  <a:cubicBezTo>
                    <a:pt x="9311" y="4418769"/>
                    <a:pt x="5027" y="4370679"/>
                    <a:pt x="2437" y="4321426"/>
                  </a:cubicBezTo>
                  <a:lnTo>
                    <a:pt x="697" y="4269570"/>
                  </a:lnTo>
                  <a:lnTo>
                    <a:pt x="379" y="4267695"/>
                  </a:lnTo>
                  <a:cubicBezTo>
                    <a:pt x="398" y="4265734"/>
                    <a:pt x="418" y="4263772"/>
                    <a:pt x="437" y="4261811"/>
                  </a:cubicBezTo>
                  <a:cubicBezTo>
                    <a:pt x="291" y="4257473"/>
                    <a:pt x="146" y="4253136"/>
                    <a:pt x="0" y="4248798"/>
                  </a:cubicBezTo>
                  <a:cubicBezTo>
                    <a:pt x="390" y="4228289"/>
                    <a:pt x="781" y="4207781"/>
                    <a:pt x="1171" y="4187272"/>
                  </a:cubicBezTo>
                  <a:cubicBezTo>
                    <a:pt x="1171" y="4187236"/>
                    <a:pt x="1172" y="4187199"/>
                    <a:pt x="1172" y="4187163"/>
                  </a:cubicBezTo>
                  <a:cubicBezTo>
                    <a:pt x="6226" y="4133916"/>
                    <a:pt x="19024" y="4081731"/>
                    <a:pt x="40532" y="4033576"/>
                  </a:cubicBezTo>
                  <a:cubicBezTo>
                    <a:pt x="60857" y="3985208"/>
                    <a:pt x="88817" y="3940872"/>
                    <a:pt x="121832" y="3901414"/>
                  </a:cubicBezTo>
                  <a:cubicBezTo>
                    <a:pt x="154846" y="3863442"/>
                    <a:pt x="194206" y="3830348"/>
                    <a:pt x="237437" y="3806165"/>
                  </a:cubicBezTo>
                  <a:lnTo>
                    <a:pt x="944959" y="3413583"/>
                  </a:lnTo>
                  <a:lnTo>
                    <a:pt x="499082" y="2335616"/>
                  </a:lnTo>
                  <a:cubicBezTo>
                    <a:pt x="474886" y="2277066"/>
                    <a:pt x="466067" y="2214910"/>
                    <a:pt x="469831" y="2153815"/>
                  </a:cubicBezTo>
                  <a:cubicBezTo>
                    <a:pt x="469831" y="2119948"/>
                    <a:pt x="469830" y="2086082"/>
                    <a:pt x="469830" y="2052215"/>
                  </a:cubicBezTo>
                  <a:cubicBezTo>
                    <a:pt x="473594" y="1992604"/>
                    <a:pt x="491446" y="1932994"/>
                    <a:pt x="519406" y="1878262"/>
                  </a:cubicBezTo>
                  <a:cubicBezTo>
                    <a:pt x="547259" y="1823743"/>
                    <a:pt x="585435" y="1774103"/>
                    <a:pt x="633613" y="1729766"/>
                  </a:cubicBezTo>
                  <a:cubicBezTo>
                    <a:pt x="680608" y="1686490"/>
                    <a:pt x="736529" y="1649791"/>
                    <a:pt x="800085" y="1623061"/>
                  </a:cubicBezTo>
                  <a:lnTo>
                    <a:pt x="1795352" y="1192245"/>
                  </a:lnTo>
                  <a:lnTo>
                    <a:pt x="1391877" y="621124"/>
                  </a:lnTo>
                  <a:cubicBezTo>
                    <a:pt x="1367788" y="586758"/>
                    <a:pt x="1354991" y="551119"/>
                    <a:pt x="1352517" y="514419"/>
                  </a:cubicBezTo>
                  <a:cubicBezTo>
                    <a:pt x="1351227" y="496599"/>
                    <a:pt x="1352490" y="479098"/>
                    <a:pt x="1356147" y="461942"/>
                  </a:cubicBezTo>
                  <a:lnTo>
                    <a:pt x="1360435" y="449922"/>
                  </a:lnTo>
                  <a:lnTo>
                    <a:pt x="1352516" y="412819"/>
                  </a:lnTo>
                  <a:cubicBezTo>
                    <a:pt x="1349935" y="377180"/>
                    <a:pt x="1357571" y="342814"/>
                    <a:pt x="1374132" y="309933"/>
                  </a:cubicBezTo>
                  <a:cubicBezTo>
                    <a:pt x="1390585" y="278112"/>
                    <a:pt x="1415965" y="247564"/>
                    <a:pt x="1447797" y="221047"/>
                  </a:cubicBezTo>
                  <a:cubicBezTo>
                    <a:pt x="1479521" y="195591"/>
                    <a:pt x="1520171" y="172680"/>
                    <a:pt x="1567166" y="156133"/>
                  </a:cubicBezTo>
                  <a:lnTo>
                    <a:pt x="1972268" y="12728"/>
                  </a:lnTo>
                  <a:cubicBezTo>
                    <a:pt x="1978613" y="10183"/>
                    <a:pt x="1986248" y="8910"/>
                    <a:pt x="1992593" y="6364"/>
                  </a:cubicBezTo>
                  <a:cubicBezTo>
                    <a:pt x="1998938" y="5091"/>
                    <a:pt x="2006573" y="3819"/>
                    <a:pt x="2012918" y="2546"/>
                  </a:cubicBezTo>
                  <a:cubicBezTo>
                    <a:pt x="2020553" y="1273"/>
                    <a:pt x="2026898" y="0"/>
                    <a:pt x="2034534" y="0"/>
                  </a:cubicBezTo>
                  <a:close/>
                </a:path>
              </a:pathLst>
            </a:custGeom>
            <a:solidFill>
              <a:schemeClr val="tx1">
                <a:lumMod val="65000"/>
                <a:lumOff val="35000"/>
              </a:schemeClr>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61" name="Shape">
              <a:extLst>
                <a:ext uri="{FF2B5EF4-FFF2-40B4-BE49-F238E27FC236}">
                  <a16:creationId xmlns:a16="http://schemas.microsoft.com/office/drawing/2014/main" id="{4FC14695-591D-4AA9-9588-94D49D3DFE5F}"/>
                </a:ext>
              </a:extLst>
            </p:cNvPr>
            <p:cNvSpPr/>
            <p:nvPr/>
          </p:nvSpPr>
          <p:spPr>
            <a:xfrm>
              <a:off x="5554379" y="1470343"/>
              <a:ext cx="2438242" cy="4822944"/>
            </a:xfrm>
            <a:custGeom>
              <a:avLst/>
              <a:gdLst/>
              <a:ahLst/>
              <a:cxnLst>
                <a:cxn ang="0">
                  <a:pos x="wd2" y="hd2"/>
                </a:cxn>
                <a:cxn ang="5400000">
                  <a:pos x="wd2" y="hd2"/>
                </a:cxn>
                <a:cxn ang="10800000">
                  <a:pos x="wd2" y="hd2"/>
                </a:cxn>
                <a:cxn ang="16200000">
                  <a:pos x="wd2" y="hd2"/>
                </a:cxn>
              </a:cxnLst>
              <a:rect l="0" t="0" r="r" b="b"/>
              <a:pathLst>
                <a:path w="21541" h="21600" extrusionOk="0">
                  <a:moveTo>
                    <a:pt x="19128" y="6"/>
                  </a:moveTo>
                  <a:cubicBezTo>
                    <a:pt x="19282" y="6"/>
                    <a:pt x="19435" y="12"/>
                    <a:pt x="19589" y="24"/>
                  </a:cubicBezTo>
                  <a:cubicBezTo>
                    <a:pt x="19742" y="36"/>
                    <a:pt x="19884" y="60"/>
                    <a:pt x="20026" y="84"/>
                  </a:cubicBezTo>
                  <a:cubicBezTo>
                    <a:pt x="20168" y="108"/>
                    <a:pt x="20298" y="144"/>
                    <a:pt x="20416" y="180"/>
                  </a:cubicBezTo>
                  <a:cubicBezTo>
                    <a:pt x="20534" y="216"/>
                    <a:pt x="20652" y="263"/>
                    <a:pt x="20735" y="311"/>
                  </a:cubicBezTo>
                  <a:cubicBezTo>
                    <a:pt x="20864" y="383"/>
                    <a:pt x="20959" y="461"/>
                    <a:pt x="20994" y="539"/>
                  </a:cubicBezTo>
                  <a:cubicBezTo>
                    <a:pt x="21042" y="617"/>
                    <a:pt x="21030" y="694"/>
                    <a:pt x="20994" y="766"/>
                  </a:cubicBezTo>
                  <a:cubicBezTo>
                    <a:pt x="20947" y="838"/>
                    <a:pt x="20864" y="910"/>
                    <a:pt x="20735" y="976"/>
                  </a:cubicBezTo>
                  <a:cubicBezTo>
                    <a:pt x="20605" y="1036"/>
                    <a:pt x="20427" y="1090"/>
                    <a:pt x="20227" y="1132"/>
                  </a:cubicBezTo>
                  <a:lnTo>
                    <a:pt x="16341" y="1874"/>
                  </a:lnTo>
                  <a:lnTo>
                    <a:pt x="20888" y="4789"/>
                  </a:lnTo>
                  <a:cubicBezTo>
                    <a:pt x="21195" y="4987"/>
                    <a:pt x="21384" y="5196"/>
                    <a:pt x="21479" y="5412"/>
                  </a:cubicBezTo>
                  <a:cubicBezTo>
                    <a:pt x="21573" y="5628"/>
                    <a:pt x="21561" y="5849"/>
                    <a:pt x="21443" y="6065"/>
                  </a:cubicBezTo>
                  <a:cubicBezTo>
                    <a:pt x="21325" y="6280"/>
                    <a:pt x="21101" y="6490"/>
                    <a:pt x="20770" y="6675"/>
                  </a:cubicBezTo>
                  <a:cubicBezTo>
                    <a:pt x="20439" y="6861"/>
                    <a:pt x="20014" y="7022"/>
                    <a:pt x="19483" y="7148"/>
                  </a:cubicBezTo>
                  <a:lnTo>
                    <a:pt x="9303" y="9549"/>
                  </a:lnTo>
                  <a:lnTo>
                    <a:pt x="14345" y="14679"/>
                  </a:lnTo>
                  <a:cubicBezTo>
                    <a:pt x="14700" y="15039"/>
                    <a:pt x="14901" y="15422"/>
                    <a:pt x="14960" y="15817"/>
                  </a:cubicBezTo>
                  <a:cubicBezTo>
                    <a:pt x="15019" y="16224"/>
                    <a:pt x="14936" y="16637"/>
                    <a:pt x="14700" y="17038"/>
                  </a:cubicBezTo>
                  <a:cubicBezTo>
                    <a:pt x="14464" y="17445"/>
                    <a:pt x="14097" y="17840"/>
                    <a:pt x="13590" y="18194"/>
                  </a:cubicBezTo>
                  <a:cubicBezTo>
                    <a:pt x="13070" y="18553"/>
                    <a:pt x="12420" y="18864"/>
                    <a:pt x="11653" y="19104"/>
                  </a:cubicBezTo>
                  <a:lnTo>
                    <a:pt x="4319" y="21373"/>
                  </a:lnTo>
                  <a:cubicBezTo>
                    <a:pt x="4189" y="21414"/>
                    <a:pt x="4059" y="21450"/>
                    <a:pt x="3929" y="21474"/>
                  </a:cubicBezTo>
                  <a:cubicBezTo>
                    <a:pt x="3799" y="21504"/>
                    <a:pt x="3669" y="21528"/>
                    <a:pt x="3528" y="21546"/>
                  </a:cubicBezTo>
                  <a:cubicBezTo>
                    <a:pt x="3398" y="21564"/>
                    <a:pt x="3268" y="21582"/>
                    <a:pt x="3126" y="21588"/>
                  </a:cubicBezTo>
                  <a:cubicBezTo>
                    <a:pt x="2996" y="21600"/>
                    <a:pt x="2866" y="21600"/>
                    <a:pt x="2736" y="21600"/>
                  </a:cubicBezTo>
                  <a:cubicBezTo>
                    <a:pt x="2441" y="21600"/>
                    <a:pt x="2146" y="21576"/>
                    <a:pt x="1874" y="21522"/>
                  </a:cubicBezTo>
                  <a:cubicBezTo>
                    <a:pt x="1603" y="21474"/>
                    <a:pt x="1343" y="21396"/>
                    <a:pt x="1119" y="21301"/>
                  </a:cubicBezTo>
                  <a:cubicBezTo>
                    <a:pt x="894" y="21205"/>
                    <a:pt x="693" y="21091"/>
                    <a:pt x="528" y="20953"/>
                  </a:cubicBezTo>
                  <a:cubicBezTo>
                    <a:pt x="363" y="20816"/>
                    <a:pt x="233" y="20660"/>
                    <a:pt x="138" y="20492"/>
                  </a:cubicBezTo>
                  <a:cubicBezTo>
                    <a:pt x="8" y="20247"/>
                    <a:pt x="-27" y="19990"/>
                    <a:pt x="20" y="19738"/>
                  </a:cubicBezTo>
                  <a:cubicBezTo>
                    <a:pt x="67" y="19487"/>
                    <a:pt x="186" y="19241"/>
                    <a:pt x="386" y="19014"/>
                  </a:cubicBezTo>
                  <a:cubicBezTo>
                    <a:pt x="575" y="18786"/>
                    <a:pt x="835" y="18577"/>
                    <a:pt x="1142" y="18391"/>
                  </a:cubicBezTo>
                  <a:cubicBezTo>
                    <a:pt x="1449" y="18212"/>
                    <a:pt x="1815" y="18056"/>
                    <a:pt x="2217" y="17942"/>
                  </a:cubicBezTo>
                  <a:lnTo>
                    <a:pt x="9114" y="16002"/>
                  </a:lnTo>
                  <a:lnTo>
                    <a:pt x="4650" y="10531"/>
                  </a:lnTo>
                  <a:cubicBezTo>
                    <a:pt x="4425" y="10255"/>
                    <a:pt x="4343" y="9962"/>
                    <a:pt x="4378" y="9674"/>
                  </a:cubicBezTo>
                  <a:cubicBezTo>
                    <a:pt x="4413" y="9393"/>
                    <a:pt x="4579" y="9112"/>
                    <a:pt x="4839" y="8854"/>
                  </a:cubicBezTo>
                  <a:cubicBezTo>
                    <a:pt x="5098" y="8597"/>
                    <a:pt x="5453" y="8363"/>
                    <a:pt x="5901" y="8154"/>
                  </a:cubicBezTo>
                  <a:cubicBezTo>
                    <a:pt x="6338" y="7950"/>
                    <a:pt x="6858" y="7777"/>
                    <a:pt x="7449" y="7651"/>
                  </a:cubicBezTo>
                  <a:lnTo>
                    <a:pt x="17215" y="5508"/>
                  </a:lnTo>
                  <a:lnTo>
                    <a:pt x="12952" y="2449"/>
                  </a:lnTo>
                  <a:cubicBezTo>
                    <a:pt x="12728" y="2287"/>
                    <a:pt x="12609" y="2119"/>
                    <a:pt x="12586" y="1946"/>
                  </a:cubicBezTo>
                  <a:cubicBezTo>
                    <a:pt x="12562" y="1778"/>
                    <a:pt x="12633" y="1616"/>
                    <a:pt x="12787" y="1461"/>
                  </a:cubicBezTo>
                  <a:cubicBezTo>
                    <a:pt x="12940" y="1311"/>
                    <a:pt x="13176" y="1167"/>
                    <a:pt x="13472" y="1042"/>
                  </a:cubicBezTo>
                  <a:cubicBezTo>
                    <a:pt x="13767" y="922"/>
                    <a:pt x="14145" y="814"/>
                    <a:pt x="14582" y="736"/>
                  </a:cubicBezTo>
                  <a:lnTo>
                    <a:pt x="18349" y="60"/>
                  </a:lnTo>
                  <a:cubicBezTo>
                    <a:pt x="18408" y="48"/>
                    <a:pt x="18479" y="42"/>
                    <a:pt x="18538" y="30"/>
                  </a:cubicBezTo>
                  <a:cubicBezTo>
                    <a:pt x="18597" y="24"/>
                    <a:pt x="18668" y="18"/>
                    <a:pt x="18727" y="12"/>
                  </a:cubicBezTo>
                  <a:cubicBezTo>
                    <a:pt x="18798" y="6"/>
                    <a:pt x="18857" y="0"/>
                    <a:pt x="18928" y="0"/>
                  </a:cubicBezTo>
                  <a:cubicBezTo>
                    <a:pt x="18987" y="6"/>
                    <a:pt x="19058" y="6"/>
                    <a:pt x="19128" y="6"/>
                  </a:cubicBez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92" name="Shape">
              <a:extLst>
                <a:ext uri="{FF2B5EF4-FFF2-40B4-BE49-F238E27FC236}">
                  <a16:creationId xmlns:a16="http://schemas.microsoft.com/office/drawing/2014/main" id="{CAF457FD-4104-46B7-946B-C795AB6CAC0B}"/>
                </a:ext>
              </a:extLst>
            </p:cNvPr>
            <p:cNvSpPr/>
            <p:nvPr/>
          </p:nvSpPr>
          <p:spPr>
            <a:xfrm>
              <a:off x="7653054" y="1604018"/>
              <a:ext cx="94909" cy="50797"/>
            </a:xfrm>
            <a:custGeom>
              <a:avLst/>
              <a:gdLst/>
              <a:ahLst/>
              <a:cxnLst>
                <a:cxn ang="0">
                  <a:pos x="wd2" y="hd2"/>
                </a:cxn>
                <a:cxn ang="5400000">
                  <a:pos x="wd2" y="hd2"/>
                </a:cxn>
                <a:cxn ang="10800000">
                  <a:pos x="wd2" y="hd2"/>
                </a:cxn>
                <a:cxn ang="16200000">
                  <a:pos x="wd2" y="hd2"/>
                </a:cxn>
              </a:cxnLst>
              <a:rect l="0" t="0" r="r" b="b"/>
              <a:pathLst>
                <a:path w="21600" h="21600" extrusionOk="0">
                  <a:moveTo>
                    <a:pt x="16732" y="0"/>
                  </a:moveTo>
                  <a:lnTo>
                    <a:pt x="21600" y="10232"/>
                  </a:lnTo>
                  <a:lnTo>
                    <a:pt x="4868" y="21600"/>
                  </a:lnTo>
                  <a:lnTo>
                    <a:pt x="0" y="11368"/>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93" name="Shape">
              <a:extLst>
                <a:ext uri="{FF2B5EF4-FFF2-40B4-BE49-F238E27FC236}">
                  <a16:creationId xmlns:a16="http://schemas.microsoft.com/office/drawing/2014/main" id="{1BCE27BA-6068-4697-8C4D-8FA7833F8AAE}"/>
                </a:ext>
              </a:extLst>
            </p:cNvPr>
            <p:cNvSpPr/>
            <p:nvPr/>
          </p:nvSpPr>
          <p:spPr>
            <a:xfrm>
              <a:off x="7252032" y="2031772"/>
              <a:ext cx="126991" cy="132337"/>
            </a:xfrm>
            <a:custGeom>
              <a:avLst/>
              <a:gdLst/>
              <a:ahLst/>
              <a:cxnLst>
                <a:cxn ang="0">
                  <a:pos x="wd2" y="hd2"/>
                </a:cxn>
                <a:cxn ang="5400000">
                  <a:pos x="wd2" y="hd2"/>
                </a:cxn>
                <a:cxn ang="10800000">
                  <a:pos x="wd2" y="hd2"/>
                </a:cxn>
                <a:cxn ang="16200000">
                  <a:pos x="wd2" y="hd2"/>
                </a:cxn>
              </a:cxnLst>
              <a:rect l="0" t="0" r="r" b="b"/>
              <a:pathLst>
                <a:path w="21600" h="21600" extrusionOk="0">
                  <a:moveTo>
                    <a:pt x="0" y="2400"/>
                  </a:moveTo>
                  <a:lnTo>
                    <a:pt x="6594" y="0"/>
                  </a:lnTo>
                  <a:lnTo>
                    <a:pt x="21600" y="19200"/>
                  </a:lnTo>
                  <a:lnTo>
                    <a:pt x="15006" y="2160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94" name="Shape">
              <a:extLst>
                <a:ext uri="{FF2B5EF4-FFF2-40B4-BE49-F238E27FC236}">
                  <a16:creationId xmlns:a16="http://schemas.microsoft.com/office/drawing/2014/main" id="{86087ACA-CF0D-4F2C-9026-46E2A63D6C94}"/>
                </a:ext>
              </a:extLst>
            </p:cNvPr>
            <p:cNvSpPr/>
            <p:nvPr/>
          </p:nvSpPr>
          <p:spPr>
            <a:xfrm>
              <a:off x="7439177" y="2272385"/>
              <a:ext cx="135011" cy="143031"/>
            </a:xfrm>
            <a:custGeom>
              <a:avLst/>
              <a:gdLst/>
              <a:ahLst/>
              <a:cxnLst>
                <a:cxn ang="0">
                  <a:pos x="wd2" y="hd2"/>
                </a:cxn>
                <a:cxn ang="5400000">
                  <a:pos x="wd2" y="hd2"/>
                </a:cxn>
                <a:cxn ang="10800000">
                  <a:pos x="wd2" y="hd2"/>
                </a:cxn>
                <a:cxn ang="16200000">
                  <a:pos x="wd2" y="hd2"/>
                </a:cxn>
              </a:cxnLst>
              <a:rect l="0" t="0" r="r" b="b"/>
              <a:pathLst>
                <a:path w="21600" h="21600" extrusionOk="0">
                  <a:moveTo>
                    <a:pt x="21600" y="19178"/>
                  </a:moveTo>
                  <a:lnTo>
                    <a:pt x="15398" y="21600"/>
                  </a:lnTo>
                  <a:lnTo>
                    <a:pt x="0" y="2422"/>
                  </a:lnTo>
                  <a:lnTo>
                    <a:pt x="6202"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95" name="Shape">
              <a:extLst>
                <a:ext uri="{FF2B5EF4-FFF2-40B4-BE49-F238E27FC236}">
                  <a16:creationId xmlns:a16="http://schemas.microsoft.com/office/drawing/2014/main" id="{B4043F87-2695-4037-94F5-3DA1842F03D0}"/>
                </a:ext>
              </a:extLst>
            </p:cNvPr>
            <p:cNvSpPr/>
            <p:nvPr/>
          </p:nvSpPr>
          <p:spPr>
            <a:xfrm>
              <a:off x="7626318" y="2526366"/>
              <a:ext cx="141694" cy="152386"/>
            </a:xfrm>
            <a:custGeom>
              <a:avLst/>
              <a:gdLst/>
              <a:ahLst/>
              <a:cxnLst>
                <a:cxn ang="0">
                  <a:pos x="wd2" y="hd2"/>
                </a:cxn>
                <a:cxn ang="5400000">
                  <a:pos x="wd2" y="hd2"/>
                </a:cxn>
                <a:cxn ang="10800000">
                  <a:pos x="wd2" y="hd2"/>
                </a:cxn>
                <a:cxn ang="16200000">
                  <a:pos x="wd2" y="hd2"/>
                </a:cxn>
              </a:cxnLst>
              <a:rect l="0" t="0" r="r" b="b"/>
              <a:pathLst>
                <a:path w="21600" h="21600" extrusionOk="0">
                  <a:moveTo>
                    <a:pt x="17525" y="13642"/>
                  </a:moveTo>
                  <a:cubicBezTo>
                    <a:pt x="17932" y="14210"/>
                    <a:pt x="18340" y="14779"/>
                    <a:pt x="18747" y="15347"/>
                  </a:cubicBezTo>
                  <a:cubicBezTo>
                    <a:pt x="19155" y="15916"/>
                    <a:pt x="19562" y="16484"/>
                    <a:pt x="19766" y="17053"/>
                  </a:cubicBezTo>
                  <a:cubicBezTo>
                    <a:pt x="20174" y="17621"/>
                    <a:pt x="20377" y="18189"/>
                    <a:pt x="20785" y="18758"/>
                  </a:cubicBezTo>
                  <a:cubicBezTo>
                    <a:pt x="20989" y="19326"/>
                    <a:pt x="21396" y="19895"/>
                    <a:pt x="21600" y="20653"/>
                  </a:cubicBezTo>
                  <a:lnTo>
                    <a:pt x="14468" y="21600"/>
                  </a:lnTo>
                  <a:cubicBezTo>
                    <a:pt x="14264" y="21031"/>
                    <a:pt x="14060" y="20653"/>
                    <a:pt x="13857" y="20084"/>
                  </a:cubicBezTo>
                  <a:cubicBezTo>
                    <a:pt x="13653" y="19705"/>
                    <a:pt x="13449" y="19137"/>
                    <a:pt x="13042" y="18758"/>
                  </a:cubicBezTo>
                  <a:cubicBezTo>
                    <a:pt x="12838" y="18379"/>
                    <a:pt x="12430" y="17810"/>
                    <a:pt x="12226" y="17432"/>
                  </a:cubicBezTo>
                  <a:cubicBezTo>
                    <a:pt x="11819" y="17053"/>
                    <a:pt x="11615" y="16484"/>
                    <a:pt x="11208" y="16105"/>
                  </a:cubicBezTo>
                  <a:lnTo>
                    <a:pt x="0" y="2463"/>
                  </a:lnTo>
                  <a:lnTo>
                    <a:pt x="6113" y="0"/>
                  </a:lnTo>
                  <a:lnTo>
                    <a:pt x="17525" y="13642"/>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96" name="Shape">
              <a:extLst>
                <a:ext uri="{FF2B5EF4-FFF2-40B4-BE49-F238E27FC236}">
                  <a16:creationId xmlns:a16="http://schemas.microsoft.com/office/drawing/2014/main" id="{270133C3-198C-4F23-B371-4F1D8957BD8D}"/>
                </a:ext>
              </a:extLst>
            </p:cNvPr>
            <p:cNvSpPr/>
            <p:nvPr/>
          </p:nvSpPr>
          <p:spPr>
            <a:xfrm>
              <a:off x="7532747" y="2820446"/>
              <a:ext cx="195165" cy="122982"/>
            </a:xfrm>
            <a:custGeom>
              <a:avLst/>
              <a:gdLst/>
              <a:ahLst/>
              <a:cxnLst>
                <a:cxn ang="0">
                  <a:pos x="wd2" y="hd2"/>
                </a:cxn>
                <a:cxn ang="5400000">
                  <a:pos x="wd2" y="hd2"/>
                </a:cxn>
                <a:cxn ang="10800000">
                  <a:pos x="wd2" y="hd2"/>
                </a:cxn>
                <a:cxn ang="16200000">
                  <a:pos x="wd2" y="hd2"/>
                </a:cxn>
              </a:cxnLst>
              <a:rect l="0" t="0" r="r" b="b"/>
              <a:pathLst>
                <a:path w="21600" h="21600" extrusionOk="0">
                  <a:moveTo>
                    <a:pt x="9321" y="8922"/>
                  </a:moveTo>
                  <a:cubicBezTo>
                    <a:pt x="10060" y="8452"/>
                    <a:pt x="10800" y="7748"/>
                    <a:pt x="11540" y="7043"/>
                  </a:cubicBezTo>
                  <a:cubicBezTo>
                    <a:pt x="12279" y="6339"/>
                    <a:pt x="13019" y="5635"/>
                    <a:pt x="13611" y="4930"/>
                  </a:cubicBezTo>
                  <a:cubicBezTo>
                    <a:pt x="14203" y="4226"/>
                    <a:pt x="14943" y="3522"/>
                    <a:pt x="15534" y="2583"/>
                  </a:cubicBezTo>
                  <a:cubicBezTo>
                    <a:pt x="16126" y="1878"/>
                    <a:pt x="16718" y="939"/>
                    <a:pt x="17162" y="0"/>
                  </a:cubicBezTo>
                  <a:lnTo>
                    <a:pt x="21600" y="4461"/>
                  </a:lnTo>
                  <a:cubicBezTo>
                    <a:pt x="21008" y="5635"/>
                    <a:pt x="20268" y="6574"/>
                    <a:pt x="19677" y="7513"/>
                  </a:cubicBezTo>
                  <a:cubicBezTo>
                    <a:pt x="18937" y="8452"/>
                    <a:pt x="18197" y="9392"/>
                    <a:pt x="17458" y="10330"/>
                  </a:cubicBezTo>
                  <a:cubicBezTo>
                    <a:pt x="16718" y="11270"/>
                    <a:pt x="15830" y="11974"/>
                    <a:pt x="14942" y="12913"/>
                  </a:cubicBezTo>
                  <a:cubicBezTo>
                    <a:pt x="14055" y="13617"/>
                    <a:pt x="13167" y="14322"/>
                    <a:pt x="12279" y="15026"/>
                  </a:cubicBezTo>
                  <a:lnTo>
                    <a:pt x="2811" y="21600"/>
                  </a:lnTo>
                  <a:lnTo>
                    <a:pt x="0" y="15261"/>
                  </a:lnTo>
                  <a:lnTo>
                    <a:pt x="9321" y="8922"/>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97" name="Shape">
              <a:extLst>
                <a:ext uri="{FF2B5EF4-FFF2-40B4-BE49-F238E27FC236}">
                  <a16:creationId xmlns:a16="http://schemas.microsoft.com/office/drawing/2014/main" id="{104E263E-3DEA-451A-B628-A9D5BEE8A4BA}"/>
                </a:ext>
              </a:extLst>
            </p:cNvPr>
            <p:cNvSpPr/>
            <p:nvPr/>
          </p:nvSpPr>
          <p:spPr>
            <a:xfrm>
              <a:off x="7171830" y="2980856"/>
              <a:ext cx="209868" cy="118969"/>
            </a:xfrm>
            <a:custGeom>
              <a:avLst/>
              <a:gdLst/>
              <a:ahLst/>
              <a:cxnLst>
                <a:cxn ang="0">
                  <a:pos x="wd2" y="hd2"/>
                </a:cxn>
                <a:cxn ang="5400000">
                  <a:pos x="wd2" y="hd2"/>
                </a:cxn>
                <a:cxn ang="10800000">
                  <a:pos x="wd2" y="hd2"/>
                </a:cxn>
                <a:cxn ang="16200000">
                  <a:pos x="wd2" y="hd2"/>
                </a:cxn>
              </a:cxnLst>
              <a:rect l="0" t="0" r="r" b="b"/>
              <a:pathLst>
                <a:path w="21600" h="21600" extrusionOk="0">
                  <a:moveTo>
                    <a:pt x="0" y="14805"/>
                  </a:moveTo>
                  <a:lnTo>
                    <a:pt x="18986" y="0"/>
                  </a:lnTo>
                  <a:lnTo>
                    <a:pt x="21600" y="6795"/>
                  </a:lnTo>
                  <a:lnTo>
                    <a:pt x="2476" y="2160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98" name="Shape">
              <a:extLst>
                <a:ext uri="{FF2B5EF4-FFF2-40B4-BE49-F238E27FC236}">
                  <a16:creationId xmlns:a16="http://schemas.microsoft.com/office/drawing/2014/main" id="{55C5AD7E-E7E2-4702-8096-DF4EF7E93009}"/>
                </a:ext>
              </a:extLst>
            </p:cNvPr>
            <p:cNvSpPr/>
            <p:nvPr/>
          </p:nvSpPr>
          <p:spPr>
            <a:xfrm>
              <a:off x="6784174" y="3154630"/>
              <a:ext cx="217890" cy="125655"/>
            </a:xfrm>
            <a:custGeom>
              <a:avLst/>
              <a:gdLst/>
              <a:ahLst/>
              <a:cxnLst>
                <a:cxn ang="0">
                  <a:pos x="wd2" y="hd2"/>
                </a:cxn>
                <a:cxn ang="5400000">
                  <a:pos x="wd2" y="hd2"/>
                </a:cxn>
                <a:cxn ang="10800000">
                  <a:pos x="wd2" y="hd2"/>
                </a:cxn>
                <a:cxn ang="16200000">
                  <a:pos x="wd2" y="hd2"/>
                </a:cxn>
              </a:cxnLst>
              <a:rect l="0" t="0" r="r" b="b"/>
              <a:pathLst>
                <a:path w="21600" h="21600" extrusionOk="0">
                  <a:moveTo>
                    <a:pt x="0" y="14706"/>
                  </a:moveTo>
                  <a:lnTo>
                    <a:pt x="19215" y="0"/>
                  </a:lnTo>
                  <a:lnTo>
                    <a:pt x="21600" y="6664"/>
                  </a:lnTo>
                  <a:lnTo>
                    <a:pt x="2253" y="2160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99" name="Shape">
              <a:extLst>
                <a:ext uri="{FF2B5EF4-FFF2-40B4-BE49-F238E27FC236}">
                  <a16:creationId xmlns:a16="http://schemas.microsoft.com/office/drawing/2014/main" id="{EAD9E7BF-86FD-4469-A0A3-A49A91305142}"/>
                </a:ext>
              </a:extLst>
            </p:cNvPr>
            <p:cNvSpPr/>
            <p:nvPr/>
          </p:nvSpPr>
          <p:spPr>
            <a:xfrm>
              <a:off x="6383154" y="3328406"/>
              <a:ext cx="221898" cy="141694"/>
            </a:xfrm>
            <a:custGeom>
              <a:avLst/>
              <a:gdLst/>
              <a:ahLst/>
              <a:cxnLst>
                <a:cxn ang="0">
                  <a:pos x="wd2" y="hd2"/>
                </a:cxn>
                <a:cxn ang="5400000">
                  <a:pos x="wd2" y="hd2"/>
                </a:cxn>
                <a:cxn ang="10800000">
                  <a:pos x="wd2" y="hd2"/>
                </a:cxn>
                <a:cxn ang="16200000">
                  <a:pos x="wd2" y="hd2"/>
                </a:cxn>
              </a:cxnLst>
              <a:rect l="0" t="0" r="r" b="b"/>
              <a:pathLst>
                <a:path w="21600" h="21600" extrusionOk="0">
                  <a:moveTo>
                    <a:pt x="12231" y="12838"/>
                  </a:moveTo>
                  <a:cubicBezTo>
                    <a:pt x="11451" y="13449"/>
                    <a:pt x="10670" y="14060"/>
                    <a:pt x="9889" y="14672"/>
                  </a:cubicBezTo>
                  <a:cubicBezTo>
                    <a:pt x="9109" y="15283"/>
                    <a:pt x="8458" y="16098"/>
                    <a:pt x="7677" y="16709"/>
                  </a:cubicBezTo>
                  <a:cubicBezTo>
                    <a:pt x="7027" y="17525"/>
                    <a:pt x="6246" y="18136"/>
                    <a:pt x="5595" y="18951"/>
                  </a:cubicBezTo>
                  <a:cubicBezTo>
                    <a:pt x="4945" y="19766"/>
                    <a:pt x="4294" y="20581"/>
                    <a:pt x="3774" y="21600"/>
                  </a:cubicBezTo>
                  <a:lnTo>
                    <a:pt x="0" y="16913"/>
                  </a:lnTo>
                  <a:cubicBezTo>
                    <a:pt x="781" y="15894"/>
                    <a:pt x="1431" y="14875"/>
                    <a:pt x="2212" y="13856"/>
                  </a:cubicBezTo>
                  <a:cubicBezTo>
                    <a:pt x="2993" y="12838"/>
                    <a:pt x="3774" y="12022"/>
                    <a:pt x="4684" y="11004"/>
                  </a:cubicBezTo>
                  <a:cubicBezTo>
                    <a:pt x="5465" y="10188"/>
                    <a:pt x="6376" y="9373"/>
                    <a:pt x="7287" y="8558"/>
                  </a:cubicBezTo>
                  <a:cubicBezTo>
                    <a:pt x="8198" y="7743"/>
                    <a:pt x="9109" y="7132"/>
                    <a:pt x="10019" y="6521"/>
                  </a:cubicBezTo>
                  <a:lnTo>
                    <a:pt x="19518" y="0"/>
                  </a:lnTo>
                  <a:lnTo>
                    <a:pt x="21600" y="6317"/>
                  </a:lnTo>
                  <a:lnTo>
                    <a:pt x="12231" y="12838"/>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00" name="Shape">
              <a:extLst>
                <a:ext uri="{FF2B5EF4-FFF2-40B4-BE49-F238E27FC236}">
                  <a16:creationId xmlns:a16="http://schemas.microsoft.com/office/drawing/2014/main" id="{C7CA308D-53C2-4EEC-AD7D-8711A9A24ACD}"/>
                </a:ext>
              </a:extLst>
            </p:cNvPr>
            <p:cNvSpPr/>
            <p:nvPr/>
          </p:nvSpPr>
          <p:spPr>
            <a:xfrm>
              <a:off x="6302950" y="3635856"/>
              <a:ext cx="133676" cy="211206"/>
            </a:xfrm>
            <a:custGeom>
              <a:avLst/>
              <a:gdLst/>
              <a:ahLst/>
              <a:cxnLst>
                <a:cxn ang="0">
                  <a:pos x="wd2" y="hd2"/>
                </a:cxn>
                <a:cxn ang="5400000">
                  <a:pos x="wd2" y="hd2"/>
                </a:cxn>
                <a:cxn ang="10800000">
                  <a:pos x="wd2" y="hd2"/>
                </a:cxn>
                <a:cxn ang="16200000">
                  <a:pos x="wd2" y="hd2"/>
                </a:cxn>
              </a:cxnLst>
              <a:rect l="0" t="0" r="r" b="b"/>
              <a:pathLst>
                <a:path w="21600" h="21600" extrusionOk="0">
                  <a:moveTo>
                    <a:pt x="9288" y="0"/>
                  </a:moveTo>
                  <a:cubicBezTo>
                    <a:pt x="9288" y="410"/>
                    <a:pt x="9504" y="957"/>
                    <a:pt x="9504" y="1367"/>
                  </a:cubicBezTo>
                  <a:cubicBezTo>
                    <a:pt x="9720" y="1777"/>
                    <a:pt x="9720" y="2324"/>
                    <a:pt x="9936" y="2734"/>
                  </a:cubicBezTo>
                  <a:cubicBezTo>
                    <a:pt x="10152" y="3144"/>
                    <a:pt x="10368" y="3554"/>
                    <a:pt x="10584" y="4101"/>
                  </a:cubicBezTo>
                  <a:cubicBezTo>
                    <a:pt x="10800" y="4511"/>
                    <a:pt x="11232" y="4921"/>
                    <a:pt x="11448" y="5332"/>
                  </a:cubicBezTo>
                  <a:lnTo>
                    <a:pt x="21600" y="19139"/>
                  </a:lnTo>
                  <a:lnTo>
                    <a:pt x="13176" y="21600"/>
                  </a:lnTo>
                  <a:lnTo>
                    <a:pt x="3024" y="7792"/>
                  </a:lnTo>
                  <a:cubicBezTo>
                    <a:pt x="2592" y="7246"/>
                    <a:pt x="2376" y="6699"/>
                    <a:pt x="1944" y="6152"/>
                  </a:cubicBezTo>
                  <a:cubicBezTo>
                    <a:pt x="1728" y="5605"/>
                    <a:pt x="1296" y="5058"/>
                    <a:pt x="1080" y="4512"/>
                  </a:cubicBezTo>
                  <a:cubicBezTo>
                    <a:pt x="864" y="3965"/>
                    <a:pt x="648" y="3418"/>
                    <a:pt x="432" y="2734"/>
                  </a:cubicBezTo>
                  <a:cubicBezTo>
                    <a:pt x="216" y="2187"/>
                    <a:pt x="216" y="1641"/>
                    <a:pt x="0" y="957"/>
                  </a:cubicBezTo>
                  <a:lnTo>
                    <a:pt x="9288"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01" name="Shape">
              <a:extLst>
                <a:ext uri="{FF2B5EF4-FFF2-40B4-BE49-F238E27FC236}">
                  <a16:creationId xmlns:a16="http://schemas.microsoft.com/office/drawing/2014/main" id="{7095061B-7393-454D-9BF0-04B94525723F}"/>
                </a:ext>
              </a:extLst>
            </p:cNvPr>
            <p:cNvSpPr/>
            <p:nvPr/>
          </p:nvSpPr>
          <p:spPr>
            <a:xfrm>
              <a:off x="6476726" y="4023506"/>
              <a:ext cx="152388" cy="239276"/>
            </a:xfrm>
            <a:custGeom>
              <a:avLst/>
              <a:gdLst/>
              <a:ahLst/>
              <a:cxnLst>
                <a:cxn ang="0">
                  <a:pos x="wd2" y="hd2"/>
                </a:cxn>
                <a:cxn ang="5400000">
                  <a:pos x="wd2" y="hd2"/>
                </a:cxn>
                <a:cxn ang="10800000">
                  <a:pos x="wd2" y="hd2"/>
                </a:cxn>
                <a:cxn ang="16200000">
                  <a:pos x="wd2" y="hd2"/>
                </a:cxn>
              </a:cxnLst>
              <a:rect l="0" t="0" r="r" b="b"/>
              <a:pathLst>
                <a:path w="21600" h="21600" extrusionOk="0">
                  <a:moveTo>
                    <a:pt x="0" y="2413"/>
                  </a:moveTo>
                  <a:lnTo>
                    <a:pt x="7579" y="0"/>
                  </a:lnTo>
                  <a:lnTo>
                    <a:pt x="21600" y="19066"/>
                  </a:lnTo>
                  <a:lnTo>
                    <a:pt x="13832" y="2160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02" name="Shape">
              <a:extLst>
                <a:ext uri="{FF2B5EF4-FFF2-40B4-BE49-F238E27FC236}">
                  <a16:creationId xmlns:a16="http://schemas.microsoft.com/office/drawing/2014/main" id="{C8D2DD30-7E59-4D18-B9A5-7FC7CEEAEBAF}"/>
                </a:ext>
              </a:extLst>
            </p:cNvPr>
            <p:cNvSpPr/>
            <p:nvPr/>
          </p:nvSpPr>
          <p:spPr>
            <a:xfrm>
              <a:off x="6677236" y="4451265"/>
              <a:ext cx="165757" cy="266010"/>
            </a:xfrm>
            <a:custGeom>
              <a:avLst/>
              <a:gdLst/>
              <a:ahLst/>
              <a:cxnLst>
                <a:cxn ang="0">
                  <a:pos x="wd2" y="hd2"/>
                </a:cxn>
                <a:cxn ang="5400000">
                  <a:pos x="wd2" y="hd2"/>
                </a:cxn>
                <a:cxn ang="10800000">
                  <a:pos x="wd2" y="hd2"/>
                </a:cxn>
                <a:cxn ang="16200000">
                  <a:pos x="wd2" y="hd2"/>
                </a:cxn>
              </a:cxnLst>
              <a:rect l="0" t="0" r="r" b="b"/>
              <a:pathLst>
                <a:path w="21600" h="21600" extrusionOk="0">
                  <a:moveTo>
                    <a:pt x="7142" y="0"/>
                  </a:moveTo>
                  <a:lnTo>
                    <a:pt x="21600" y="19104"/>
                  </a:lnTo>
                  <a:lnTo>
                    <a:pt x="14284" y="21600"/>
                  </a:lnTo>
                  <a:lnTo>
                    <a:pt x="0" y="2279"/>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03" name="Shape">
              <a:extLst>
                <a:ext uri="{FF2B5EF4-FFF2-40B4-BE49-F238E27FC236}">
                  <a16:creationId xmlns:a16="http://schemas.microsoft.com/office/drawing/2014/main" id="{5F91DC58-6639-462A-B0A4-084BCE751023}"/>
                </a:ext>
              </a:extLst>
            </p:cNvPr>
            <p:cNvSpPr/>
            <p:nvPr/>
          </p:nvSpPr>
          <p:spPr>
            <a:xfrm>
              <a:off x="6824277" y="4945855"/>
              <a:ext cx="136347" cy="311460"/>
            </a:xfrm>
            <a:custGeom>
              <a:avLst/>
              <a:gdLst/>
              <a:ahLst/>
              <a:cxnLst>
                <a:cxn ang="0">
                  <a:pos x="wd2" y="hd2"/>
                </a:cxn>
                <a:cxn ang="5400000">
                  <a:pos x="wd2" y="hd2"/>
                </a:cxn>
                <a:cxn ang="10800000">
                  <a:pos x="wd2" y="hd2"/>
                </a:cxn>
                <a:cxn ang="16200000">
                  <a:pos x="wd2" y="hd2"/>
                </a:cxn>
              </a:cxnLst>
              <a:rect l="0" t="0" r="r" b="b"/>
              <a:pathLst>
                <a:path w="21600" h="21600" extrusionOk="0">
                  <a:moveTo>
                    <a:pt x="10588" y="1020"/>
                  </a:moveTo>
                  <a:lnTo>
                    <a:pt x="20753" y="0"/>
                  </a:lnTo>
                  <a:cubicBezTo>
                    <a:pt x="20965" y="371"/>
                    <a:pt x="20965" y="742"/>
                    <a:pt x="21177" y="1112"/>
                  </a:cubicBezTo>
                  <a:cubicBezTo>
                    <a:pt x="21388" y="1483"/>
                    <a:pt x="21388" y="1854"/>
                    <a:pt x="21388" y="2318"/>
                  </a:cubicBezTo>
                  <a:cubicBezTo>
                    <a:pt x="21388" y="2688"/>
                    <a:pt x="21600" y="3152"/>
                    <a:pt x="21600" y="3523"/>
                  </a:cubicBezTo>
                  <a:cubicBezTo>
                    <a:pt x="21600" y="3894"/>
                    <a:pt x="21600" y="4357"/>
                    <a:pt x="21600" y="4728"/>
                  </a:cubicBezTo>
                  <a:cubicBezTo>
                    <a:pt x="21600" y="6211"/>
                    <a:pt x="21176" y="7694"/>
                    <a:pt x="20541" y="9085"/>
                  </a:cubicBezTo>
                  <a:cubicBezTo>
                    <a:pt x="19906" y="10568"/>
                    <a:pt x="19059" y="11959"/>
                    <a:pt x="18000" y="13442"/>
                  </a:cubicBezTo>
                  <a:cubicBezTo>
                    <a:pt x="16941" y="14833"/>
                    <a:pt x="15459" y="16316"/>
                    <a:pt x="13765" y="17614"/>
                  </a:cubicBezTo>
                  <a:cubicBezTo>
                    <a:pt x="12071" y="19004"/>
                    <a:pt x="10165" y="20302"/>
                    <a:pt x="8047" y="21600"/>
                  </a:cubicBezTo>
                  <a:lnTo>
                    <a:pt x="0" y="18355"/>
                  </a:lnTo>
                  <a:cubicBezTo>
                    <a:pt x="1694" y="17336"/>
                    <a:pt x="3388" y="16316"/>
                    <a:pt x="4659" y="15203"/>
                  </a:cubicBezTo>
                  <a:cubicBezTo>
                    <a:pt x="5929" y="14091"/>
                    <a:pt x="7200" y="12979"/>
                    <a:pt x="8047" y="11773"/>
                  </a:cubicBezTo>
                  <a:cubicBezTo>
                    <a:pt x="8894" y="10661"/>
                    <a:pt x="9741" y="9456"/>
                    <a:pt x="10165" y="8251"/>
                  </a:cubicBezTo>
                  <a:cubicBezTo>
                    <a:pt x="10588" y="7045"/>
                    <a:pt x="11012" y="5933"/>
                    <a:pt x="11012" y="4728"/>
                  </a:cubicBezTo>
                  <a:cubicBezTo>
                    <a:pt x="11012" y="4450"/>
                    <a:pt x="11012" y="4079"/>
                    <a:pt x="11012" y="3801"/>
                  </a:cubicBezTo>
                  <a:cubicBezTo>
                    <a:pt x="11012" y="3523"/>
                    <a:pt x="11012" y="3152"/>
                    <a:pt x="10800" y="2874"/>
                  </a:cubicBezTo>
                  <a:cubicBezTo>
                    <a:pt x="10800" y="2596"/>
                    <a:pt x="10588" y="2225"/>
                    <a:pt x="10588" y="1947"/>
                  </a:cubicBezTo>
                  <a:cubicBezTo>
                    <a:pt x="10800" y="1576"/>
                    <a:pt x="10800" y="1298"/>
                    <a:pt x="10588" y="102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04" name="Shape">
              <a:extLst>
                <a:ext uri="{FF2B5EF4-FFF2-40B4-BE49-F238E27FC236}">
                  <a16:creationId xmlns:a16="http://schemas.microsoft.com/office/drawing/2014/main" id="{3D319856-65D4-46F7-8B2B-AB5BC2696971}"/>
                </a:ext>
              </a:extLst>
            </p:cNvPr>
            <p:cNvSpPr/>
            <p:nvPr/>
          </p:nvSpPr>
          <p:spPr>
            <a:xfrm>
              <a:off x="6329685" y="5373610"/>
              <a:ext cx="291410" cy="220562"/>
            </a:xfrm>
            <a:custGeom>
              <a:avLst/>
              <a:gdLst/>
              <a:ahLst/>
              <a:cxnLst>
                <a:cxn ang="0">
                  <a:pos x="wd2" y="hd2"/>
                </a:cxn>
                <a:cxn ang="5400000">
                  <a:pos x="wd2" y="hd2"/>
                </a:cxn>
                <a:cxn ang="10800000">
                  <a:pos x="wd2" y="hd2"/>
                </a:cxn>
                <a:cxn ang="16200000">
                  <a:pos x="wd2" y="hd2"/>
                </a:cxn>
              </a:cxnLst>
              <a:rect l="0" t="0" r="r" b="b"/>
              <a:pathLst>
                <a:path w="21600" h="21600" extrusionOk="0">
                  <a:moveTo>
                    <a:pt x="0" y="14662"/>
                  </a:moveTo>
                  <a:lnTo>
                    <a:pt x="19519" y="0"/>
                  </a:lnTo>
                  <a:lnTo>
                    <a:pt x="21600" y="6807"/>
                  </a:lnTo>
                  <a:lnTo>
                    <a:pt x="1982" y="2160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05" name="Shape">
              <a:extLst>
                <a:ext uri="{FF2B5EF4-FFF2-40B4-BE49-F238E27FC236}">
                  <a16:creationId xmlns:a16="http://schemas.microsoft.com/office/drawing/2014/main" id="{B6737B7D-1133-48E2-B1F4-2250B9C36AF2}"/>
                </a:ext>
              </a:extLst>
            </p:cNvPr>
            <p:cNvSpPr/>
            <p:nvPr/>
          </p:nvSpPr>
          <p:spPr>
            <a:xfrm>
              <a:off x="5915297" y="5681060"/>
              <a:ext cx="168430" cy="156400"/>
            </a:xfrm>
            <a:custGeom>
              <a:avLst/>
              <a:gdLst/>
              <a:ahLst/>
              <a:cxnLst>
                <a:cxn ang="0">
                  <a:pos x="wd2" y="hd2"/>
                </a:cxn>
                <a:cxn ang="5400000">
                  <a:pos x="wd2" y="hd2"/>
                </a:cxn>
                <a:cxn ang="10800000">
                  <a:pos x="wd2" y="hd2"/>
                </a:cxn>
                <a:cxn ang="16200000">
                  <a:pos x="wd2" y="hd2"/>
                </a:cxn>
              </a:cxnLst>
              <a:rect l="0" t="0" r="r" b="b"/>
              <a:pathLst>
                <a:path w="21600" h="21600" extrusionOk="0">
                  <a:moveTo>
                    <a:pt x="18514" y="0"/>
                  </a:moveTo>
                  <a:lnTo>
                    <a:pt x="21600" y="10154"/>
                  </a:lnTo>
                  <a:lnTo>
                    <a:pt x="3086" y="21600"/>
                  </a:lnTo>
                  <a:lnTo>
                    <a:pt x="0" y="11446"/>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06" name="Shape">
              <a:extLst>
                <a:ext uri="{FF2B5EF4-FFF2-40B4-BE49-F238E27FC236}">
                  <a16:creationId xmlns:a16="http://schemas.microsoft.com/office/drawing/2014/main" id="{10DE0B25-FC5A-4171-88AF-077F8C5DC474}"/>
                </a:ext>
              </a:extLst>
            </p:cNvPr>
            <p:cNvSpPr/>
            <p:nvPr/>
          </p:nvSpPr>
          <p:spPr>
            <a:xfrm>
              <a:off x="7171828" y="1804529"/>
              <a:ext cx="81542" cy="124320"/>
            </a:xfrm>
            <a:custGeom>
              <a:avLst/>
              <a:gdLst/>
              <a:ahLst/>
              <a:cxnLst>
                <a:cxn ang="0">
                  <a:pos x="wd2" y="hd2"/>
                </a:cxn>
                <a:cxn ang="5400000">
                  <a:pos x="wd2" y="hd2"/>
                </a:cxn>
                <a:cxn ang="10800000">
                  <a:pos x="wd2" y="hd2"/>
                </a:cxn>
                <a:cxn ang="16200000">
                  <a:pos x="wd2" y="hd2"/>
                </a:cxn>
              </a:cxnLst>
              <a:rect l="0" t="0" r="r" b="b"/>
              <a:pathLst>
                <a:path w="21600" h="21600" extrusionOk="0">
                  <a:moveTo>
                    <a:pt x="12748" y="0"/>
                  </a:moveTo>
                  <a:lnTo>
                    <a:pt x="21600" y="3252"/>
                  </a:lnTo>
                  <a:cubicBezTo>
                    <a:pt x="19830" y="4181"/>
                    <a:pt x="18413" y="5342"/>
                    <a:pt x="16997" y="6271"/>
                  </a:cubicBezTo>
                  <a:cubicBezTo>
                    <a:pt x="15580" y="7432"/>
                    <a:pt x="14518" y="8594"/>
                    <a:pt x="13810" y="9755"/>
                  </a:cubicBezTo>
                  <a:cubicBezTo>
                    <a:pt x="12748" y="10916"/>
                    <a:pt x="12393" y="12077"/>
                    <a:pt x="11685" y="13239"/>
                  </a:cubicBezTo>
                  <a:cubicBezTo>
                    <a:pt x="11331" y="14400"/>
                    <a:pt x="10977" y="15793"/>
                    <a:pt x="10977" y="16955"/>
                  </a:cubicBezTo>
                  <a:cubicBezTo>
                    <a:pt x="10977" y="17187"/>
                    <a:pt x="10977" y="17652"/>
                    <a:pt x="10977" y="17884"/>
                  </a:cubicBezTo>
                  <a:cubicBezTo>
                    <a:pt x="10977" y="18116"/>
                    <a:pt x="10977" y="18581"/>
                    <a:pt x="11331" y="18813"/>
                  </a:cubicBezTo>
                  <a:cubicBezTo>
                    <a:pt x="11331" y="19045"/>
                    <a:pt x="11685" y="19510"/>
                    <a:pt x="11685" y="19742"/>
                  </a:cubicBezTo>
                  <a:cubicBezTo>
                    <a:pt x="11685" y="19974"/>
                    <a:pt x="12039" y="20439"/>
                    <a:pt x="12039" y="20671"/>
                  </a:cubicBezTo>
                  <a:lnTo>
                    <a:pt x="1062" y="21600"/>
                  </a:lnTo>
                  <a:cubicBezTo>
                    <a:pt x="708" y="21136"/>
                    <a:pt x="708" y="20671"/>
                    <a:pt x="708" y="20439"/>
                  </a:cubicBezTo>
                  <a:cubicBezTo>
                    <a:pt x="708" y="19974"/>
                    <a:pt x="354" y="19510"/>
                    <a:pt x="354" y="19277"/>
                  </a:cubicBezTo>
                  <a:cubicBezTo>
                    <a:pt x="354" y="18813"/>
                    <a:pt x="0" y="18348"/>
                    <a:pt x="0" y="18116"/>
                  </a:cubicBezTo>
                  <a:cubicBezTo>
                    <a:pt x="0" y="17652"/>
                    <a:pt x="0" y="17187"/>
                    <a:pt x="0" y="16955"/>
                  </a:cubicBezTo>
                  <a:cubicBezTo>
                    <a:pt x="0" y="15329"/>
                    <a:pt x="354" y="13936"/>
                    <a:pt x="708" y="12310"/>
                  </a:cubicBezTo>
                  <a:cubicBezTo>
                    <a:pt x="1416" y="10916"/>
                    <a:pt x="2125" y="9290"/>
                    <a:pt x="3187" y="7897"/>
                  </a:cubicBezTo>
                  <a:cubicBezTo>
                    <a:pt x="4249" y="6504"/>
                    <a:pt x="5666" y="5110"/>
                    <a:pt x="7436" y="3716"/>
                  </a:cubicBezTo>
                  <a:cubicBezTo>
                    <a:pt x="8852" y="2555"/>
                    <a:pt x="10623" y="1393"/>
                    <a:pt x="12748" y="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07" name="Shape">
              <a:extLst>
                <a:ext uri="{FF2B5EF4-FFF2-40B4-BE49-F238E27FC236}">
                  <a16:creationId xmlns:a16="http://schemas.microsoft.com/office/drawing/2014/main" id="{8E348608-AFE7-46C0-A78F-FFD3A5F1A877}"/>
                </a:ext>
              </a:extLst>
            </p:cNvPr>
            <p:cNvSpPr/>
            <p:nvPr/>
          </p:nvSpPr>
          <p:spPr>
            <a:xfrm>
              <a:off x="7358971" y="1684221"/>
              <a:ext cx="167093" cy="77532"/>
            </a:xfrm>
            <a:custGeom>
              <a:avLst/>
              <a:gdLst/>
              <a:ahLst/>
              <a:cxnLst>
                <a:cxn ang="0">
                  <a:pos x="wd2" y="hd2"/>
                </a:cxn>
                <a:cxn ang="5400000">
                  <a:pos x="wd2" y="hd2"/>
                </a:cxn>
                <a:cxn ang="10800000">
                  <a:pos x="wd2" y="hd2"/>
                </a:cxn>
                <a:cxn ang="16200000">
                  <a:pos x="wd2" y="hd2"/>
                </a:cxn>
              </a:cxnLst>
              <a:rect l="0" t="0" r="r" b="b"/>
              <a:pathLst>
                <a:path w="21600" h="21600" extrusionOk="0">
                  <a:moveTo>
                    <a:pt x="19008" y="0"/>
                  </a:moveTo>
                  <a:lnTo>
                    <a:pt x="21600" y="6704"/>
                  </a:lnTo>
                  <a:lnTo>
                    <a:pt x="2592" y="21600"/>
                  </a:lnTo>
                  <a:lnTo>
                    <a:pt x="0" y="14896"/>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grpSp>
      <p:grpSp>
        <p:nvGrpSpPr>
          <p:cNvPr id="3" name="Group 2">
            <a:extLst>
              <a:ext uri="{FF2B5EF4-FFF2-40B4-BE49-F238E27FC236}">
                <a16:creationId xmlns:a16="http://schemas.microsoft.com/office/drawing/2014/main" id="{6A06C940-2A78-4FAE-AD03-5B2C5FEA0D9F}"/>
              </a:ext>
            </a:extLst>
          </p:cNvPr>
          <p:cNvGrpSpPr/>
          <p:nvPr/>
        </p:nvGrpSpPr>
        <p:grpSpPr>
          <a:xfrm>
            <a:off x="7479277" y="922282"/>
            <a:ext cx="536034" cy="755256"/>
            <a:chOff x="9677399" y="1155583"/>
            <a:chExt cx="509273" cy="717550"/>
          </a:xfrm>
        </p:grpSpPr>
        <p:sp>
          <p:nvSpPr>
            <p:cNvPr id="112" name="Circle">
              <a:extLst>
                <a:ext uri="{FF2B5EF4-FFF2-40B4-BE49-F238E27FC236}">
                  <a16:creationId xmlns:a16="http://schemas.microsoft.com/office/drawing/2014/main" id="{748B32BD-F513-4A47-947A-BE46C50F95F0}"/>
                </a:ext>
              </a:extLst>
            </p:cNvPr>
            <p:cNvSpPr/>
            <p:nvPr/>
          </p:nvSpPr>
          <p:spPr>
            <a:xfrm>
              <a:off x="9880600" y="1771533"/>
              <a:ext cx="101600" cy="101600"/>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13" name="Shape">
              <a:extLst>
                <a:ext uri="{FF2B5EF4-FFF2-40B4-BE49-F238E27FC236}">
                  <a16:creationId xmlns:a16="http://schemas.microsoft.com/office/drawing/2014/main" id="{4182E792-6770-4389-8BD4-F417A1FBCDE3}"/>
                </a:ext>
              </a:extLst>
            </p:cNvPr>
            <p:cNvSpPr/>
            <p:nvPr/>
          </p:nvSpPr>
          <p:spPr>
            <a:xfrm>
              <a:off x="9888220" y="1409582"/>
              <a:ext cx="87631" cy="433071"/>
            </a:xfrm>
            <a:custGeom>
              <a:avLst/>
              <a:gdLst/>
              <a:ahLst/>
              <a:cxnLst>
                <a:cxn ang="0">
                  <a:pos x="wd2" y="hd2"/>
                </a:cxn>
                <a:cxn ang="5400000">
                  <a:pos x="wd2" y="hd2"/>
                </a:cxn>
                <a:cxn ang="10800000">
                  <a:pos x="wd2" y="hd2"/>
                </a:cxn>
                <a:cxn ang="16200000">
                  <a:pos x="wd2" y="hd2"/>
                </a:cxn>
              </a:cxnLst>
              <a:rect l="0" t="0" r="r" b="b"/>
              <a:pathLst>
                <a:path w="21600" h="21600" extrusionOk="0">
                  <a:moveTo>
                    <a:pt x="10644" y="21600"/>
                  </a:moveTo>
                  <a:lnTo>
                    <a:pt x="10644" y="21600"/>
                  </a:lnTo>
                  <a:cubicBezTo>
                    <a:pt x="4696" y="21600"/>
                    <a:pt x="0" y="20650"/>
                    <a:pt x="0" y="19446"/>
                  </a:cubicBezTo>
                  <a:lnTo>
                    <a:pt x="0" y="0"/>
                  </a:lnTo>
                  <a:lnTo>
                    <a:pt x="21600" y="0"/>
                  </a:lnTo>
                  <a:lnTo>
                    <a:pt x="21600" y="19446"/>
                  </a:lnTo>
                  <a:cubicBezTo>
                    <a:pt x="21287" y="20650"/>
                    <a:pt x="16591" y="21600"/>
                    <a:pt x="10644"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14" name="Shape">
              <a:extLst>
                <a:ext uri="{FF2B5EF4-FFF2-40B4-BE49-F238E27FC236}">
                  <a16:creationId xmlns:a16="http://schemas.microsoft.com/office/drawing/2014/main" id="{AAE43914-4D2D-4D8D-B0EC-1490C3D2B57D}"/>
                </a:ext>
              </a:extLst>
            </p:cNvPr>
            <p:cNvSpPr/>
            <p:nvPr/>
          </p:nvSpPr>
          <p:spPr>
            <a:xfrm>
              <a:off x="9677399" y="1155583"/>
              <a:ext cx="509273" cy="508319"/>
            </a:xfrm>
            <a:custGeom>
              <a:avLst/>
              <a:gdLst/>
              <a:ahLst/>
              <a:cxnLst>
                <a:cxn ang="0">
                  <a:pos x="wd2" y="hd2"/>
                </a:cxn>
                <a:cxn ang="5400000">
                  <a:pos x="wd2" y="hd2"/>
                </a:cxn>
                <a:cxn ang="10800000">
                  <a:pos x="wd2" y="hd2"/>
                </a:cxn>
                <a:cxn ang="16200000">
                  <a:pos x="wd2" y="hd2"/>
                </a:cxn>
              </a:cxnLst>
              <a:rect l="0" t="0" r="r" b="b"/>
              <a:pathLst>
                <a:path w="20972" h="20984" extrusionOk="0">
                  <a:moveTo>
                    <a:pt x="8211" y="20079"/>
                  </a:moveTo>
                  <a:lnTo>
                    <a:pt x="941" y="12792"/>
                  </a:lnTo>
                  <a:cubicBezTo>
                    <a:pt x="-314" y="11534"/>
                    <a:pt x="-314" y="9489"/>
                    <a:pt x="941" y="8231"/>
                  </a:cubicBezTo>
                  <a:lnTo>
                    <a:pt x="8211" y="943"/>
                  </a:lnTo>
                  <a:cubicBezTo>
                    <a:pt x="9466" y="-315"/>
                    <a:pt x="11506" y="-315"/>
                    <a:pt x="12761" y="943"/>
                  </a:cubicBezTo>
                  <a:lnTo>
                    <a:pt x="20031" y="8231"/>
                  </a:lnTo>
                  <a:cubicBezTo>
                    <a:pt x="21286" y="9489"/>
                    <a:pt x="21286" y="11534"/>
                    <a:pt x="20031" y="12792"/>
                  </a:cubicBezTo>
                  <a:lnTo>
                    <a:pt x="12761" y="20079"/>
                  </a:lnTo>
                  <a:cubicBezTo>
                    <a:pt x="11454" y="21285"/>
                    <a:pt x="9466" y="21285"/>
                    <a:pt x="8211" y="20079"/>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15" name="Shape">
              <a:extLst>
                <a:ext uri="{FF2B5EF4-FFF2-40B4-BE49-F238E27FC236}">
                  <a16:creationId xmlns:a16="http://schemas.microsoft.com/office/drawing/2014/main" id="{7D1DE5F0-705B-4180-9FEA-CCA6B3FE1EBB}"/>
                </a:ext>
              </a:extLst>
            </p:cNvPr>
            <p:cNvSpPr/>
            <p:nvPr/>
          </p:nvSpPr>
          <p:spPr>
            <a:xfrm>
              <a:off x="9712325" y="1190349"/>
              <a:ext cx="439421" cy="438786"/>
            </a:xfrm>
            <a:custGeom>
              <a:avLst/>
              <a:gdLst/>
              <a:ahLst/>
              <a:cxnLst>
                <a:cxn ang="0">
                  <a:pos x="wd2" y="hd2"/>
                </a:cxn>
                <a:cxn ang="5400000">
                  <a:pos x="wd2" y="hd2"/>
                </a:cxn>
                <a:cxn ang="10800000">
                  <a:pos x="wd2" y="hd2"/>
                </a:cxn>
                <a:cxn ang="16200000">
                  <a:pos x="wd2" y="hd2"/>
                </a:cxn>
              </a:cxnLst>
              <a:rect l="0" t="0" r="r" b="b"/>
              <a:pathLst>
                <a:path w="21600" h="21445" extrusionOk="0">
                  <a:moveTo>
                    <a:pt x="10800" y="21445"/>
                  </a:moveTo>
                  <a:cubicBezTo>
                    <a:pt x="10363" y="21445"/>
                    <a:pt x="9988" y="21321"/>
                    <a:pt x="9676" y="20948"/>
                  </a:cubicBezTo>
                  <a:lnTo>
                    <a:pt x="499" y="11824"/>
                  </a:lnTo>
                  <a:cubicBezTo>
                    <a:pt x="187" y="11514"/>
                    <a:pt x="0" y="11142"/>
                    <a:pt x="0" y="10707"/>
                  </a:cubicBezTo>
                  <a:cubicBezTo>
                    <a:pt x="0" y="10273"/>
                    <a:pt x="187" y="9900"/>
                    <a:pt x="499" y="9590"/>
                  </a:cubicBezTo>
                  <a:lnTo>
                    <a:pt x="9676" y="466"/>
                  </a:lnTo>
                  <a:cubicBezTo>
                    <a:pt x="10301" y="-155"/>
                    <a:pt x="11299" y="-155"/>
                    <a:pt x="11924" y="466"/>
                  </a:cubicBezTo>
                  <a:lnTo>
                    <a:pt x="21101" y="9590"/>
                  </a:lnTo>
                  <a:cubicBezTo>
                    <a:pt x="21413" y="9900"/>
                    <a:pt x="21600" y="10273"/>
                    <a:pt x="21600" y="10707"/>
                  </a:cubicBezTo>
                  <a:cubicBezTo>
                    <a:pt x="21600" y="11142"/>
                    <a:pt x="21413" y="11514"/>
                    <a:pt x="21101" y="11824"/>
                  </a:cubicBezTo>
                  <a:lnTo>
                    <a:pt x="11924" y="20948"/>
                  </a:lnTo>
                  <a:cubicBezTo>
                    <a:pt x="11612" y="21321"/>
                    <a:pt x="11175" y="21445"/>
                    <a:pt x="10800" y="21445"/>
                  </a:cubicBezTo>
                  <a:close/>
                  <a:moveTo>
                    <a:pt x="10800" y="590"/>
                  </a:moveTo>
                  <a:cubicBezTo>
                    <a:pt x="10550" y="590"/>
                    <a:pt x="10301" y="714"/>
                    <a:pt x="10113" y="900"/>
                  </a:cubicBezTo>
                  <a:lnTo>
                    <a:pt x="936" y="10024"/>
                  </a:lnTo>
                  <a:cubicBezTo>
                    <a:pt x="562" y="10397"/>
                    <a:pt x="562" y="11017"/>
                    <a:pt x="936" y="11390"/>
                  </a:cubicBezTo>
                  <a:lnTo>
                    <a:pt x="10113" y="20514"/>
                  </a:lnTo>
                  <a:cubicBezTo>
                    <a:pt x="10488" y="20886"/>
                    <a:pt x="11112" y="20886"/>
                    <a:pt x="11487" y="20514"/>
                  </a:cubicBezTo>
                  <a:lnTo>
                    <a:pt x="20664" y="11390"/>
                  </a:lnTo>
                  <a:cubicBezTo>
                    <a:pt x="21038" y="11017"/>
                    <a:pt x="21038" y="10397"/>
                    <a:pt x="20664" y="10024"/>
                  </a:cubicBezTo>
                  <a:lnTo>
                    <a:pt x="11487" y="900"/>
                  </a:lnTo>
                  <a:cubicBezTo>
                    <a:pt x="11299" y="714"/>
                    <a:pt x="11050" y="590"/>
                    <a:pt x="10800" y="590"/>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125" name="Graphic 124" descr="Bar graph with upward trend with solid fill">
              <a:extLst>
                <a:ext uri="{FF2B5EF4-FFF2-40B4-BE49-F238E27FC236}">
                  <a16:creationId xmlns:a16="http://schemas.microsoft.com/office/drawing/2014/main" id="{5088ADA3-C3C5-4666-BF95-D1D24690B72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09420" y="1287127"/>
              <a:ext cx="245231" cy="245231"/>
            </a:xfrm>
            <a:prstGeom prst="rect">
              <a:avLst/>
            </a:prstGeom>
          </p:spPr>
        </p:pic>
      </p:grpSp>
      <p:grpSp>
        <p:nvGrpSpPr>
          <p:cNvPr id="7" name="Group 6">
            <a:extLst>
              <a:ext uri="{FF2B5EF4-FFF2-40B4-BE49-F238E27FC236}">
                <a16:creationId xmlns:a16="http://schemas.microsoft.com/office/drawing/2014/main" id="{B934F568-E8FD-4083-877F-CDC8A79F32E0}"/>
              </a:ext>
            </a:extLst>
          </p:cNvPr>
          <p:cNvGrpSpPr/>
          <p:nvPr/>
        </p:nvGrpSpPr>
        <p:grpSpPr>
          <a:xfrm>
            <a:off x="7599582" y="2058507"/>
            <a:ext cx="400152" cy="715154"/>
            <a:chOff x="9791699" y="2235083"/>
            <a:chExt cx="380174" cy="679450"/>
          </a:xfrm>
        </p:grpSpPr>
        <p:sp>
          <p:nvSpPr>
            <p:cNvPr id="116" name="Circle">
              <a:extLst>
                <a:ext uri="{FF2B5EF4-FFF2-40B4-BE49-F238E27FC236}">
                  <a16:creationId xmlns:a16="http://schemas.microsoft.com/office/drawing/2014/main" id="{A15492D7-E8F0-42C3-BCEC-6CC17BA1E904}"/>
                </a:ext>
              </a:extLst>
            </p:cNvPr>
            <p:cNvSpPr/>
            <p:nvPr/>
          </p:nvSpPr>
          <p:spPr>
            <a:xfrm>
              <a:off x="9944100" y="2838333"/>
              <a:ext cx="76200" cy="76200"/>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17" name="Shape">
              <a:extLst>
                <a:ext uri="{FF2B5EF4-FFF2-40B4-BE49-F238E27FC236}">
                  <a16:creationId xmlns:a16="http://schemas.microsoft.com/office/drawing/2014/main" id="{FF9A2E77-72B6-4DB9-B67D-B428B6C6B6C3}"/>
                </a:ext>
              </a:extLst>
            </p:cNvPr>
            <p:cNvSpPr/>
            <p:nvPr/>
          </p:nvSpPr>
          <p:spPr>
            <a:xfrm>
              <a:off x="9791699" y="2235083"/>
              <a:ext cx="380174" cy="641034"/>
            </a:xfrm>
            <a:custGeom>
              <a:avLst/>
              <a:gdLst/>
              <a:ahLst/>
              <a:cxnLst>
                <a:cxn ang="0">
                  <a:pos x="wd2" y="hd2"/>
                </a:cxn>
                <a:cxn ang="5400000">
                  <a:pos x="wd2" y="hd2"/>
                </a:cxn>
                <a:cxn ang="10800000">
                  <a:pos x="wd2" y="hd2"/>
                </a:cxn>
                <a:cxn ang="16200000">
                  <a:pos x="wd2" y="hd2"/>
                </a:cxn>
              </a:cxnLst>
              <a:rect l="0" t="0" r="r" b="b"/>
              <a:pathLst>
                <a:path w="19713" h="21007" extrusionOk="0">
                  <a:moveTo>
                    <a:pt x="18831" y="8792"/>
                  </a:moveTo>
                  <a:cubicBezTo>
                    <a:pt x="20675" y="6253"/>
                    <a:pt x="19621" y="3090"/>
                    <a:pt x="15736" y="1217"/>
                  </a:cubicBezTo>
                  <a:cubicBezTo>
                    <a:pt x="12312" y="-406"/>
                    <a:pt x="7438" y="-406"/>
                    <a:pt x="3948" y="1217"/>
                  </a:cubicBezTo>
                  <a:cubicBezTo>
                    <a:pt x="63" y="3048"/>
                    <a:pt x="-925" y="6211"/>
                    <a:pt x="853" y="8792"/>
                  </a:cubicBezTo>
                  <a:lnTo>
                    <a:pt x="8492" y="20445"/>
                  </a:lnTo>
                  <a:cubicBezTo>
                    <a:pt x="8953" y="21194"/>
                    <a:pt x="10665" y="21194"/>
                    <a:pt x="11126" y="20445"/>
                  </a:cubicBezTo>
                  <a:lnTo>
                    <a:pt x="18831" y="8792"/>
                  </a:ln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18" name="Circle">
              <a:extLst>
                <a:ext uri="{FF2B5EF4-FFF2-40B4-BE49-F238E27FC236}">
                  <a16:creationId xmlns:a16="http://schemas.microsoft.com/office/drawing/2014/main" id="{E79B0AF8-B538-4151-9C6D-61089AB2BFE5}"/>
                </a:ext>
              </a:extLst>
            </p:cNvPr>
            <p:cNvSpPr/>
            <p:nvPr/>
          </p:nvSpPr>
          <p:spPr>
            <a:xfrm>
              <a:off x="9829386" y="2273183"/>
              <a:ext cx="304800" cy="304800"/>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126" name="Graphic 125" descr="Bullseye with solid fill">
              <a:extLst>
                <a:ext uri="{FF2B5EF4-FFF2-40B4-BE49-F238E27FC236}">
                  <a16:creationId xmlns:a16="http://schemas.microsoft.com/office/drawing/2014/main" id="{9C853D89-2DFD-4EBD-BE08-8DCCBF56011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843543" y="2287340"/>
              <a:ext cx="276486" cy="276486"/>
            </a:xfrm>
            <a:prstGeom prst="rect">
              <a:avLst/>
            </a:prstGeom>
          </p:spPr>
        </p:pic>
      </p:grpSp>
      <p:grpSp>
        <p:nvGrpSpPr>
          <p:cNvPr id="4" name="Group 3">
            <a:extLst>
              <a:ext uri="{FF2B5EF4-FFF2-40B4-BE49-F238E27FC236}">
                <a16:creationId xmlns:a16="http://schemas.microsoft.com/office/drawing/2014/main" id="{F6279829-579C-42DB-9948-F22B4F28CB2C}"/>
              </a:ext>
            </a:extLst>
          </p:cNvPr>
          <p:cNvGrpSpPr/>
          <p:nvPr/>
        </p:nvGrpSpPr>
        <p:grpSpPr>
          <a:xfrm>
            <a:off x="6035605" y="2379323"/>
            <a:ext cx="824766" cy="1126870"/>
            <a:chOff x="8305800" y="2539882"/>
            <a:chExt cx="783591" cy="1070612"/>
          </a:xfrm>
        </p:grpSpPr>
        <p:sp>
          <p:nvSpPr>
            <p:cNvPr id="108" name="Circle">
              <a:extLst>
                <a:ext uri="{FF2B5EF4-FFF2-40B4-BE49-F238E27FC236}">
                  <a16:creationId xmlns:a16="http://schemas.microsoft.com/office/drawing/2014/main" id="{427107C4-35A6-4A85-86EC-9C4B661A732D}"/>
                </a:ext>
              </a:extLst>
            </p:cNvPr>
            <p:cNvSpPr/>
            <p:nvPr/>
          </p:nvSpPr>
          <p:spPr>
            <a:xfrm>
              <a:off x="8622665" y="3460633"/>
              <a:ext cx="149861" cy="149861"/>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09" name="Shape">
              <a:extLst>
                <a:ext uri="{FF2B5EF4-FFF2-40B4-BE49-F238E27FC236}">
                  <a16:creationId xmlns:a16="http://schemas.microsoft.com/office/drawing/2014/main" id="{C378D610-6FC5-4CB1-BC4A-4BAD5C78DB6E}"/>
                </a:ext>
              </a:extLst>
            </p:cNvPr>
            <p:cNvSpPr/>
            <p:nvPr/>
          </p:nvSpPr>
          <p:spPr>
            <a:xfrm>
              <a:off x="8632825" y="2933583"/>
              <a:ext cx="129540" cy="642620"/>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871" y="21600"/>
                    <a:pt x="0" y="20618"/>
                    <a:pt x="0" y="19423"/>
                  </a:cubicBezTo>
                  <a:lnTo>
                    <a:pt x="0" y="0"/>
                  </a:lnTo>
                  <a:lnTo>
                    <a:pt x="21600" y="0"/>
                  </a:lnTo>
                  <a:lnTo>
                    <a:pt x="21600" y="19423"/>
                  </a:lnTo>
                  <a:cubicBezTo>
                    <a:pt x="21600" y="20618"/>
                    <a:pt x="16729" y="21600"/>
                    <a:pt x="10800"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10" name="Shape">
              <a:extLst>
                <a:ext uri="{FF2B5EF4-FFF2-40B4-BE49-F238E27FC236}">
                  <a16:creationId xmlns:a16="http://schemas.microsoft.com/office/drawing/2014/main" id="{756DE3A9-EE47-4013-83EF-12AED6500E69}"/>
                </a:ext>
              </a:extLst>
            </p:cNvPr>
            <p:cNvSpPr/>
            <p:nvPr/>
          </p:nvSpPr>
          <p:spPr>
            <a:xfrm>
              <a:off x="8305800" y="2539882"/>
              <a:ext cx="783591" cy="782638"/>
            </a:xfrm>
            <a:custGeom>
              <a:avLst/>
              <a:gdLst/>
              <a:ahLst/>
              <a:cxnLst>
                <a:cxn ang="0">
                  <a:pos x="wd2" y="hd2"/>
                </a:cxn>
                <a:cxn ang="5400000">
                  <a:pos x="wd2" y="hd2"/>
                </a:cxn>
                <a:cxn ang="10800000">
                  <a:pos x="wd2" y="hd2"/>
                </a:cxn>
                <a:cxn ang="16200000">
                  <a:pos x="wd2" y="hd2"/>
                </a:cxn>
              </a:cxnLst>
              <a:rect l="0" t="0" r="r" b="b"/>
              <a:pathLst>
                <a:path w="21188" h="21196" extrusionOk="0">
                  <a:moveTo>
                    <a:pt x="9100" y="20603"/>
                  </a:moveTo>
                  <a:lnTo>
                    <a:pt x="618" y="12107"/>
                  </a:lnTo>
                  <a:cubicBezTo>
                    <a:pt x="-206" y="11282"/>
                    <a:pt x="-206" y="9940"/>
                    <a:pt x="618" y="9115"/>
                  </a:cubicBezTo>
                  <a:lnTo>
                    <a:pt x="9100" y="619"/>
                  </a:lnTo>
                  <a:cubicBezTo>
                    <a:pt x="9924" y="-206"/>
                    <a:pt x="11264" y="-206"/>
                    <a:pt x="12088" y="619"/>
                  </a:cubicBezTo>
                  <a:lnTo>
                    <a:pt x="20570" y="9115"/>
                  </a:lnTo>
                  <a:cubicBezTo>
                    <a:pt x="21394" y="9941"/>
                    <a:pt x="21394" y="11282"/>
                    <a:pt x="20570" y="12107"/>
                  </a:cubicBezTo>
                  <a:lnTo>
                    <a:pt x="12088" y="20603"/>
                  </a:lnTo>
                  <a:cubicBezTo>
                    <a:pt x="11229" y="21394"/>
                    <a:pt x="9924" y="21394"/>
                    <a:pt x="9100" y="20603"/>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11" name="Shape">
              <a:extLst>
                <a:ext uri="{FF2B5EF4-FFF2-40B4-BE49-F238E27FC236}">
                  <a16:creationId xmlns:a16="http://schemas.microsoft.com/office/drawing/2014/main" id="{0933DE7A-8604-4E07-907F-E4D5224568DB}"/>
                </a:ext>
              </a:extLst>
            </p:cNvPr>
            <p:cNvSpPr/>
            <p:nvPr/>
          </p:nvSpPr>
          <p:spPr>
            <a:xfrm>
              <a:off x="8372476" y="2605922"/>
              <a:ext cx="650239" cy="650558"/>
            </a:xfrm>
            <a:custGeom>
              <a:avLst/>
              <a:gdLst/>
              <a:ahLst/>
              <a:cxnLst>
                <a:cxn ang="0">
                  <a:pos x="wd2" y="hd2"/>
                </a:cxn>
                <a:cxn ang="5400000">
                  <a:pos x="wd2" y="hd2"/>
                </a:cxn>
                <a:cxn ang="10800000">
                  <a:pos x="wd2" y="hd2"/>
                </a:cxn>
                <a:cxn ang="16200000">
                  <a:pos x="wd2" y="hd2"/>
                </a:cxn>
              </a:cxnLst>
              <a:rect l="0" t="0" r="r" b="b"/>
              <a:pathLst>
                <a:path w="21600" h="21443" extrusionOk="0">
                  <a:moveTo>
                    <a:pt x="10800" y="21443"/>
                  </a:moveTo>
                  <a:cubicBezTo>
                    <a:pt x="10378" y="21443"/>
                    <a:pt x="9998" y="21276"/>
                    <a:pt x="9661" y="20983"/>
                  </a:cubicBezTo>
                  <a:lnTo>
                    <a:pt x="464" y="11857"/>
                  </a:lnTo>
                  <a:cubicBezTo>
                    <a:pt x="169" y="11564"/>
                    <a:pt x="0" y="11145"/>
                    <a:pt x="0" y="10727"/>
                  </a:cubicBezTo>
                  <a:cubicBezTo>
                    <a:pt x="0" y="10308"/>
                    <a:pt x="169" y="9890"/>
                    <a:pt x="464" y="9597"/>
                  </a:cubicBezTo>
                  <a:lnTo>
                    <a:pt x="9661" y="471"/>
                  </a:lnTo>
                  <a:cubicBezTo>
                    <a:pt x="10294" y="-157"/>
                    <a:pt x="11306" y="-157"/>
                    <a:pt x="11939" y="471"/>
                  </a:cubicBezTo>
                  <a:lnTo>
                    <a:pt x="21136" y="9597"/>
                  </a:lnTo>
                  <a:cubicBezTo>
                    <a:pt x="21431" y="9890"/>
                    <a:pt x="21600" y="10308"/>
                    <a:pt x="21600" y="10727"/>
                  </a:cubicBezTo>
                  <a:cubicBezTo>
                    <a:pt x="21600" y="11145"/>
                    <a:pt x="21431" y="11564"/>
                    <a:pt x="21136" y="11857"/>
                  </a:cubicBezTo>
                  <a:lnTo>
                    <a:pt x="11939" y="20983"/>
                  </a:lnTo>
                  <a:cubicBezTo>
                    <a:pt x="11602" y="21317"/>
                    <a:pt x="11222" y="21443"/>
                    <a:pt x="10800" y="21443"/>
                  </a:cubicBezTo>
                  <a:close/>
                  <a:moveTo>
                    <a:pt x="10800" y="638"/>
                  </a:moveTo>
                  <a:cubicBezTo>
                    <a:pt x="10547" y="638"/>
                    <a:pt x="10294" y="722"/>
                    <a:pt x="10125" y="931"/>
                  </a:cubicBezTo>
                  <a:lnTo>
                    <a:pt x="928" y="10057"/>
                  </a:lnTo>
                  <a:cubicBezTo>
                    <a:pt x="548" y="10434"/>
                    <a:pt x="548" y="11062"/>
                    <a:pt x="928" y="11438"/>
                  </a:cubicBezTo>
                  <a:lnTo>
                    <a:pt x="10125" y="20564"/>
                  </a:lnTo>
                  <a:cubicBezTo>
                    <a:pt x="10505" y="20941"/>
                    <a:pt x="11138" y="20941"/>
                    <a:pt x="11517" y="20564"/>
                  </a:cubicBezTo>
                  <a:lnTo>
                    <a:pt x="20714" y="11438"/>
                  </a:lnTo>
                  <a:cubicBezTo>
                    <a:pt x="21094" y="11062"/>
                    <a:pt x="21094" y="10434"/>
                    <a:pt x="20714" y="10057"/>
                  </a:cubicBezTo>
                  <a:lnTo>
                    <a:pt x="11517" y="931"/>
                  </a:lnTo>
                  <a:cubicBezTo>
                    <a:pt x="11306" y="722"/>
                    <a:pt x="11053" y="638"/>
                    <a:pt x="10800" y="638"/>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127" name="Graphic 126" descr="Gears with solid fill">
              <a:extLst>
                <a:ext uri="{FF2B5EF4-FFF2-40B4-BE49-F238E27FC236}">
                  <a16:creationId xmlns:a16="http://schemas.microsoft.com/office/drawing/2014/main" id="{16F87A7E-F227-432B-B895-1F8EA61288D9}"/>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486600" y="2720206"/>
              <a:ext cx="421991" cy="421991"/>
            </a:xfrm>
            <a:prstGeom prst="rect">
              <a:avLst/>
            </a:prstGeom>
          </p:spPr>
        </p:pic>
      </p:grpSp>
      <p:grpSp>
        <p:nvGrpSpPr>
          <p:cNvPr id="5" name="Group 4">
            <a:extLst>
              <a:ext uri="{FF2B5EF4-FFF2-40B4-BE49-F238E27FC236}">
                <a16:creationId xmlns:a16="http://schemas.microsoft.com/office/drawing/2014/main" id="{1049A369-10D7-481A-BD53-3E80EC37C634}"/>
              </a:ext>
            </a:extLst>
          </p:cNvPr>
          <p:cNvGrpSpPr/>
          <p:nvPr/>
        </p:nvGrpSpPr>
        <p:grpSpPr>
          <a:xfrm>
            <a:off x="6623767" y="3716059"/>
            <a:ext cx="533807" cy="949082"/>
            <a:chOff x="8864599" y="3809883"/>
            <a:chExt cx="507157" cy="901700"/>
          </a:xfrm>
        </p:grpSpPr>
        <p:sp>
          <p:nvSpPr>
            <p:cNvPr id="122" name="Circle">
              <a:extLst>
                <a:ext uri="{FF2B5EF4-FFF2-40B4-BE49-F238E27FC236}">
                  <a16:creationId xmlns:a16="http://schemas.microsoft.com/office/drawing/2014/main" id="{D6B0D128-0F5E-498B-A959-4B8836F1CB4D}"/>
                </a:ext>
              </a:extLst>
            </p:cNvPr>
            <p:cNvSpPr/>
            <p:nvPr/>
          </p:nvSpPr>
          <p:spPr>
            <a:xfrm>
              <a:off x="9067800" y="4609983"/>
              <a:ext cx="101600" cy="101600"/>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23" name="Shape">
              <a:extLst>
                <a:ext uri="{FF2B5EF4-FFF2-40B4-BE49-F238E27FC236}">
                  <a16:creationId xmlns:a16="http://schemas.microsoft.com/office/drawing/2014/main" id="{AACA809A-F311-40C0-A658-AC420D36E384}"/>
                </a:ext>
              </a:extLst>
            </p:cNvPr>
            <p:cNvSpPr/>
            <p:nvPr/>
          </p:nvSpPr>
          <p:spPr>
            <a:xfrm>
              <a:off x="8864599" y="3809883"/>
              <a:ext cx="507157" cy="858205"/>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24" name="Circle">
              <a:extLst>
                <a:ext uri="{FF2B5EF4-FFF2-40B4-BE49-F238E27FC236}">
                  <a16:creationId xmlns:a16="http://schemas.microsoft.com/office/drawing/2014/main" id="{FDEF9F67-0FE0-4A52-9D74-2F69EE64B3EF}"/>
                </a:ext>
              </a:extLst>
            </p:cNvPr>
            <p:cNvSpPr/>
            <p:nvPr/>
          </p:nvSpPr>
          <p:spPr>
            <a:xfrm>
              <a:off x="8913707" y="3860683"/>
              <a:ext cx="408941" cy="408941"/>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128" name="Graphic 127" descr="Hourglass 30% with solid fill">
              <a:extLst>
                <a:ext uri="{FF2B5EF4-FFF2-40B4-BE49-F238E27FC236}">
                  <a16:creationId xmlns:a16="http://schemas.microsoft.com/office/drawing/2014/main" id="{E1EB023E-1E2A-43CE-B893-E49130C66F9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967493" y="3914469"/>
              <a:ext cx="301368" cy="301368"/>
            </a:xfrm>
            <a:prstGeom prst="rect">
              <a:avLst/>
            </a:prstGeom>
          </p:spPr>
        </p:pic>
      </p:grpSp>
      <p:grpSp>
        <p:nvGrpSpPr>
          <p:cNvPr id="6" name="Group 5">
            <a:extLst>
              <a:ext uri="{FF2B5EF4-FFF2-40B4-BE49-F238E27FC236}">
                <a16:creationId xmlns:a16="http://schemas.microsoft.com/office/drawing/2014/main" id="{C03BB504-3E40-42DA-A56C-9411F3CF0080}"/>
              </a:ext>
            </a:extLst>
          </p:cNvPr>
          <p:cNvGrpSpPr/>
          <p:nvPr/>
        </p:nvGrpSpPr>
        <p:grpSpPr>
          <a:xfrm>
            <a:off x="5567746" y="4665141"/>
            <a:ext cx="687977" cy="1205735"/>
            <a:chOff x="7861299" y="4711583"/>
            <a:chExt cx="653631" cy="1145540"/>
          </a:xfrm>
        </p:grpSpPr>
        <p:sp>
          <p:nvSpPr>
            <p:cNvPr id="119" name="Circle">
              <a:extLst>
                <a:ext uri="{FF2B5EF4-FFF2-40B4-BE49-F238E27FC236}">
                  <a16:creationId xmlns:a16="http://schemas.microsoft.com/office/drawing/2014/main" id="{27564A5A-06AC-405A-8057-92AFCA1396A7}"/>
                </a:ext>
              </a:extLst>
            </p:cNvPr>
            <p:cNvSpPr/>
            <p:nvPr/>
          </p:nvSpPr>
          <p:spPr>
            <a:xfrm>
              <a:off x="8128000" y="5727583"/>
              <a:ext cx="129540" cy="129540"/>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20" name="Shape">
              <a:extLst>
                <a:ext uri="{FF2B5EF4-FFF2-40B4-BE49-F238E27FC236}">
                  <a16:creationId xmlns:a16="http://schemas.microsoft.com/office/drawing/2014/main" id="{55CFF4FB-E04D-4BA7-8C23-38D7C2046D6A}"/>
                </a:ext>
              </a:extLst>
            </p:cNvPr>
            <p:cNvSpPr/>
            <p:nvPr/>
          </p:nvSpPr>
          <p:spPr>
            <a:xfrm>
              <a:off x="7861299" y="4711583"/>
              <a:ext cx="653631" cy="1105220"/>
            </a:xfrm>
            <a:custGeom>
              <a:avLst/>
              <a:gdLst/>
              <a:ahLst/>
              <a:cxnLst>
                <a:cxn ang="0">
                  <a:pos x="wd2" y="hd2"/>
                </a:cxn>
                <a:cxn ang="5400000">
                  <a:pos x="wd2" y="hd2"/>
                </a:cxn>
                <a:cxn ang="10800000">
                  <a:pos x="wd2" y="hd2"/>
                </a:cxn>
                <a:cxn ang="16200000">
                  <a:pos x="wd2" y="hd2"/>
                </a:cxn>
              </a:cxnLst>
              <a:rect l="0" t="0" r="r" b="b"/>
              <a:pathLst>
                <a:path w="19711" h="21003" extrusionOk="0">
                  <a:moveTo>
                    <a:pt x="18827" y="8785"/>
                  </a:moveTo>
                  <a:cubicBezTo>
                    <a:pt x="20665" y="6227"/>
                    <a:pt x="19631" y="3065"/>
                    <a:pt x="15763" y="1231"/>
                  </a:cubicBezTo>
                  <a:cubicBezTo>
                    <a:pt x="12316" y="-410"/>
                    <a:pt x="7414" y="-410"/>
                    <a:pt x="3967" y="1231"/>
                  </a:cubicBezTo>
                  <a:cubicBezTo>
                    <a:pt x="61" y="3089"/>
                    <a:pt x="-935" y="6251"/>
                    <a:pt x="865" y="8785"/>
                  </a:cubicBezTo>
                  <a:lnTo>
                    <a:pt x="8525" y="20442"/>
                  </a:lnTo>
                  <a:cubicBezTo>
                    <a:pt x="9022" y="21190"/>
                    <a:pt x="10708" y="21190"/>
                    <a:pt x="11205" y="20442"/>
                  </a:cubicBezTo>
                  <a:lnTo>
                    <a:pt x="18827" y="8785"/>
                  </a:lnTo>
                  <a:close/>
                </a:path>
              </a:pathLst>
            </a:cu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21" name="Circle">
              <a:extLst>
                <a:ext uri="{FF2B5EF4-FFF2-40B4-BE49-F238E27FC236}">
                  <a16:creationId xmlns:a16="http://schemas.microsoft.com/office/drawing/2014/main" id="{128C3846-FE86-499F-B215-D31648602D13}"/>
                </a:ext>
              </a:extLst>
            </p:cNvPr>
            <p:cNvSpPr/>
            <p:nvPr/>
          </p:nvSpPr>
          <p:spPr>
            <a:xfrm>
              <a:off x="7925224" y="4775083"/>
              <a:ext cx="525781" cy="525779"/>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129" name="Graphic 128" descr="Lightbulb with solid fill">
              <a:extLst>
                <a:ext uri="{FF2B5EF4-FFF2-40B4-BE49-F238E27FC236}">
                  <a16:creationId xmlns:a16="http://schemas.microsoft.com/office/drawing/2014/main" id="{ACD9CE17-65C6-47F7-ADE8-78F3B099695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977119" y="4826977"/>
              <a:ext cx="421991" cy="421991"/>
            </a:xfrm>
            <a:prstGeom prst="rect">
              <a:avLst/>
            </a:prstGeom>
          </p:spPr>
        </p:pic>
      </p:grpSp>
      <p:sp>
        <p:nvSpPr>
          <p:cNvPr id="130" name="TextBox 129">
            <a:extLst>
              <a:ext uri="{FF2B5EF4-FFF2-40B4-BE49-F238E27FC236}">
                <a16:creationId xmlns:a16="http://schemas.microsoft.com/office/drawing/2014/main" id="{174C4B40-1BA1-4B10-BBF4-20A1DBC8FFF4}"/>
              </a:ext>
            </a:extLst>
          </p:cNvPr>
          <p:cNvSpPr txBox="1"/>
          <p:nvPr/>
        </p:nvSpPr>
        <p:spPr>
          <a:xfrm>
            <a:off x="4572001" y="4796446"/>
            <a:ext cx="858380" cy="584775"/>
          </a:xfrm>
          <a:prstGeom prst="rect">
            <a:avLst/>
          </a:prstGeom>
          <a:noFill/>
        </p:spPr>
        <p:txBody>
          <a:bodyPr wrap="square" lIns="0" rIns="0" rtlCol="0" anchor="b">
            <a:spAutoFit/>
          </a:bodyPr>
          <a:lstStyle/>
          <a:p>
            <a:pPr algn="r"/>
            <a:r>
              <a:rPr lang="en-US" sz="1600" b="1" noProof="1"/>
              <a:t>Lorem Ipsum</a:t>
            </a:r>
          </a:p>
        </p:txBody>
      </p:sp>
      <p:sp>
        <p:nvSpPr>
          <p:cNvPr id="131" name="TextBox 130">
            <a:extLst>
              <a:ext uri="{FF2B5EF4-FFF2-40B4-BE49-F238E27FC236}">
                <a16:creationId xmlns:a16="http://schemas.microsoft.com/office/drawing/2014/main" id="{372D3743-A009-4C55-AB95-BFBA0BF28EE3}"/>
              </a:ext>
            </a:extLst>
          </p:cNvPr>
          <p:cNvSpPr txBox="1"/>
          <p:nvPr/>
        </p:nvSpPr>
        <p:spPr>
          <a:xfrm>
            <a:off x="4694631" y="2791223"/>
            <a:ext cx="1234161" cy="338554"/>
          </a:xfrm>
          <a:prstGeom prst="rect">
            <a:avLst/>
          </a:prstGeom>
          <a:noFill/>
        </p:spPr>
        <p:txBody>
          <a:bodyPr wrap="square" lIns="0" rIns="0" rtlCol="0" anchor="b">
            <a:spAutoFit/>
          </a:bodyPr>
          <a:lstStyle/>
          <a:p>
            <a:pPr algn="r"/>
            <a:r>
              <a:rPr lang="en-US" sz="1600" b="1" noProof="1"/>
              <a:t>Lorem Ipsum</a:t>
            </a:r>
          </a:p>
        </p:txBody>
      </p:sp>
      <p:sp>
        <p:nvSpPr>
          <p:cNvPr id="132" name="TextBox 131">
            <a:extLst>
              <a:ext uri="{FF2B5EF4-FFF2-40B4-BE49-F238E27FC236}">
                <a16:creationId xmlns:a16="http://schemas.microsoft.com/office/drawing/2014/main" id="{8628992C-EEEB-4651-B39E-B252BC17B1EA}"/>
              </a:ext>
            </a:extLst>
          </p:cNvPr>
          <p:cNvSpPr txBox="1"/>
          <p:nvPr/>
        </p:nvSpPr>
        <p:spPr>
          <a:xfrm>
            <a:off x="7267411" y="4061506"/>
            <a:ext cx="1234161" cy="338554"/>
          </a:xfrm>
          <a:prstGeom prst="rect">
            <a:avLst/>
          </a:prstGeom>
          <a:noFill/>
        </p:spPr>
        <p:txBody>
          <a:bodyPr wrap="square" lIns="0" rIns="0" rtlCol="0" anchor="b">
            <a:spAutoFit/>
          </a:bodyPr>
          <a:lstStyle/>
          <a:p>
            <a:r>
              <a:rPr lang="en-US" sz="1600" b="1" noProof="1"/>
              <a:t>Lorem Ipsum</a:t>
            </a:r>
          </a:p>
        </p:txBody>
      </p:sp>
      <p:sp>
        <p:nvSpPr>
          <p:cNvPr id="133" name="TextBox 132">
            <a:extLst>
              <a:ext uri="{FF2B5EF4-FFF2-40B4-BE49-F238E27FC236}">
                <a16:creationId xmlns:a16="http://schemas.microsoft.com/office/drawing/2014/main" id="{25D77CF7-7050-4DD7-8262-D98AFA287534}"/>
              </a:ext>
            </a:extLst>
          </p:cNvPr>
          <p:cNvSpPr txBox="1"/>
          <p:nvPr/>
        </p:nvSpPr>
        <p:spPr>
          <a:xfrm>
            <a:off x="8083775" y="2139593"/>
            <a:ext cx="1060225" cy="584775"/>
          </a:xfrm>
          <a:prstGeom prst="rect">
            <a:avLst/>
          </a:prstGeom>
          <a:noFill/>
        </p:spPr>
        <p:txBody>
          <a:bodyPr wrap="square" lIns="0" rIns="0" rtlCol="0" anchor="b">
            <a:spAutoFit/>
          </a:bodyPr>
          <a:lstStyle/>
          <a:p>
            <a:r>
              <a:rPr lang="en-US" sz="1600" b="1" noProof="1"/>
              <a:t>Lorem Ipsum</a:t>
            </a:r>
          </a:p>
        </p:txBody>
      </p:sp>
      <p:sp>
        <p:nvSpPr>
          <p:cNvPr id="134" name="TextBox 133">
            <a:extLst>
              <a:ext uri="{FF2B5EF4-FFF2-40B4-BE49-F238E27FC236}">
                <a16:creationId xmlns:a16="http://schemas.microsoft.com/office/drawing/2014/main" id="{1FDCECD2-1DE2-4606-9B34-025F0A365651}"/>
              </a:ext>
            </a:extLst>
          </p:cNvPr>
          <p:cNvSpPr txBox="1"/>
          <p:nvPr/>
        </p:nvSpPr>
        <p:spPr>
          <a:xfrm>
            <a:off x="5542271" y="1035637"/>
            <a:ext cx="1816700" cy="338554"/>
          </a:xfrm>
          <a:prstGeom prst="rect">
            <a:avLst/>
          </a:prstGeom>
          <a:noFill/>
        </p:spPr>
        <p:txBody>
          <a:bodyPr wrap="square" lIns="0" rIns="0" rtlCol="0" anchor="b">
            <a:spAutoFit/>
          </a:bodyPr>
          <a:lstStyle/>
          <a:p>
            <a:pPr algn="r"/>
            <a:r>
              <a:rPr lang="en-US" sz="1600" b="1" noProof="1"/>
              <a:t>Lorem Ipsum</a:t>
            </a:r>
          </a:p>
        </p:txBody>
      </p:sp>
      <p:grpSp>
        <p:nvGrpSpPr>
          <p:cNvPr id="66" name="Group 65">
            <a:extLst>
              <a:ext uri="{FF2B5EF4-FFF2-40B4-BE49-F238E27FC236}">
                <a16:creationId xmlns:a16="http://schemas.microsoft.com/office/drawing/2014/main" id="{2F19850B-A1E2-4432-893D-3B0C828881CF}"/>
              </a:ext>
            </a:extLst>
          </p:cNvPr>
          <p:cNvGrpSpPr/>
          <p:nvPr/>
        </p:nvGrpSpPr>
        <p:grpSpPr>
          <a:xfrm>
            <a:off x="1066421" y="1403688"/>
            <a:ext cx="3622309" cy="1831565"/>
            <a:chOff x="8921977" y="1453429"/>
            <a:chExt cx="2926080" cy="621129"/>
          </a:xfrm>
        </p:grpSpPr>
        <p:sp>
          <p:nvSpPr>
            <p:cNvPr id="68" name="TextBox 67">
              <a:extLst>
                <a:ext uri="{FF2B5EF4-FFF2-40B4-BE49-F238E27FC236}">
                  <a16:creationId xmlns:a16="http://schemas.microsoft.com/office/drawing/2014/main" id="{6A9A48C9-C3DD-49C5-B546-77ACEF265B60}"/>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t>Lorem Ipsum</a:t>
              </a:r>
            </a:p>
          </p:txBody>
        </p:sp>
        <p:sp>
          <p:nvSpPr>
            <p:cNvPr id="69" name="TextBox 68">
              <a:extLst>
                <a:ext uri="{FF2B5EF4-FFF2-40B4-BE49-F238E27FC236}">
                  <a16:creationId xmlns:a16="http://schemas.microsoft.com/office/drawing/2014/main" id="{8A005CA3-FB77-42C1-990F-7C364956229E}"/>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70" name="Group 69">
            <a:extLst>
              <a:ext uri="{FF2B5EF4-FFF2-40B4-BE49-F238E27FC236}">
                <a16:creationId xmlns:a16="http://schemas.microsoft.com/office/drawing/2014/main" id="{3B86DA7C-8DF5-4C7A-B7ED-324F83EF85E1}"/>
              </a:ext>
            </a:extLst>
          </p:cNvPr>
          <p:cNvGrpSpPr/>
          <p:nvPr/>
        </p:nvGrpSpPr>
        <p:grpSpPr>
          <a:xfrm>
            <a:off x="1066421" y="3921136"/>
            <a:ext cx="3622309" cy="1831565"/>
            <a:chOff x="8921977" y="1453429"/>
            <a:chExt cx="2926080" cy="621129"/>
          </a:xfrm>
        </p:grpSpPr>
        <p:sp>
          <p:nvSpPr>
            <p:cNvPr id="71" name="TextBox 70">
              <a:extLst>
                <a:ext uri="{FF2B5EF4-FFF2-40B4-BE49-F238E27FC236}">
                  <a16:creationId xmlns:a16="http://schemas.microsoft.com/office/drawing/2014/main" id="{BAD65869-77A6-4A4D-BD42-171BBB6E557B}"/>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t>Lorem Ipsum</a:t>
              </a:r>
            </a:p>
          </p:txBody>
        </p:sp>
        <p:sp>
          <p:nvSpPr>
            <p:cNvPr id="72" name="TextBox 71">
              <a:extLst>
                <a:ext uri="{FF2B5EF4-FFF2-40B4-BE49-F238E27FC236}">
                  <a16:creationId xmlns:a16="http://schemas.microsoft.com/office/drawing/2014/main" id="{18B95460-9DF2-4D06-8CAC-855A70BAF1AE}"/>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73" name="Group 72">
            <a:extLst>
              <a:ext uri="{FF2B5EF4-FFF2-40B4-BE49-F238E27FC236}">
                <a16:creationId xmlns:a16="http://schemas.microsoft.com/office/drawing/2014/main" id="{854895E2-AD41-4453-BC14-60C319AFD299}"/>
              </a:ext>
            </a:extLst>
          </p:cNvPr>
          <p:cNvGrpSpPr/>
          <p:nvPr/>
        </p:nvGrpSpPr>
        <p:grpSpPr>
          <a:xfrm>
            <a:off x="380606" y="1364022"/>
            <a:ext cx="541899" cy="727834"/>
            <a:chOff x="700644" y="1155583"/>
            <a:chExt cx="722532" cy="970445"/>
          </a:xfrm>
        </p:grpSpPr>
        <p:sp>
          <p:nvSpPr>
            <p:cNvPr id="74" name="Shape">
              <a:extLst>
                <a:ext uri="{FF2B5EF4-FFF2-40B4-BE49-F238E27FC236}">
                  <a16:creationId xmlns:a16="http://schemas.microsoft.com/office/drawing/2014/main" id="{8360248E-7EEE-4D32-9F8F-D60E98AD291C}"/>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5" name="Shape">
              <a:extLst>
                <a:ext uri="{FF2B5EF4-FFF2-40B4-BE49-F238E27FC236}">
                  <a16:creationId xmlns:a16="http://schemas.microsoft.com/office/drawing/2014/main" id="{F69E7F92-31CF-4C39-A2C1-9E78F6288EFC}"/>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6" name="Shape">
              <a:extLst>
                <a:ext uri="{FF2B5EF4-FFF2-40B4-BE49-F238E27FC236}">
                  <a16:creationId xmlns:a16="http://schemas.microsoft.com/office/drawing/2014/main" id="{C905C08E-DFB9-42FA-9E7E-11D4A3E561E9}"/>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77" name="Group 76">
            <a:extLst>
              <a:ext uri="{FF2B5EF4-FFF2-40B4-BE49-F238E27FC236}">
                <a16:creationId xmlns:a16="http://schemas.microsoft.com/office/drawing/2014/main" id="{BF909ECC-A46C-4D13-9FD9-A36543F12681}"/>
              </a:ext>
            </a:extLst>
          </p:cNvPr>
          <p:cNvGrpSpPr/>
          <p:nvPr/>
        </p:nvGrpSpPr>
        <p:grpSpPr>
          <a:xfrm>
            <a:off x="448024" y="3856637"/>
            <a:ext cx="397150" cy="672053"/>
            <a:chOff x="739273" y="3449807"/>
            <a:chExt cx="651315" cy="1102150"/>
          </a:xfrm>
        </p:grpSpPr>
        <p:sp>
          <p:nvSpPr>
            <p:cNvPr id="78" name="Shape">
              <a:extLst>
                <a:ext uri="{FF2B5EF4-FFF2-40B4-BE49-F238E27FC236}">
                  <a16:creationId xmlns:a16="http://schemas.microsoft.com/office/drawing/2014/main" id="{F0225262-0625-4BBE-9600-011DE645834D}"/>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9" name="Circle">
              <a:extLst>
                <a:ext uri="{FF2B5EF4-FFF2-40B4-BE49-F238E27FC236}">
                  <a16:creationId xmlns:a16="http://schemas.microsoft.com/office/drawing/2014/main" id="{7339AE7D-AEE9-40D3-BE8D-695BFBFE83B8}"/>
                </a:ext>
              </a:extLst>
            </p:cNvPr>
            <p:cNvSpPr/>
            <p:nvPr/>
          </p:nvSpPr>
          <p:spPr>
            <a:xfrm>
              <a:off x="820823" y="3541730"/>
              <a:ext cx="482776" cy="482778"/>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spTree>
    <p:extLst>
      <p:ext uri="{BB962C8B-B14F-4D97-AF65-F5344CB8AC3E}">
        <p14:creationId xmlns:p14="http://schemas.microsoft.com/office/powerpoint/2010/main" val="269575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Zigzag Road – Slide Template</a:t>
            </a:r>
          </a:p>
        </p:txBody>
      </p:sp>
      <p:grpSp>
        <p:nvGrpSpPr>
          <p:cNvPr id="80" name="Group 79">
            <a:extLst>
              <a:ext uri="{FF2B5EF4-FFF2-40B4-BE49-F238E27FC236}">
                <a16:creationId xmlns:a16="http://schemas.microsoft.com/office/drawing/2014/main" id="{EBBE6DD3-DD56-4B88-B76A-817D0C394A6F}"/>
              </a:ext>
            </a:extLst>
          </p:cNvPr>
          <p:cNvGrpSpPr/>
          <p:nvPr/>
        </p:nvGrpSpPr>
        <p:grpSpPr>
          <a:xfrm>
            <a:off x="1066421" y="1403688"/>
            <a:ext cx="3622309" cy="1831565"/>
            <a:chOff x="8921977" y="1453429"/>
            <a:chExt cx="2926080" cy="621129"/>
          </a:xfrm>
        </p:grpSpPr>
        <p:sp>
          <p:nvSpPr>
            <p:cNvPr id="81" name="TextBox 80">
              <a:extLst>
                <a:ext uri="{FF2B5EF4-FFF2-40B4-BE49-F238E27FC236}">
                  <a16:creationId xmlns:a16="http://schemas.microsoft.com/office/drawing/2014/main" id="{4749C54C-DB0A-4F9B-A7D0-9A190B0861E7}"/>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82" name="TextBox 81">
              <a:extLst>
                <a:ext uri="{FF2B5EF4-FFF2-40B4-BE49-F238E27FC236}">
                  <a16:creationId xmlns:a16="http://schemas.microsoft.com/office/drawing/2014/main" id="{F7F7753E-9FE5-4376-B4F8-F112C617CC8C}"/>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83" name="Group 82">
            <a:extLst>
              <a:ext uri="{FF2B5EF4-FFF2-40B4-BE49-F238E27FC236}">
                <a16:creationId xmlns:a16="http://schemas.microsoft.com/office/drawing/2014/main" id="{A16F68F3-AB76-4E86-BBF5-06587BD31742}"/>
              </a:ext>
            </a:extLst>
          </p:cNvPr>
          <p:cNvGrpSpPr/>
          <p:nvPr/>
        </p:nvGrpSpPr>
        <p:grpSpPr>
          <a:xfrm>
            <a:off x="1066421" y="3921136"/>
            <a:ext cx="3622309" cy="1831565"/>
            <a:chOff x="8921977" y="1453429"/>
            <a:chExt cx="2926080" cy="621129"/>
          </a:xfrm>
        </p:grpSpPr>
        <p:sp>
          <p:nvSpPr>
            <p:cNvPr id="84" name="TextBox 83">
              <a:extLst>
                <a:ext uri="{FF2B5EF4-FFF2-40B4-BE49-F238E27FC236}">
                  <a16:creationId xmlns:a16="http://schemas.microsoft.com/office/drawing/2014/main" id="{E0450AD5-804E-4F70-841B-FABEC3CE6DC7}"/>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85" name="TextBox 84">
              <a:extLst>
                <a:ext uri="{FF2B5EF4-FFF2-40B4-BE49-F238E27FC236}">
                  <a16:creationId xmlns:a16="http://schemas.microsoft.com/office/drawing/2014/main" id="{3A68CD32-6A60-4D75-BDBA-8D0E9CC8DD7C}"/>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86" name="Group 85">
            <a:extLst>
              <a:ext uri="{FF2B5EF4-FFF2-40B4-BE49-F238E27FC236}">
                <a16:creationId xmlns:a16="http://schemas.microsoft.com/office/drawing/2014/main" id="{30C76878-D507-46A2-994B-D82308F5D96B}"/>
              </a:ext>
            </a:extLst>
          </p:cNvPr>
          <p:cNvGrpSpPr/>
          <p:nvPr/>
        </p:nvGrpSpPr>
        <p:grpSpPr>
          <a:xfrm>
            <a:off x="380606" y="1364022"/>
            <a:ext cx="541899" cy="727834"/>
            <a:chOff x="700644" y="1155583"/>
            <a:chExt cx="722532" cy="970445"/>
          </a:xfrm>
        </p:grpSpPr>
        <p:sp>
          <p:nvSpPr>
            <p:cNvPr id="87" name="Shape">
              <a:extLst>
                <a:ext uri="{FF2B5EF4-FFF2-40B4-BE49-F238E27FC236}">
                  <a16:creationId xmlns:a16="http://schemas.microsoft.com/office/drawing/2014/main" id="{86430A45-9B30-4045-8EB8-21F813E35A22}"/>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8" name="Shape">
              <a:extLst>
                <a:ext uri="{FF2B5EF4-FFF2-40B4-BE49-F238E27FC236}">
                  <a16:creationId xmlns:a16="http://schemas.microsoft.com/office/drawing/2014/main" id="{09C5707C-14B4-4CBD-ABC0-3E89D31C6435}"/>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9" name="Shape">
              <a:extLst>
                <a:ext uri="{FF2B5EF4-FFF2-40B4-BE49-F238E27FC236}">
                  <a16:creationId xmlns:a16="http://schemas.microsoft.com/office/drawing/2014/main" id="{B37797EE-9D36-4E18-9234-09AFAE8150CA}"/>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90" name="Group 89">
            <a:extLst>
              <a:ext uri="{FF2B5EF4-FFF2-40B4-BE49-F238E27FC236}">
                <a16:creationId xmlns:a16="http://schemas.microsoft.com/office/drawing/2014/main" id="{88CD2BB5-7DF3-47E3-BA31-148C248F5E62}"/>
              </a:ext>
            </a:extLst>
          </p:cNvPr>
          <p:cNvGrpSpPr/>
          <p:nvPr/>
        </p:nvGrpSpPr>
        <p:grpSpPr>
          <a:xfrm>
            <a:off x="448024" y="3856637"/>
            <a:ext cx="397150" cy="672053"/>
            <a:chOff x="739273" y="3449807"/>
            <a:chExt cx="651315" cy="1102150"/>
          </a:xfrm>
        </p:grpSpPr>
        <p:sp>
          <p:nvSpPr>
            <p:cNvPr id="91" name="Shape">
              <a:extLst>
                <a:ext uri="{FF2B5EF4-FFF2-40B4-BE49-F238E27FC236}">
                  <a16:creationId xmlns:a16="http://schemas.microsoft.com/office/drawing/2014/main" id="{027FFD3A-2A98-4F96-840A-8797DE71D4D2}"/>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bg2">
                <a:lumMod val="7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35" name="Circle">
              <a:extLst>
                <a:ext uri="{FF2B5EF4-FFF2-40B4-BE49-F238E27FC236}">
                  <a16:creationId xmlns:a16="http://schemas.microsoft.com/office/drawing/2014/main" id="{7B2372E1-CF8D-4E2B-959E-31264B1420BF}"/>
                </a:ext>
              </a:extLst>
            </p:cNvPr>
            <p:cNvSpPr/>
            <p:nvPr/>
          </p:nvSpPr>
          <p:spPr>
            <a:xfrm>
              <a:off x="820823" y="3541730"/>
              <a:ext cx="482776" cy="482778"/>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66" name="Group 65">
            <a:extLst>
              <a:ext uri="{FF2B5EF4-FFF2-40B4-BE49-F238E27FC236}">
                <a16:creationId xmlns:a16="http://schemas.microsoft.com/office/drawing/2014/main" id="{7762A8E3-5A4A-4346-B9A5-0A1169BAE457}"/>
              </a:ext>
            </a:extLst>
          </p:cNvPr>
          <p:cNvGrpSpPr/>
          <p:nvPr/>
        </p:nvGrpSpPr>
        <p:grpSpPr>
          <a:xfrm>
            <a:off x="5554379" y="1470343"/>
            <a:ext cx="2438301" cy="4929883"/>
            <a:chOff x="5554379" y="1470343"/>
            <a:chExt cx="2438301" cy="4929883"/>
          </a:xfrm>
        </p:grpSpPr>
        <p:sp>
          <p:nvSpPr>
            <p:cNvPr id="68" name="Freeform: Shape 67">
              <a:extLst>
                <a:ext uri="{FF2B5EF4-FFF2-40B4-BE49-F238E27FC236}">
                  <a16:creationId xmlns:a16="http://schemas.microsoft.com/office/drawing/2014/main" id="{8E234679-7108-4004-AB6B-FA822BD20556}"/>
                </a:ext>
              </a:extLst>
            </p:cNvPr>
            <p:cNvSpPr/>
            <p:nvPr/>
          </p:nvSpPr>
          <p:spPr>
            <a:xfrm>
              <a:off x="5555411" y="1470343"/>
              <a:ext cx="2437269" cy="4929883"/>
            </a:xfrm>
            <a:custGeom>
              <a:avLst/>
              <a:gdLst>
                <a:gd name="connsiteX0" fmla="*/ 2034534 w 2315591"/>
                <a:gd name="connsiteY0" fmla="*/ 0 h 4683762"/>
                <a:gd name="connsiteX1" fmla="*/ 2034535 w 2315591"/>
                <a:gd name="connsiteY1" fmla="*/ 0 h 4683762"/>
                <a:gd name="connsiteX2" fmla="*/ 2034535 w 2315591"/>
                <a:gd name="connsiteY2" fmla="*/ 0 h 4683762"/>
                <a:gd name="connsiteX3" fmla="*/ 2052792 w 2315591"/>
                <a:gd name="connsiteY3" fmla="*/ 1081 h 4683762"/>
                <a:gd name="connsiteX4" fmla="*/ 2056041 w 2315591"/>
                <a:gd name="connsiteY4" fmla="*/ 1273 h 4683762"/>
                <a:gd name="connsiteX5" fmla="*/ 2056042 w 2315591"/>
                <a:gd name="connsiteY5" fmla="*/ 1273 h 4683762"/>
                <a:gd name="connsiteX6" fmla="*/ 2056042 w 2315591"/>
                <a:gd name="connsiteY6" fmla="*/ 1273 h 4683762"/>
                <a:gd name="connsiteX7" fmla="*/ 2105618 w 2315591"/>
                <a:gd name="connsiteY7" fmla="*/ 5091 h 4683762"/>
                <a:gd name="connsiteX8" fmla="*/ 2152613 w 2315591"/>
                <a:gd name="connsiteY8" fmla="*/ 17819 h 4683762"/>
                <a:gd name="connsiteX9" fmla="*/ 2194554 w 2315591"/>
                <a:gd name="connsiteY9" fmla="*/ 38185 h 4683762"/>
                <a:gd name="connsiteX10" fmla="*/ 2228859 w 2315591"/>
                <a:gd name="connsiteY10" fmla="*/ 65975 h 4683762"/>
                <a:gd name="connsiteX11" fmla="*/ 2256712 w 2315591"/>
                <a:gd name="connsiteY11" fmla="*/ 114342 h 4683762"/>
                <a:gd name="connsiteX12" fmla="*/ 2256713 w 2315591"/>
                <a:gd name="connsiteY12" fmla="*/ 114359 h 4683762"/>
                <a:gd name="connsiteX13" fmla="*/ 2260098 w 2315591"/>
                <a:gd name="connsiteY13" fmla="*/ 138897 h 4683762"/>
                <a:gd name="connsiteX14" fmla="*/ 2259179 w 2315591"/>
                <a:gd name="connsiteY14" fmla="*/ 145305 h 4683762"/>
                <a:gd name="connsiteX15" fmla="*/ 2259323 w 2315591"/>
                <a:gd name="connsiteY15" fmla="*/ 147118 h 4683762"/>
                <a:gd name="connsiteX16" fmla="*/ 2256712 w 2315591"/>
                <a:gd name="connsiteY16" fmla="*/ 264097 h 4683762"/>
                <a:gd name="connsiteX17" fmla="*/ 2228859 w 2315591"/>
                <a:gd name="connsiteY17" fmla="*/ 308646 h 4683762"/>
                <a:gd name="connsiteX18" fmla="*/ 2174229 w 2315591"/>
                <a:gd name="connsiteY18" fmla="*/ 341739 h 4683762"/>
                <a:gd name="connsiteX19" fmla="*/ 1818232 w 2315591"/>
                <a:gd name="connsiteY19" fmla="*/ 475829 h 4683762"/>
                <a:gd name="connsiteX20" fmla="*/ 2245312 w 2315591"/>
                <a:gd name="connsiteY20" fmla="*/ 1015925 h 4683762"/>
                <a:gd name="connsiteX21" fmla="*/ 2308868 w 2315591"/>
                <a:gd name="connsiteY21" fmla="*/ 1148086 h 4683762"/>
                <a:gd name="connsiteX22" fmla="*/ 2315482 w 2315591"/>
                <a:gd name="connsiteY22" fmla="*/ 1217349 h 4683762"/>
                <a:gd name="connsiteX23" fmla="*/ 2309533 w 2315591"/>
                <a:gd name="connsiteY23" fmla="*/ 1256649 h 4683762"/>
                <a:gd name="connsiteX24" fmla="*/ 2315482 w 2315591"/>
                <a:gd name="connsiteY24" fmla="*/ 1318949 h 4683762"/>
                <a:gd name="connsiteX25" fmla="*/ 2304997 w 2315591"/>
                <a:gd name="connsiteY25" fmla="*/ 1388212 h 4683762"/>
                <a:gd name="connsiteX26" fmla="*/ 2232623 w 2315591"/>
                <a:gd name="connsiteY26" fmla="*/ 1517616 h 4683762"/>
                <a:gd name="connsiteX27" fmla="*/ 2094219 w 2315591"/>
                <a:gd name="connsiteY27" fmla="*/ 1617956 h 4683762"/>
                <a:gd name="connsiteX28" fmla="*/ 1040559 w 2315591"/>
                <a:gd name="connsiteY28" fmla="*/ 2108178 h 4683762"/>
                <a:gd name="connsiteX29" fmla="*/ 1541680 w 2315591"/>
                <a:gd name="connsiteY29" fmla="*/ 3113961 h 4683762"/>
                <a:gd name="connsiteX30" fmla="*/ 1607817 w 2315591"/>
                <a:gd name="connsiteY30" fmla="*/ 3355373 h 4683762"/>
                <a:gd name="connsiteX31" fmla="*/ 1606328 w 2315591"/>
                <a:gd name="connsiteY31" fmla="*/ 3448271 h 4683762"/>
                <a:gd name="connsiteX32" fmla="*/ 1607817 w 2315591"/>
                <a:gd name="connsiteY32" fmla="*/ 3456973 h 4683762"/>
                <a:gd name="connsiteX33" fmla="*/ 1579856 w 2315591"/>
                <a:gd name="connsiteY33" fmla="*/ 3715993 h 4683762"/>
                <a:gd name="connsiteX34" fmla="*/ 1460487 w 2315591"/>
                <a:gd name="connsiteY34" fmla="*/ 3961223 h 4683762"/>
                <a:gd name="connsiteX35" fmla="*/ 1252183 w 2315591"/>
                <a:gd name="connsiteY35" fmla="*/ 4154268 h 4683762"/>
                <a:gd name="connsiteX36" fmla="*/ 463486 w 2315591"/>
                <a:gd name="connsiteY36" fmla="*/ 4635607 h 4683762"/>
                <a:gd name="connsiteX37" fmla="*/ 421546 w 2315591"/>
                <a:gd name="connsiteY37" fmla="*/ 4657033 h 4683762"/>
                <a:gd name="connsiteX38" fmla="*/ 378423 w 2315591"/>
                <a:gd name="connsiteY38" fmla="*/ 4672307 h 4683762"/>
                <a:gd name="connsiteX39" fmla="*/ 335192 w 2315591"/>
                <a:gd name="connsiteY39" fmla="*/ 4681217 h 4683762"/>
                <a:gd name="connsiteX40" fmla="*/ 293251 w 2315591"/>
                <a:gd name="connsiteY40" fmla="*/ 4683762 h 4683762"/>
                <a:gd name="connsiteX41" fmla="*/ 200552 w 2315591"/>
                <a:gd name="connsiteY41" fmla="*/ 4667216 h 4683762"/>
                <a:gd name="connsiteX42" fmla="*/ 119359 w 2315591"/>
                <a:gd name="connsiteY42" fmla="*/ 4620333 h 4683762"/>
                <a:gd name="connsiteX43" fmla="*/ 55803 w 2315591"/>
                <a:gd name="connsiteY43" fmla="*/ 4546510 h 4683762"/>
                <a:gd name="connsiteX44" fmla="*/ 13863 w 2315591"/>
                <a:gd name="connsiteY44" fmla="*/ 4448714 h 4683762"/>
                <a:gd name="connsiteX45" fmla="*/ 2437 w 2315591"/>
                <a:gd name="connsiteY45" fmla="*/ 4321426 h 4683762"/>
                <a:gd name="connsiteX46" fmla="*/ 697 w 2315591"/>
                <a:gd name="connsiteY46" fmla="*/ 4269570 h 4683762"/>
                <a:gd name="connsiteX47" fmla="*/ 379 w 2315591"/>
                <a:gd name="connsiteY47" fmla="*/ 4267695 h 4683762"/>
                <a:gd name="connsiteX48" fmla="*/ 437 w 2315591"/>
                <a:gd name="connsiteY48" fmla="*/ 4261811 h 4683762"/>
                <a:gd name="connsiteX49" fmla="*/ 0 w 2315591"/>
                <a:gd name="connsiteY49" fmla="*/ 4248798 h 4683762"/>
                <a:gd name="connsiteX50" fmla="*/ 1171 w 2315591"/>
                <a:gd name="connsiteY50" fmla="*/ 4187272 h 4683762"/>
                <a:gd name="connsiteX51" fmla="*/ 1172 w 2315591"/>
                <a:gd name="connsiteY51" fmla="*/ 4187163 h 4683762"/>
                <a:gd name="connsiteX52" fmla="*/ 40532 w 2315591"/>
                <a:gd name="connsiteY52" fmla="*/ 4033576 h 4683762"/>
                <a:gd name="connsiteX53" fmla="*/ 121832 w 2315591"/>
                <a:gd name="connsiteY53" fmla="*/ 3901414 h 4683762"/>
                <a:gd name="connsiteX54" fmla="*/ 237437 w 2315591"/>
                <a:gd name="connsiteY54" fmla="*/ 3806165 h 4683762"/>
                <a:gd name="connsiteX55" fmla="*/ 944959 w 2315591"/>
                <a:gd name="connsiteY55" fmla="*/ 3413583 h 4683762"/>
                <a:gd name="connsiteX56" fmla="*/ 499082 w 2315591"/>
                <a:gd name="connsiteY56" fmla="*/ 2335616 h 4683762"/>
                <a:gd name="connsiteX57" fmla="*/ 469831 w 2315591"/>
                <a:gd name="connsiteY57" fmla="*/ 2153815 h 4683762"/>
                <a:gd name="connsiteX58" fmla="*/ 473480 w 2315591"/>
                <a:gd name="connsiteY58" fmla="*/ 2133194 h 4683762"/>
                <a:gd name="connsiteX59" fmla="*/ 469830 w 2315591"/>
                <a:gd name="connsiteY59" fmla="*/ 2052215 h 4683762"/>
                <a:gd name="connsiteX60" fmla="*/ 519406 w 2315591"/>
                <a:gd name="connsiteY60" fmla="*/ 1878262 h 4683762"/>
                <a:gd name="connsiteX61" fmla="*/ 633613 w 2315591"/>
                <a:gd name="connsiteY61" fmla="*/ 1729766 h 4683762"/>
                <a:gd name="connsiteX62" fmla="*/ 800085 w 2315591"/>
                <a:gd name="connsiteY62" fmla="*/ 1623061 h 4683762"/>
                <a:gd name="connsiteX63" fmla="*/ 1795352 w 2315591"/>
                <a:gd name="connsiteY63" fmla="*/ 1192245 h 4683762"/>
                <a:gd name="connsiteX64" fmla="*/ 1391877 w 2315591"/>
                <a:gd name="connsiteY64" fmla="*/ 621124 h 4683762"/>
                <a:gd name="connsiteX65" fmla="*/ 1352517 w 2315591"/>
                <a:gd name="connsiteY65" fmla="*/ 514419 h 4683762"/>
                <a:gd name="connsiteX66" fmla="*/ 1356147 w 2315591"/>
                <a:gd name="connsiteY66" fmla="*/ 461942 h 4683762"/>
                <a:gd name="connsiteX67" fmla="*/ 1360435 w 2315591"/>
                <a:gd name="connsiteY67" fmla="*/ 449922 h 4683762"/>
                <a:gd name="connsiteX68" fmla="*/ 1352516 w 2315591"/>
                <a:gd name="connsiteY68" fmla="*/ 412819 h 4683762"/>
                <a:gd name="connsiteX69" fmla="*/ 1374132 w 2315591"/>
                <a:gd name="connsiteY69" fmla="*/ 309933 h 4683762"/>
                <a:gd name="connsiteX70" fmla="*/ 1447797 w 2315591"/>
                <a:gd name="connsiteY70" fmla="*/ 221047 h 4683762"/>
                <a:gd name="connsiteX71" fmla="*/ 1567166 w 2315591"/>
                <a:gd name="connsiteY71" fmla="*/ 156133 h 4683762"/>
                <a:gd name="connsiteX72" fmla="*/ 1972268 w 2315591"/>
                <a:gd name="connsiteY72" fmla="*/ 12728 h 4683762"/>
                <a:gd name="connsiteX73" fmla="*/ 1992593 w 2315591"/>
                <a:gd name="connsiteY73" fmla="*/ 6364 h 4683762"/>
                <a:gd name="connsiteX74" fmla="*/ 2012918 w 2315591"/>
                <a:gd name="connsiteY74" fmla="*/ 2546 h 4683762"/>
                <a:gd name="connsiteX75" fmla="*/ 2034534 w 2315591"/>
                <a:gd name="connsiteY75" fmla="*/ 0 h 4683762"/>
                <a:gd name="connsiteX0" fmla="*/ 2034534 w 2315591"/>
                <a:gd name="connsiteY0" fmla="*/ 0 h 4683762"/>
                <a:gd name="connsiteX1" fmla="*/ 2034535 w 2315591"/>
                <a:gd name="connsiteY1" fmla="*/ 0 h 4683762"/>
                <a:gd name="connsiteX2" fmla="*/ 2034535 w 2315591"/>
                <a:gd name="connsiteY2" fmla="*/ 0 h 4683762"/>
                <a:gd name="connsiteX3" fmla="*/ 2052792 w 2315591"/>
                <a:gd name="connsiteY3" fmla="*/ 1081 h 4683762"/>
                <a:gd name="connsiteX4" fmla="*/ 2056041 w 2315591"/>
                <a:gd name="connsiteY4" fmla="*/ 1273 h 4683762"/>
                <a:gd name="connsiteX5" fmla="*/ 2056042 w 2315591"/>
                <a:gd name="connsiteY5" fmla="*/ 1273 h 4683762"/>
                <a:gd name="connsiteX6" fmla="*/ 2056042 w 2315591"/>
                <a:gd name="connsiteY6" fmla="*/ 1273 h 4683762"/>
                <a:gd name="connsiteX7" fmla="*/ 2105618 w 2315591"/>
                <a:gd name="connsiteY7" fmla="*/ 5091 h 4683762"/>
                <a:gd name="connsiteX8" fmla="*/ 2152613 w 2315591"/>
                <a:gd name="connsiteY8" fmla="*/ 17819 h 4683762"/>
                <a:gd name="connsiteX9" fmla="*/ 2194554 w 2315591"/>
                <a:gd name="connsiteY9" fmla="*/ 38185 h 4683762"/>
                <a:gd name="connsiteX10" fmla="*/ 2228859 w 2315591"/>
                <a:gd name="connsiteY10" fmla="*/ 65975 h 4683762"/>
                <a:gd name="connsiteX11" fmla="*/ 2256712 w 2315591"/>
                <a:gd name="connsiteY11" fmla="*/ 114342 h 4683762"/>
                <a:gd name="connsiteX12" fmla="*/ 2256713 w 2315591"/>
                <a:gd name="connsiteY12" fmla="*/ 114359 h 4683762"/>
                <a:gd name="connsiteX13" fmla="*/ 2260098 w 2315591"/>
                <a:gd name="connsiteY13" fmla="*/ 138897 h 4683762"/>
                <a:gd name="connsiteX14" fmla="*/ 2259179 w 2315591"/>
                <a:gd name="connsiteY14" fmla="*/ 145305 h 4683762"/>
                <a:gd name="connsiteX15" fmla="*/ 2259323 w 2315591"/>
                <a:gd name="connsiteY15" fmla="*/ 147118 h 4683762"/>
                <a:gd name="connsiteX16" fmla="*/ 2256712 w 2315591"/>
                <a:gd name="connsiteY16" fmla="*/ 264097 h 4683762"/>
                <a:gd name="connsiteX17" fmla="*/ 2228859 w 2315591"/>
                <a:gd name="connsiteY17" fmla="*/ 308646 h 4683762"/>
                <a:gd name="connsiteX18" fmla="*/ 2174229 w 2315591"/>
                <a:gd name="connsiteY18" fmla="*/ 341739 h 4683762"/>
                <a:gd name="connsiteX19" fmla="*/ 1818232 w 2315591"/>
                <a:gd name="connsiteY19" fmla="*/ 475829 h 4683762"/>
                <a:gd name="connsiteX20" fmla="*/ 2245312 w 2315591"/>
                <a:gd name="connsiteY20" fmla="*/ 1015925 h 4683762"/>
                <a:gd name="connsiteX21" fmla="*/ 2308868 w 2315591"/>
                <a:gd name="connsiteY21" fmla="*/ 1148086 h 4683762"/>
                <a:gd name="connsiteX22" fmla="*/ 2315482 w 2315591"/>
                <a:gd name="connsiteY22" fmla="*/ 1217349 h 4683762"/>
                <a:gd name="connsiteX23" fmla="*/ 2309533 w 2315591"/>
                <a:gd name="connsiteY23" fmla="*/ 1256649 h 4683762"/>
                <a:gd name="connsiteX24" fmla="*/ 2315482 w 2315591"/>
                <a:gd name="connsiteY24" fmla="*/ 1318949 h 4683762"/>
                <a:gd name="connsiteX25" fmla="*/ 2304997 w 2315591"/>
                <a:gd name="connsiteY25" fmla="*/ 1388212 h 4683762"/>
                <a:gd name="connsiteX26" fmla="*/ 2232623 w 2315591"/>
                <a:gd name="connsiteY26" fmla="*/ 1517616 h 4683762"/>
                <a:gd name="connsiteX27" fmla="*/ 2094219 w 2315591"/>
                <a:gd name="connsiteY27" fmla="*/ 1617956 h 4683762"/>
                <a:gd name="connsiteX28" fmla="*/ 1040559 w 2315591"/>
                <a:gd name="connsiteY28" fmla="*/ 2108178 h 4683762"/>
                <a:gd name="connsiteX29" fmla="*/ 1541680 w 2315591"/>
                <a:gd name="connsiteY29" fmla="*/ 3113961 h 4683762"/>
                <a:gd name="connsiteX30" fmla="*/ 1607817 w 2315591"/>
                <a:gd name="connsiteY30" fmla="*/ 3355373 h 4683762"/>
                <a:gd name="connsiteX31" fmla="*/ 1606328 w 2315591"/>
                <a:gd name="connsiteY31" fmla="*/ 3448271 h 4683762"/>
                <a:gd name="connsiteX32" fmla="*/ 1607817 w 2315591"/>
                <a:gd name="connsiteY32" fmla="*/ 3456973 h 4683762"/>
                <a:gd name="connsiteX33" fmla="*/ 1579856 w 2315591"/>
                <a:gd name="connsiteY33" fmla="*/ 3715993 h 4683762"/>
                <a:gd name="connsiteX34" fmla="*/ 1460487 w 2315591"/>
                <a:gd name="connsiteY34" fmla="*/ 3961223 h 4683762"/>
                <a:gd name="connsiteX35" fmla="*/ 1252183 w 2315591"/>
                <a:gd name="connsiteY35" fmla="*/ 4154268 h 4683762"/>
                <a:gd name="connsiteX36" fmla="*/ 463486 w 2315591"/>
                <a:gd name="connsiteY36" fmla="*/ 4635607 h 4683762"/>
                <a:gd name="connsiteX37" fmla="*/ 421546 w 2315591"/>
                <a:gd name="connsiteY37" fmla="*/ 4657033 h 4683762"/>
                <a:gd name="connsiteX38" fmla="*/ 378423 w 2315591"/>
                <a:gd name="connsiteY38" fmla="*/ 4672307 h 4683762"/>
                <a:gd name="connsiteX39" fmla="*/ 335192 w 2315591"/>
                <a:gd name="connsiteY39" fmla="*/ 4681217 h 4683762"/>
                <a:gd name="connsiteX40" fmla="*/ 293251 w 2315591"/>
                <a:gd name="connsiteY40" fmla="*/ 4683762 h 4683762"/>
                <a:gd name="connsiteX41" fmla="*/ 200552 w 2315591"/>
                <a:gd name="connsiteY41" fmla="*/ 4667216 h 4683762"/>
                <a:gd name="connsiteX42" fmla="*/ 119359 w 2315591"/>
                <a:gd name="connsiteY42" fmla="*/ 4620333 h 4683762"/>
                <a:gd name="connsiteX43" fmla="*/ 55803 w 2315591"/>
                <a:gd name="connsiteY43" fmla="*/ 4546510 h 4683762"/>
                <a:gd name="connsiteX44" fmla="*/ 13863 w 2315591"/>
                <a:gd name="connsiteY44" fmla="*/ 4448714 h 4683762"/>
                <a:gd name="connsiteX45" fmla="*/ 2437 w 2315591"/>
                <a:gd name="connsiteY45" fmla="*/ 4321426 h 4683762"/>
                <a:gd name="connsiteX46" fmla="*/ 697 w 2315591"/>
                <a:gd name="connsiteY46" fmla="*/ 4269570 h 4683762"/>
                <a:gd name="connsiteX47" fmla="*/ 379 w 2315591"/>
                <a:gd name="connsiteY47" fmla="*/ 4267695 h 4683762"/>
                <a:gd name="connsiteX48" fmla="*/ 437 w 2315591"/>
                <a:gd name="connsiteY48" fmla="*/ 4261811 h 4683762"/>
                <a:gd name="connsiteX49" fmla="*/ 0 w 2315591"/>
                <a:gd name="connsiteY49" fmla="*/ 4248798 h 4683762"/>
                <a:gd name="connsiteX50" fmla="*/ 1171 w 2315591"/>
                <a:gd name="connsiteY50" fmla="*/ 4187272 h 4683762"/>
                <a:gd name="connsiteX51" fmla="*/ 1172 w 2315591"/>
                <a:gd name="connsiteY51" fmla="*/ 4187163 h 4683762"/>
                <a:gd name="connsiteX52" fmla="*/ 40532 w 2315591"/>
                <a:gd name="connsiteY52" fmla="*/ 4033576 h 4683762"/>
                <a:gd name="connsiteX53" fmla="*/ 121832 w 2315591"/>
                <a:gd name="connsiteY53" fmla="*/ 3901414 h 4683762"/>
                <a:gd name="connsiteX54" fmla="*/ 237437 w 2315591"/>
                <a:gd name="connsiteY54" fmla="*/ 3806165 h 4683762"/>
                <a:gd name="connsiteX55" fmla="*/ 944959 w 2315591"/>
                <a:gd name="connsiteY55" fmla="*/ 3413583 h 4683762"/>
                <a:gd name="connsiteX56" fmla="*/ 499082 w 2315591"/>
                <a:gd name="connsiteY56" fmla="*/ 2335616 h 4683762"/>
                <a:gd name="connsiteX57" fmla="*/ 469831 w 2315591"/>
                <a:gd name="connsiteY57" fmla="*/ 2153815 h 4683762"/>
                <a:gd name="connsiteX58" fmla="*/ 469830 w 2315591"/>
                <a:gd name="connsiteY58" fmla="*/ 2052215 h 4683762"/>
                <a:gd name="connsiteX59" fmla="*/ 519406 w 2315591"/>
                <a:gd name="connsiteY59" fmla="*/ 1878262 h 4683762"/>
                <a:gd name="connsiteX60" fmla="*/ 633613 w 2315591"/>
                <a:gd name="connsiteY60" fmla="*/ 1729766 h 4683762"/>
                <a:gd name="connsiteX61" fmla="*/ 800085 w 2315591"/>
                <a:gd name="connsiteY61" fmla="*/ 1623061 h 4683762"/>
                <a:gd name="connsiteX62" fmla="*/ 1795352 w 2315591"/>
                <a:gd name="connsiteY62" fmla="*/ 1192245 h 4683762"/>
                <a:gd name="connsiteX63" fmla="*/ 1391877 w 2315591"/>
                <a:gd name="connsiteY63" fmla="*/ 621124 h 4683762"/>
                <a:gd name="connsiteX64" fmla="*/ 1352517 w 2315591"/>
                <a:gd name="connsiteY64" fmla="*/ 514419 h 4683762"/>
                <a:gd name="connsiteX65" fmla="*/ 1356147 w 2315591"/>
                <a:gd name="connsiteY65" fmla="*/ 461942 h 4683762"/>
                <a:gd name="connsiteX66" fmla="*/ 1360435 w 2315591"/>
                <a:gd name="connsiteY66" fmla="*/ 449922 h 4683762"/>
                <a:gd name="connsiteX67" fmla="*/ 1352516 w 2315591"/>
                <a:gd name="connsiteY67" fmla="*/ 412819 h 4683762"/>
                <a:gd name="connsiteX68" fmla="*/ 1374132 w 2315591"/>
                <a:gd name="connsiteY68" fmla="*/ 309933 h 4683762"/>
                <a:gd name="connsiteX69" fmla="*/ 1447797 w 2315591"/>
                <a:gd name="connsiteY69" fmla="*/ 221047 h 4683762"/>
                <a:gd name="connsiteX70" fmla="*/ 1567166 w 2315591"/>
                <a:gd name="connsiteY70" fmla="*/ 156133 h 4683762"/>
                <a:gd name="connsiteX71" fmla="*/ 1972268 w 2315591"/>
                <a:gd name="connsiteY71" fmla="*/ 12728 h 4683762"/>
                <a:gd name="connsiteX72" fmla="*/ 1992593 w 2315591"/>
                <a:gd name="connsiteY72" fmla="*/ 6364 h 4683762"/>
                <a:gd name="connsiteX73" fmla="*/ 2012918 w 2315591"/>
                <a:gd name="connsiteY73" fmla="*/ 2546 h 4683762"/>
                <a:gd name="connsiteX74" fmla="*/ 2034534 w 2315591"/>
                <a:gd name="connsiteY74" fmla="*/ 0 h 4683762"/>
                <a:gd name="connsiteX0" fmla="*/ 2034534 w 2315591"/>
                <a:gd name="connsiteY0" fmla="*/ 0 h 4683762"/>
                <a:gd name="connsiteX1" fmla="*/ 2034535 w 2315591"/>
                <a:gd name="connsiteY1" fmla="*/ 0 h 4683762"/>
                <a:gd name="connsiteX2" fmla="*/ 2034535 w 2315591"/>
                <a:gd name="connsiteY2" fmla="*/ 0 h 4683762"/>
                <a:gd name="connsiteX3" fmla="*/ 2052792 w 2315591"/>
                <a:gd name="connsiteY3" fmla="*/ 1081 h 4683762"/>
                <a:gd name="connsiteX4" fmla="*/ 2056041 w 2315591"/>
                <a:gd name="connsiteY4" fmla="*/ 1273 h 4683762"/>
                <a:gd name="connsiteX5" fmla="*/ 2056042 w 2315591"/>
                <a:gd name="connsiteY5" fmla="*/ 1273 h 4683762"/>
                <a:gd name="connsiteX6" fmla="*/ 2056042 w 2315591"/>
                <a:gd name="connsiteY6" fmla="*/ 1273 h 4683762"/>
                <a:gd name="connsiteX7" fmla="*/ 2105618 w 2315591"/>
                <a:gd name="connsiteY7" fmla="*/ 5091 h 4683762"/>
                <a:gd name="connsiteX8" fmla="*/ 2152613 w 2315591"/>
                <a:gd name="connsiteY8" fmla="*/ 17819 h 4683762"/>
                <a:gd name="connsiteX9" fmla="*/ 2194554 w 2315591"/>
                <a:gd name="connsiteY9" fmla="*/ 38185 h 4683762"/>
                <a:gd name="connsiteX10" fmla="*/ 2228859 w 2315591"/>
                <a:gd name="connsiteY10" fmla="*/ 65975 h 4683762"/>
                <a:gd name="connsiteX11" fmla="*/ 2256712 w 2315591"/>
                <a:gd name="connsiteY11" fmla="*/ 114342 h 4683762"/>
                <a:gd name="connsiteX12" fmla="*/ 2256713 w 2315591"/>
                <a:gd name="connsiteY12" fmla="*/ 114359 h 4683762"/>
                <a:gd name="connsiteX13" fmla="*/ 2260098 w 2315591"/>
                <a:gd name="connsiteY13" fmla="*/ 138897 h 4683762"/>
                <a:gd name="connsiteX14" fmla="*/ 2259179 w 2315591"/>
                <a:gd name="connsiteY14" fmla="*/ 145305 h 4683762"/>
                <a:gd name="connsiteX15" fmla="*/ 2259323 w 2315591"/>
                <a:gd name="connsiteY15" fmla="*/ 147118 h 4683762"/>
                <a:gd name="connsiteX16" fmla="*/ 2256712 w 2315591"/>
                <a:gd name="connsiteY16" fmla="*/ 264097 h 4683762"/>
                <a:gd name="connsiteX17" fmla="*/ 2228859 w 2315591"/>
                <a:gd name="connsiteY17" fmla="*/ 308646 h 4683762"/>
                <a:gd name="connsiteX18" fmla="*/ 2174229 w 2315591"/>
                <a:gd name="connsiteY18" fmla="*/ 341739 h 4683762"/>
                <a:gd name="connsiteX19" fmla="*/ 1818232 w 2315591"/>
                <a:gd name="connsiteY19" fmla="*/ 475829 h 4683762"/>
                <a:gd name="connsiteX20" fmla="*/ 2245312 w 2315591"/>
                <a:gd name="connsiteY20" fmla="*/ 1015925 h 4683762"/>
                <a:gd name="connsiteX21" fmla="*/ 2308868 w 2315591"/>
                <a:gd name="connsiteY21" fmla="*/ 1148086 h 4683762"/>
                <a:gd name="connsiteX22" fmla="*/ 2315482 w 2315591"/>
                <a:gd name="connsiteY22" fmla="*/ 1217349 h 4683762"/>
                <a:gd name="connsiteX23" fmla="*/ 2315482 w 2315591"/>
                <a:gd name="connsiteY23" fmla="*/ 1318949 h 4683762"/>
                <a:gd name="connsiteX24" fmla="*/ 2304997 w 2315591"/>
                <a:gd name="connsiteY24" fmla="*/ 1388212 h 4683762"/>
                <a:gd name="connsiteX25" fmla="*/ 2232623 w 2315591"/>
                <a:gd name="connsiteY25" fmla="*/ 1517616 h 4683762"/>
                <a:gd name="connsiteX26" fmla="*/ 2094219 w 2315591"/>
                <a:gd name="connsiteY26" fmla="*/ 1617956 h 4683762"/>
                <a:gd name="connsiteX27" fmla="*/ 1040559 w 2315591"/>
                <a:gd name="connsiteY27" fmla="*/ 2108178 h 4683762"/>
                <a:gd name="connsiteX28" fmla="*/ 1541680 w 2315591"/>
                <a:gd name="connsiteY28" fmla="*/ 3113961 h 4683762"/>
                <a:gd name="connsiteX29" fmla="*/ 1607817 w 2315591"/>
                <a:gd name="connsiteY29" fmla="*/ 3355373 h 4683762"/>
                <a:gd name="connsiteX30" fmla="*/ 1606328 w 2315591"/>
                <a:gd name="connsiteY30" fmla="*/ 3448271 h 4683762"/>
                <a:gd name="connsiteX31" fmla="*/ 1607817 w 2315591"/>
                <a:gd name="connsiteY31" fmla="*/ 3456973 h 4683762"/>
                <a:gd name="connsiteX32" fmla="*/ 1579856 w 2315591"/>
                <a:gd name="connsiteY32" fmla="*/ 3715993 h 4683762"/>
                <a:gd name="connsiteX33" fmla="*/ 1460487 w 2315591"/>
                <a:gd name="connsiteY33" fmla="*/ 3961223 h 4683762"/>
                <a:gd name="connsiteX34" fmla="*/ 1252183 w 2315591"/>
                <a:gd name="connsiteY34" fmla="*/ 4154268 h 4683762"/>
                <a:gd name="connsiteX35" fmla="*/ 463486 w 2315591"/>
                <a:gd name="connsiteY35" fmla="*/ 4635607 h 4683762"/>
                <a:gd name="connsiteX36" fmla="*/ 421546 w 2315591"/>
                <a:gd name="connsiteY36" fmla="*/ 4657033 h 4683762"/>
                <a:gd name="connsiteX37" fmla="*/ 378423 w 2315591"/>
                <a:gd name="connsiteY37" fmla="*/ 4672307 h 4683762"/>
                <a:gd name="connsiteX38" fmla="*/ 335192 w 2315591"/>
                <a:gd name="connsiteY38" fmla="*/ 4681217 h 4683762"/>
                <a:gd name="connsiteX39" fmla="*/ 293251 w 2315591"/>
                <a:gd name="connsiteY39" fmla="*/ 4683762 h 4683762"/>
                <a:gd name="connsiteX40" fmla="*/ 200552 w 2315591"/>
                <a:gd name="connsiteY40" fmla="*/ 4667216 h 4683762"/>
                <a:gd name="connsiteX41" fmla="*/ 119359 w 2315591"/>
                <a:gd name="connsiteY41" fmla="*/ 4620333 h 4683762"/>
                <a:gd name="connsiteX42" fmla="*/ 55803 w 2315591"/>
                <a:gd name="connsiteY42" fmla="*/ 4546510 h 4683762"/>
                <a:gd name="connsiteX43" fmla="*/ 13863 w 2315591"/>
                <a:gd name="connsiteY43" fmla="*/ 4448714 h 4683762"/>
                <a:gd name="connsiteX44" fmla="*/ 2437 w 2315591"/>
                <a:gd name="connsiteY44" fmla="*/ 4321426 h 4683762"/>
                <a:gd name="connsiteX45" fmla="*/ 697 w 2315591"/>
                <a:gd name="connsiteY45" fmla="*/ 4269570 h 4683762"/>
                <a:gd name="connsiteX46" fmla="*/ 379 w 2315591"/>
                <a:gd name="connsiteY46" fmla="*/ 4267695 h 4683762"/>
                <a:gd name="connsiteX47" fmla="*/ 437 w 2315591"/>
                <a:gd name="connsiteY47" fmla="*/ 4261811 h 4683762"/>
                <a:gd name="connsiteX48" fmla="*/ 0 w 2315591"/>
                <a:gd name="connsiteY48" fmla="*/ 4248798 h 4683762"/>
                <a:gd name="connsiteX49" fmla="*/ 1171 w 2315591"/>
                <a:gd name="connsiteY49" fmla="*/ 4187272 h 4683762"/>
                <a:gd name="connsiteX50" fmla="*/ 1172 w 2315591"/>
                <a:gd name="connsiteY50" fmla="*/ 4187163 h 4683762"/>
                <a:gd name="connsiteX51" fmla="*/ 40532 w 2315591"/>
                <a:gd name="connsiteY51" fmla="*/ 4033576 h 4683762"/>
                <a:gd name="connsiteX52" fmla="*/ 121832 w 2315591"/>
                <a:gd name="connsiteY52" fmla="*/ 3901414 h 4683762"/>
                <a:gd name="connsiteX53" fmla="*/ 237437 w 2315591"/>
                <a:gd name="connsiteY53" fmla="*/ 3806165 h 4683762"/>
                <a:gd name="connsiteX54" fmla="*/ 944959 w 2315591"/>
                <a:gd name="connsiteY54" fmla="*/ 3413583 h 4683762"/>
                <a:gd name="connsiteX55" fmla="*/ 499082 w 2315591"/>
                <a:gd name="connsiteY55" fmla="*/ 2335616 h 4683762"/>
                <a:gd name="connsiteX56" fmla="*/ 469831 w 2315591"/>
                <a:gd name="connsiteY56" fmla="*/ 2153815 h 4683762"/>
                <a:gd name="connsiteX57" fmla="*/ 469830 w 2315591"/>
                <a:gd name="connsiteY57" fmla="*/ 2052215 h 4683762"/>
                <a:gd name="connsiteX58" fmla="*/ 519406 w 2315591"/>
                <a:gd name="connsiteY58" fmla="*/ 1878262 h 4683762"/>
                <a:gd name="connsiteX59" fmla="*/ 633613 w 2315591"/>
                <a:gd name="connsiteY59" fmla="*/ 1729766 h 4683762"/>
                <a:gd name="connsiteX60" fmla="*/ 800085 w 2315591"/>
                <a:gd name="connsiteY60" fmla="*/ 1623061 h 4683762"/>
                <a:gd name="connsiteX61" fmla="*/ 1795352 w 2315591"/>
                <a:gd name="connsiteY61" fmla="*/ 1192245 h 4683762"/>
                <a:gd name="connsiteX62" fmla="*/ 1391877 w 2315591"/>
                <a:gd name="connsiteY62" fmla="*/ 621124 h 4683762"/>
                <a:gd name="connsiteX63" fmla="*/ 1352517 w 2315591"/>
                <a:gd name="connsiteY63" fmla="*/ 514419 h 4683762"/>
                <a:gd name="connsiteX64" fmla="*/ 1356147 w 2315591"/>
                <a:gd name="connsiteY64" fmla="*/ 461942 h 4683762"/>
                <a:gd name="connsiteX65" fmla="*/ 1360435 w 2315591"/>
                <a:gd name="connsiteY65" fmla="*/ 449922 h 4683762"/>
                <a:gd name="connsiteX66" fmla="*/ 1352516 w 2315591"/>
                <a:gd name="connsiteY66" fmla="*/ 412819 h 4683762"/>
                <a:gd name="connsiteX67" fmla="*/ 1374132 w 2315591"/>
                <a:gd name="connsiteY67" fmla="*/ 309933 h 4683762"/>
                <a:gd name="connsiteX68" fmla="*/ 1447797 w 2315591"/>
                <a:gd name="connsiteY68" fmla="*/ 221047 h 4683762"/>
                <a:gd name="connsiteX69" fmla="*/ 1567166 w 2315591"/>
                <a:gd name="connsiteY69" fmla="*/ 156133 h 4683762"/>
                <a:gd name="connsiteX70" fmla="*/ 1972268 w 2315591"/>
                <a:gd name="connsiteY70" fmla="*/ 12728 h 4683762"/>
                <a:gd name="connsiteX71" fmla="*/ 1992593 w 2315591"/>
                <a:gd name="connsiteY71" fmla="*/ 6364 h 4683762"/>
                <a:gd name="connsiteX72" fmla="*/ 2012918 w 2315591"/>
                <a:gd name="connsiteY72" fmla="*/ 2546 h 4683762"/>
                <a:gd name="connsiteX73" fmla="*/ 2034534 w 2315591"/>
                <a:gd name="connsiteY73" fmla="*/ 0 h 4683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315591" h="4683762">
                  <a:moveTo>
                    <a:pt x="2034534" y="0"/>
                  </a:moveTo>
                  <a:lnTo>
                    <a:pt x="2034535" y="0"/>
                  </a:lnTo>
                  <a:lnTo>
                    <a:pt x="2034535" y="0"/>
                  </a:lnTo>
                  <a:lnTo>
                    <a:pt x="2052792" y="1081"/>
                  </a:lnTo>
                  <a:lnTo>
                    <a:pt x="2056041" y="1273"/>
                  </a:lnTo>
                  <a:lnTo>
                    <a:pt x="2056042" y="1273"/>
                  </a:lnTo>
                  <a:lnTo>
                    <a:pt x="2056042" y="1273"/>
                  </a:lnTo>
                  <a:cubicBezTo>
                    <a:pt x="2072604" y="1273"/>
                    <a:pt x="2089057" y="2546"/>
                    <a:pt x="2105618" y="5091"/>
                  </a:cubicBezTo>
                  <a:cubicBezTo>
                    <a:pt x="2122072" y="7637"/>
                    <a:pt x="2137342" y="12728"/>
                    <a:pt x="2152613" y="17819"/>
                  </a:cubicBezTo>
                  <a:cubicBezTo>
                    <a:pt x="2167884" y="22911"/>
                    <a:pt x="2181864" y="30548"/>
                    <a:pt x="2194554" y="38185"/>
                  </a:cubicBezTo>
                  <a:cubicBezTo>
                    <a:pt x="2207244" y="45822"/>
                    <a:pt x="2219933" y="55792"/>
                    <a:pt x="2228859" y="65975"/>
                  </a:cubicBezTo>
                  <a:cubicBezTo>
                    <a:pt x="2242732" y="81249"/>
                    <a:pt x="2252948" y="97795"/>
                    <a:pt x="2256712" y="114342"/>
                  </a:cubicBezTo>
                  <a:cubicBezTo>
                    <a:pt x="2256712" y="114348"/>
                    <a:pt x="2256713" y="114353"/>
                    <a:pt x="2256713" y="114359"/>
                  </a:cubicBezTo>
                  <a:lnTo>
                    <a:pt x="2260098" y="138897"/>
                  </a:lnTo>
                  <a:lnTo>
                    <a:pt x="2259179" y="145305"/>
                  </a:lnTo>
                  <a:lnTo>
                    <a:pt x="2259323" y="147118"/>
                  </a:lnTo>
                  <a:cubicBezTo>
                    <a:pt x="2261064" y="186290"/>
                    <a:pt x="2260194" y="239809"/>
                    <a:pt x="2256712" y="264097"/>
                  </a:cubicBezTo>
                  <a:cubicBezTo>
                    <a:pt x="2251658" y="279371"/>
                    <a:pt x="2242732" y="294645"/>
                    <a:pt x="2228859" y="308646"/>
                  </a:cubicBezTo>
                  <a:cubicBezTo>
                    <a:pt x="2214879" y="321374"/>
                    <a:pt x="2195737" y="332830"/>
                    <a:pt x="2174229" y="341739"/>
                  </a:cubicBezTo>
                  <a:lnTo>
                    <a:pt x="1818232" y="475829"/>
                  </a:lnTo>
                  <a:lnTo>
                    <a:pt x="2245312" y="1015925"/>
                  </a:lnTo>
                  <a:cubicBezTo>
                    <a:pt x="2278327" y="1057928"/>
                    <a:pt x="2298652" y="1102265"/>
                    <a:pt x="2308868" y="1148086"/>
                  </a:cubicBezTo>
                  <a:cubicBezTo>
                    <a:pt x="2313922" y="1170997"/>
                    <a:pt x="2316127" y="1194173"/>
                    <a:pt x="2315482" y="1217349"/>
                  </a:cubicBezTo>
                  <a:lnTo>
                    <a:pt x="2315482" y="1318949"/>
                  </a:lnTo>
                  <a:cubicBezTo>
                    <a:pt x="2314837" y="1342125"/>
                    <a:pt x="2311342" y="1365301"/>
                    <a:pt x="2304997" y="1388212"/>
                  </a:cubicBezTo>
                  <a:cubicBezTo>
                    <a:pt x="2292308" y="1433821"/>
                    <a:pt x="2268218" y="1478370"/>
                    <a:pt x="2232623" y="1517616"/>
                  </a:cubicBezTo>
                  <a:cubicBezTo>
                    <a:pt x="2197027" y="1557073"/>
                    <a:pt x="2151323" y="1591227"/>
                    <a:pt x="2094219" y="1617956"/>
                  </a:cubicBezTo>
                  <a:lnTo>
                    <a:pt x="1040559" y="2108178"/>
                  </a:lnTo>
                  <a:lnTo>
                    <a:pt x="1541680" y="3113961"/>
                  </a:lnTo>
                  <a:cubicBezTo>
                    <a:pt x="1579856" y="3190330"/>
                    <a:pt x="1601472" y="3271579"/>
                    <a:pt x="1607817" y="3355373"/>
                  </a:cubicBezTo>
                  <a:cubicBezTo>
                    <a:pt x="1607321" y="3386339"/>
                    <a:pt x="1606824" y="3417305"/>
                    <a:pt x="1606328" y="3448271"/>
                  </a:cubicBezTo>
                  <a:lnTo>
                    <a:pt x="1607817" y="3456973"/>
                  </a:lnTo>
                  <a:cubicBezTo>
                    <a:pt x="1614162" y="3543313"/>
                    <a:pt x="1605236" y="3630926"/>
                    <a:pt x="1579856" y="3715993"/>
                  </a:cubicBezTo>
                  <a:cubicBezTo>
                    <a:pt x="1554477" y="3802332"/>
                    <a:pt x="1515010" y="3886127"/>
                    <a:pt x="1460487" y="3961223"/>
                  </a:cubicBezTo>
                  <a:cubicBezTo>
                    <a:pt x="1404567" y="4037380"/>
                    <a:pt x="1334666" y="4103355"/>
                    <a:pt x="1252183" y="4154268"/>
                  </a:cubicBezTo>
                  <a:lnTo>
                    <a:pt x="463486" y="4635607"/>
                  </a:lnTo>
                  <a:cubicBezTo>
                    <a:pt x="449506" y="4644305"/>
                    <a:pt x="435526" y="4651942"/>
                    <a:pt x="421546" y="4657033"/>
                  </a:cubicBezTo>
                  <a:cubicBezTo>
                    <a:pt x="407566" y="4663397"/>
                    <a:pt x="393586" y="4668488"/>
                    <a:pt x="378423" y="4672307"/>
                  </a:cubicBezTo>
                  <a:cubicBezTo>
                    <a:pt x="364442" y="4676125"/>
                    <a:pt x="350462" y="4679944"/>
                    <a:pt x="335192" y="4681217"/>
                  </a:cubicBezTo>
                  <a:cubicBezTo>
                    <a:pt x="321211" y="4683762"/>
                    <a:pt x="307231" y="4683762"/>
                    <a:pt x="293251" y="4683762"/>
                  </a:cubicBezTo>
                  <a:cubicBezTo>
                    <a:pt x="261527" y="4683762"/>
                    <a:pt x="229803" y="4678671"/>
                    <a:pt x="200552" y="4667216"/>
                  </a:cubicBezTo>
                  <a:cubicBezTo>
                    <a:pt x="171408" y="4657033"/>
                    <a:pt x="143448" y="4640486"/>
                    <a:pt x="119359" y="4620333"/>
                  </a:cubicBezTo>
                  <a:cubicBezTo>
                    <a:pt x="95163" y="4599968"/>
                    <a:pt x="73547" y="4575784"/>
                    <a:pt x="55803" y="4546510"/>
                  </a:cubicBezTo>
                  <a:cubicBezTo>
                    <a:pt x="38059" y="4517447"/>
                    <a:pt x="24079" y="4484353"/>
                    <a:pt x="13863" y="4448714"/>
                  </a:cubicBezTo>
                  <a:cubicBezTo>
                    <a:pt x="9311" y="4418769"/>
                    <a:pt x="5027" y="4370679"/>
                    <a:pt x="2437" y="4321426"/>
                  </a:cubicBezTo>
                  <a:lnTo>
                    <a:pt x="697" y="4269570"/>
                  </a:lnTo>
                  <a:lnTo>
                    <a:pt x="379" y="4267695"/>
                  </a:lnTo>
                  <a:cubicBezTo>
                    <a:pt x="398" y="4265734"/>
                    <a:pt x="418" y="4263772"/>
                    <a:pt x="437" y="4261811"/>
                  </a:cubicBezTo>
                  <a:cubicBezTo>
                    <a:pt x="291" y="4257473"/>
                    <a:pt x="146" y="4253136"/>
                    <a:pt x="0" y="4248798"/>
                  </a:cubicBezTo>
                  <a:cubicBezTo>
                    <a:pt x="390" y="4228289"/>
                    <a:pt x="781" y="4207781"/>
                    <a:pt x="1171" y="4187272"/>
                  </a:cubicBezTo>
                  <a:cubicBezTo>
                    <a:pt x="1171" y="4187236"/>
                    <a:pt x="1172" y="4187199"/>
                    <a:pt x="1172" y="4187163"/>
                  </a:cubicBezTo>
                  <a:cubicBezTo>
                    <a:pt x="6226" y="4133916"/>
                    <a:pt x="19024" y="4081731"/>
                    <a:pt x="40532" y="4033576"/>
                  </a:cubicBezTo>
                  <a:cubicBezTo>
                    <a:pt x="60857" y="3985208"/>
                    <a:pt x="88817" y="3940872"/>
                    <a:pt x="121832" y="3901414"/>
                  </a:cubicBezTo>
                  <a:cubicBezTo>
                    <a:pt x="154846" y="3863442"/>
                    <a:pt x="194206" y="3830348"/>
                    <a:pt x="237437" y="3806165"/>
                  </a:cubicBezTo>
                  <a:lnTo>
                    <a:pt x="944959" y="3413583"/>
                  </a:lnTo>
                  <a:lnTo>
                    <a:pt x="499082" y="2335616"/>
                  </a:lnTo>
                  <a:cubicBezTo>
                    <a:pt x="474886" y="2277066"/>
                    <a:pt x="466067" y="2214910"/>
                    <a:pt x="469831" y="2153815"/>
                  </a:cubicBezTo>
                  <a:cubicBezTo>
                    <a:pt x="469831" y="2119948"/>
                    <a:pt x="469830" y="2086082"/>
                    <a:pt x="469830" y="2052215"/>
                  </a:cubicBezTo>
                  <a:cubicBezTo>
                    <a:pt x="473594" y="1992604"/>
                    <a:pt x="491446" y="1932994"/>
                    <a:pt x="519406" y="1878262"/>
                  </a:cubicBezTo>
                  <a:cubicBezTo>
                    <a:pt x="547259" y="1823743"/>
                    <a:pt x="585435" y="1774103"/>
                    <a:pt x="633613" y="1729766"/>
                  </a:cubicBezTo>
                  <a:cubicBezTo>
                    <a:pt x="680608" y="1686490"/>
                    <a:pt x="736529" y="1649791"/>
                    <a:pt x="800085" y="1623061"/>
                  </a:cubicBezTo>
                  <a:lnTo>
                    <a:pt x="1795352" y="1192245"/>
                  </a:lnTo>
                  <a:lnTo>
                    <a:pt x="1391877" y="621124"/>
                  </a:lnTo>
                  <a:cubicBezTo>
                    <a:pt x="1367788" y="586758"/>
                    <a:pt x="1354991" y="551119"/>
                    <a:pt x="1352517" y="514419"/>
                  </a:cubicBezTo>
                  <a:cubicBezTo>
                    <a:pt x="1351227" y="496599"/>
                    <a:pt x="1352490" y="479098"/>
                    <a:pt x="1356147" y="461942"/>
                  </a:cubicBezTo>
                  <a:lnTo>
                    <a:pt x="1360435" y="449922"/>
                  </a:lnTo>
                  <a:lnTo>
                    <a:pt x="1352516" y="412819"/>
                  </a:lnTo>
                  <a:cubicBezTo>
                    <a:pt x="1349935" y="377180"/>
                    <a:pt x="1357571" y="342814"/>
                    <a:pt x="1374132" y="309933"/>
                  </a:cubicBezTo>
                  <a:cubicBezTo>
                    <a:pt x="1390585" y="278112"/>
                    <a:pt x="1415965" y="247564"/>
                    <a:pt x="1447797" y="221047"/>
                  </a:cubicBezTo>
                  <a:cubicBezTo>
                    <a:pt x="1479521" y="195591"/>
                    <a:pt x="1520171" y="172680"/>
                    <a:pt x="1567166" y="156133"/>
                  </a:cubicBezTo>
                  <a:lnTo>
                    <a:pt x="1972268" y="12728"/>
                  </a:lnTo>
                  <a:cubicBezTo>
                    <a:pt x="1978613" y="10183"/>
                    <a:pt x="1986248" y="8910"/>
                    <a:pt x="1992593" y="6364"/>
                  </a:cubicBezTo>
                  <a:cubicBezTo>
                    <a:pt x="1998938" y="5091"/>
                    <a:pt x="2006573" y="3819"/>
                    <a:pt x="2012918" y="2546"/>
                  </a:cubicBezTo>
                  <a:cubicBezTo>
                    <a:pt x="2020553" y="1273"/>
                    <a:pt x="2026898" y="0"/>
                    <a:pt x="2034534" y="0"/>
                  </a:cubicBezTo>
                  <a:close/>
                </a:path>
              </a:pathLst>
            </a:custGeom>
            <a:solidFill>
              <a:schemeClr val="tx1"/>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69" name="Shape">
              <a:extLst>
                <a:ext uri="{FF2B5EF4-FFF2-40B4-BE49-F238E27FC236}">
                  <a16:creationId xmlns:a16="http://schemas.microsoft.com/office/drawing/2014/main" id="{7EBC8C66-3B21-4D36-B46A-68EB4C15671B}"/>
                </a:ext>
              </a:extLst>
            </p:cNvPr>
            <p:cNvSpPr/>
            <p:nvPr/>
          </p:nvSpPr>
          <p:spPr>
            <a:xfrm>
              <a:off x="5554379" y="1470343"/>
              <a:ext cx="2438242" cy="4822944"/>
            </a:xfrm>
            <a:custGeom>
              <a:avLst/>
              <a:gdLst/>
              <a:ahLst/>
              <a:cxnLst>
                <a:cxn ang="0">
                  <a:pos x="wd2" y="hd2"/>
                </a:cxn>
                <a:cxn ang="5400000">
                  <a:pos x="wd2" y="hd2"/>
                </a:cxn>
                <a:cxn ang="10800000">
                  <a:pos x="wd2" y="hd2"/>
                </a:cxn>
                <a:cxn ang="16200000">
                  <a:pos x="wd2" y="hd2"/>
                </a:cxn>
              </a:cxnLst>
              <a:rect l="0" t="0" r="r" b="b"/>
              <a:pathLst>
                <a:path w="21541" h="21600" extrusionOk="0">
                  <a:moveTo>
                    <a:pt x="19128" y="6"/>
                  </a:moveTo>
                  <a:cubicBezTo>
                    <a:pt x="19282" y="6"/>
                    <a:pt x="19435" y="12"/>
                    <a:pt x="19589" y="24"/>
                  </a:cubicBezTo>
                  <a:cubicBezTo>
                    <a:pt x="19742" y="36"/>
                    <a:pt x="19884" y="60"/>
                    <a:pt x="20026" y="84"/>
                  </a:cubicBezTo>
                  <a:cubicBezTo>
                    <a:pt x="20168" y="108"/>
                    <a:pt x="20298" y="144"/>
                    <a:pt x="20416" y="180"/>
                  </a:cubicBezTo>
                  <a:cubicBezTo>
                    <a:pt x="20534" y="216"/>
                    <a:pt x="20652" y="263"/>
                    <a:pt x="20735" y="311"/>
                  </a:cubicBezTo>
                  <a:cubicBezTo>
                    <a:pt x="20864" y="383"/>
                    <a:pt x="20959" y="461"/>
                    <a:pt x="20994" y="539"/>
                  </a:cubicBezTo>
                  <a:cubicBezTo>
                    <a:pt x="21042" y="617"/>
                    <a:pt x="21030" y="694"/>
                    <a:pt x="20994" y="766"/>
                  </a:cubicBezTo>
                  <a:cubicBezTo>
                    <a:pt x="20947" y="838"/>
                    <a:pt x="20864" y="910"/>
                    <a:pt x="20735" y="976"/>
                  </a:cubicBezTo>
                  <a:cubicBezTo>
                    <a:pt x="20605" y="1036"/>
                    <a:pt x="20427" y="1090"/>
                    <a:pt x="20227" y="1132"/>
                  </a:cubicBezTo>
                  <a:lnTo>
                    <a:pt x="16341" y="1874"/>
                  </a:lnTo>
                  <a:lnTo>
                    <a:pt x="20888" y="4789"/>
                  </a:lnTo>
                  <a:cubicBezTo>
                    <a:pt x="21195" y="4987"/>
                    <a:pt x="21384" y="5196"/>
                    <a:pt x="21479" y="5412"/>
                  </a:cubicBezTo>
                  <a:cubicBezTo>
                    <a:pt x="21573" y="5628"/>
                    <a:pt x="21561" y="5849"/>
                    <a:pt x="21443" y="6065"/>
                  </a:cubicBezTo>
                  <a:cubicBezTo>
                    <a:pt x="21325" y="6280"/>
                    <a:pt x="21101" y="6490"/>
                    <a:pt x="20770" y="6675"/>
                  </a:cubicBezTo>
                  <a:cubicBezTo>
                    <a:pt x="20439" y="6861"/>
                    <a:pt x="20014" y="7022"/>
                    <a:pt x="19483" y="7148"/>
                  </a:cubicBezTo>
                  <a:lnTo>
                    <a:pt x="9303" y="9549"/>
                  </a:lnTo>
                  <a:lnTo>
                    <a:pt x="14345" y="14679"/>
                  </a:lnTo>
                  <a:cubicBezTo>
                    <a:pt x="14700" y="15039"/>
                    <a:pt x="14901" y="15422"/>
                    <a:pt x="14960" y="15817"/>
                  </a:cubicBezTo>
                  <a:cubicBezTo>
                    <a:pt x="15019" y="16224"/>
                    <a:pt x="14936" y="16637"/>
                    <a:pt x="14700" y="17038"/>
                  </a:cubicBezTo>
                  <a:cubicBezTo>
                    <a:pt x="14464" y="17445"/>
                    <a:pt x="14097" y="17840"/>
                    <a:pt x="13590" y="18194"/>
                  </a:cubicBezTo>
                  <a:cubicBezTo>
                    <a:pt x="13070" y="18553"/>
                    <a:pt x="12420" y="18864"/>
                    <a:pt x="11653" y="19104"/>
                  </a:cubicBezTo>
                  <a:lnTo>
                    <a:pt x="4319" y="21373"/>
                  </a:lnTo>
                  <a:cubicBezTo>
                    <a:pt x="4189" y="21414"/>
                    <a:pt x="4059" y="21450"/>
                    <a:pt x="3929" y="21474"/>
                  </a:cubicBezTo>
                  <a:cubicBezTo>
                    <a:pt x="3799" y="21504"/>
                    <a:pt x="3669" y="21528"/>
                    <a:pt x="3528" y="21546"/>
                  </a:cubicBezTo>
                  <a:cubicBezTo>
                    <a:pt x="3398" y="21564"/>
                    <a:pt x="3268" y="21582"/>
                    <a:pt x="3126" y="21588"/>
                  </a:cubicBezTo>
                  <a:cubicBezTo>
                    <a:pt x="2996" y="21600"/>
                    <a:pt x="2866" y="21600"/>
                    <a:pt x="2736" y="21600"/>
                  </a:cubicBezTo>
                  <a:cubicBezTo>
                    <a:pt x="2441" y="21600"/>
                    <a:pt x="2146" y="21576"/>
                    <a:pt x="1874" y="21522"/>
                  </a:cubicBezTo>
                  <a:cubicBezTo>
                    <a:pt x="1603" y="21474"/>
                    <a:pt x="1343" y="21396"/>
                    <a:pt x="1119" y="21301"/>
                  </a:cubicBezTo>
                  <a:cubicBezTo>
                    <a:pt x="894" y="21205"/>
                    <a:pt x="693" y="21091"/>
                    <a:pt x="528" y="20953"/>
                  </a:cubicBezTo>
                  <a:cubicBezTo>
                    <a:pt x="363" y="20816"/>
                    <a:pt x="233" y="20660"/>
                    <a:pt x="138" y="20492"/>
                  </a:cubicBezTo>
                  <a:cubicBezTo>
                    <a:pt x="8" y="20247"/>
                    <a:pt x="-27" y="19990"/>
                    <a:pt x="20" y="19738"/>
                  </a:cubicBezTo>
                  <a:cubicBezTo>
                    <a:pt x="67" y="19487"/>
                    <a:pt x="186" y="19241"/>
                    <a:pt x="386" y="19014"/>
                  </a:cubicBezTo>
                  <a:cubicBezTo>
                    <a:pt x="575" y="18786"/>
                    <a:pt x="835" y="18577"/>
                    <a:pt x="1142" y="18391"/>
                  </a:cubicBezTo>
                  <a:cubicBezTo>
                    <a:pt x="1449" y="18212"/>
                    <a:pt x="1815" y="18056"/>
                    <a:pt x="2217" y="17942"/>
                  </a:cubicBezTo>
                  <a:lnTo>
                    <a:pt x="9114" y="16002"/>
                  </a:lnTo>
                  <a:lnTo>
                    <a:pt x="4650" y="10531"/>
                  </a:lnTo>
                  <a:cubicBezTo>
                    <a:pt x="4425" y="10255"/>
                    <a:pt x="4343" y="9962"/>
                    <a:pt x="4378" y="9674"/>
                  </a:cubicBezTo>
                  <a:cubicBezTo>
                    <a:pt x="4413" y="9393"/>
                    <a:pt x="4579" y="9112"/>
                    <a:pt x="4839" y="8854"/>
                  </a:cubicBezTo>
                  <a:cubicBezTo>
                    <a:pt x="5098" y="8597"/>
                    <a:pt x="5453" y="8363"/>
                    <a:pt x="5901" y="8154"/>
                  </a:cubicBezTo>
                  <a:cubicBezTo>
                    <a:pt x="6338" y="7950"/>
                    <a:pt x="6858" y="7777"/>
                    <a:pt x="7449" y="7651"/>
                  </a:cubicBezTo>
                  <a:lnTo>
                    <a:pt x="17215" y="5508"/>
                  </a:lnTo>
                  <a:lnTo>
                    <a:pt x="12952" y="2449"/>
                  </a:lnTo>
                  <a:cubicBezTo>
                    <a:pt x="12728" y="2287"/>
                    <a:pt x="12609" y="2119"/>
                    <a:pt x="12586" y="1946"/>
                  </a:cubicBezTo>
                  <a:cubicBezTo>
                    <a:pt x="12562" y="1778"/>
                    <a:pt x="12633" y="1616"/>
                    <a:pt x="12787" y="1461"/>
                  </a:cubicBezTo>
                  <a:cubicBezTo>
                    <a:pt x="12940" y="1311"/>
                    <a:pt x="13176" y="1167"/>
                    <a:pt x="13472" y="1042"/>
                  </a:cubicBezTo>
                  <a:cubicBezTo>
                    <a:pt x="13767" y="922"/>
                    <a:pt x="14145" y="814"/>
                    <a:pt x="14582" y="736"/>
                  </a:cubicBezTo>
                  <a:lnTo>
                    <a:pt x="18349" y="60"/>
                  </a:lnTo>
                  <a:cubicBezTo>
                    <a:pt x="18408" y="48"/>
                    <a:pt x="18479" y="42"/>
                    <a:pt x="18538" y="30"/>
                  </a:cubicBezTo>
                  <a:cubicBezTo>
                    <a:pt x="18597" y="24"/>
                    <a:pt x="18668" y="18"/>
                    <a:pt x="18727" y="12"/>
                  </a:cubicBezTo>
                  <a:cubicBezTo>
                    <a:pt x="18798" y="6"/>
                    <a:pt x="18857" y="0"/>
                    <a:pt x="18928" y="0"/>
                  </a:cubicBezTo>
                  <a:cubicBezTo>
                    <a:pt x="18987" y="6"/>
                    <a:pt x="19058" y="6"/>
                    <a:pt x="19128" y="6"/>
                  </a:cubicBez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0" name="Shape">
              <a:extLst>
                <a:ext uri="{FF2B5EF4-FFF2-40B4-BE49-F238E27FC236}">
                  <a16:creationId xmlns:a16="http://schemas.microsoft.com/office/drawing/2014/main" id="{22313AEA-B077-4163-8178-F2B8D1815377}"/>
                </a:ext>
              </a:extLst>
            </p:cNvPr>
            <p:cNvSpPr/>
            <p:nvPr/>
          </p:nvSpPr>
          <p:spPr>
            <a:xfrm>
              <a:off x="7653054" y="1604018"/>
              <a:ext cx="94909" cy="50797"/>
            </a:xfrm>
            <a:custGeom>
              <a:avLst/>
              <a:gdLst/>
              <a:ahLst/>
              <a:cxnLst>
                <a:cxn ang="0">
                  <a:pos x="wd2" y="hd2"/>
                </a:cxn>
                <a:cxn ang="5400000">
                  <a:pos x="wd2" y="hd2"/>
                </a:cxn>
                <a:cxn ang="10800000">
                  <a:pos x="wd2" y="hd2"/>
                </a:cxn>
                <a:cxn ang="16200000">
                  <a:pos x="wd2" y="hd2"/>
                </a:cxn>
              </a:cxnLst>
              <a:rect l="0" t="0" r="r" b="b"/>
              <a:pathLst>
                <a:path w="21600" h="21600" extrusionOk="0">
                  <a:moveTo>
                    <a:pt x="16732" y="0"/>
                  </a:moveTo>
                  <a:lnTo>
                    <a:pt x="21600" y="10232"/>
                  </a:lnTo>
                  <a:lnTo>
                    <a:pt x="4868" y="21600"/>
                  </a:lnTo>
                  <a:lnTo>
                    <a:pt x="0" y="11368"/>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1" name="Shape">
              <a:extLst>
                <a:ext uri="{FF2B5EF4-FFF2-40B4-BE49-F238E27FC236}">
                  <a16:creationId xmlns:a16="http://schemas.microsoft.com/office/drawing/2014/main" id="{F1AF376C-8CDB-43FE-84DE-B9613C2FB8D3}"/>
                </a:ext>
              </a:extLst>
            </p:cNvPr>
            <p:cNvSpPr/>
            <p:nvPr/>
          </p:nvSpPr>
          <p:spPr>
            <a:xfrm>
              <a:off x="7252032" y="2031772"/>
              <a:ext cx="126991" cy="132337"/>
            </a:xfrm>
            <a:custGeom>
              <a:avLst/>
              <a:gdLst/>
              <a:ahLst/>
              <a:cxnLst>
                <a:cxn ang="0">
                  <a:pos x="wd2" y="hd2"/>
                </a:cxn>
                <a:cxn ang="5400000">
                  <a:pos x="wd2" y="hd2"/>
                </a:cxn>
                <a:cxn ang="10800000">
                  <a:pos x="wd2" y="hd2"/>
                </a:cxn>
                <a:cxn ang="16200000">
                  <a:pos x="wd2" y="hd2"/>
                </a:cxn>
              </a:cxnLst>
              <a:rect l="0" t="0" r="r" b="b"/>
              <a:pathLst>
                <a:path w="21600" h="21600" extrusionOk="0">
                  <a:moveTo>
                    <a:pt x="0" y="2400"/>
                  </a:moveTo>
                  <a:lnTo>
                    <a:pt x="6594" y="0"/>
                  </a:lnTo>
                  <a:lnTo>
                    <a:pt x="21600" y="19200"/>
                  </a:lnTo>
                  <a:lnTo>
                    <a:pt x="15006" y="2160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2" name="Shape">
              <a:extLst>
                <a:ext uri="{FF2B5EF4-FFF2-40B4-BE49-F238E27FC236}">
                  <a16:creationId xmlns:a16="http://schemas.microsoft.com/office/drawing/2014/main" id="{6F04B01F-F620-4EE0-B6EE-D2415E9FBCBC}"/>
                </a:ext>
              </a:extLst>
            </p:cNvPr>
            <p:cNvSpPr/>
            <p:nvPr/>
          </p:nvSpPr>
          <p:spPr>
            <a:xfrm>
              <a:off x="7439177" y="2272385"/>
              <a:ext cx="135011" cy="143031"/>
            </a:xfrm>
            <a:custGeom>
              <a:avLst/>
              <a:gdLst/>
              <a:ahLst/>
              <a:cxnLst>
                <a:cxn ang="0">
                  <a:pos x="wd2" y="hd2"/>
                </a:cxn>
                <a:cxn ang="5400000">
                  <a:pos x="wd2" y="hd2"/>
                </a:cxn>
                <a:cxn ang="10800000">
                  <a:pos x="wd2" y="hd2"/>
                </a:cxn>
                <a:cxn ang="16200000">
                  <a:pos x="wd2" y="hd2"/>
                </a:cxn>
              </a:cxnLst>
              <a:rect l="0" t="0" r="r" b="b"/>
              <a:pathLst>
                <a:path w="21600" h="21600" extrusionOk="0">
                  <a:moveTo>
                    <a:pt x="21600" y="19178"/>
                  </a:moveTo>
                  <a:lnTo>
                    <a:pt x="15398" y="21600"/>
                  </a:lnTo>
                  <a:lnTo>
                    <a:pt x="0" y="2422"/>
                  </a:lnTo>
                  <a:lnTo>
                    <a:pt x="6202"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3" name="Shape">
              <a:extLst>
                <a:ext uri="{FF2B5EF4-FFF2-40B4-BE49-F238E27FC236}">
                  <a16:creationId xmlns:a16="http://schemas.microsoft.com/office/drawing/2014/main" id="{0E2C0692-D497-47A3-9B9B-2F034C00D5BB}"/>
                </a:ext>
              </a:extLst>
            </p:cNvPr>
            <p:cNvSpPr/>
            <p:nvPr/>
          </p:nvSpPr>
          <p:spPr>
            <a:xfrm>
              <a:off x="7626318" y="2526366"/>
              <a:ext cx="141694" cy="152386"/>
            </a:xfrm>
            <a:custGeom>
              <a:avLst/>
              <a:gdLst/>
              <a:ahLst/>
              <a:cxnLst>
                <a:cxn ang="0">
                  <a:pos x="wd2" y="hd2"/>
                </a:cxn>
                <a:cxn ang="5400000">
                  <a:pos x="wd2" y="hd2"/>
                </a:cxn>
                <a:cxn ang="10800000">
                  <a:pos x="wd2" y="hd2"/>
                </a:cxn>
                <a:cxn ang="16200000">
                  <a:pos x="wd2" y="hd2"/>
                </a:cxn>
              </a:cxnLst>
              <a:rect l="0" t="0" r="r" b="b"/>
              <a:pathLst>
                <a:path w="21600" h="21600" extrusionOk="0">
                  <a:moveTo>
                    <a:pt x="17525" y="13642"/>
                  </a:moveTo>
                  <a:cubicBezTo>
                    <a:pt x="17932" y="14210"/>
                    <a:pt x="18340" y="14779"/>
                    <a:pt x="18747" y="15347"/>
                  </a:cubicBezTo>
                  <a:cubicBezTo>
                    <a:pt x="19155" y="15916"/>
                    <a:pt x="19562" y="16484"/>
                    <a:pt x="19766" y="17053"/>
                  </a:cubicBezTo>
                  <a:cubicBezTo>
                    <a:pt x="20174" y="17621"/>
                    <a:pt x="20377" y="18189"/>
                    <a:pt x="20785" y="18758"/>
                  </a:cubicBezTo>
                  <a:cubicBezTo>
                    <a:pt x="20989" y="19326"/>
                    <a:pt x="21396" y="19895"/>
                    <a:pt x="21600" y="20653"/>
                  </a:cubicBezTo>
                  <a:lnTo>
                    <a:pt x="14468" y="21600"/>
                  </a:lnTo>
                  <a:cubicBezTo>
                    <a:pt x="14264" y="21031"/>
                    <a:pt x="14060" y="20653"/>
                    <a:pt x="13857" y="20084"/>
                  </a:cubicBezTo>
                  <a:cubicBezTo>
                    <a:pt x="13653" y="19705"/>
                    <a:pt x="13449" y="19137"/>
                    <a:pt x="13042" y="18758"/>
                  </a:cubicBezTo>
                  <a:cubicBezTo>
                    <a:pt x="12838" y="18379"/>
                    <a:pt x="12430" y="17810"/>
                    <a:pt x="12226" y="17432"/>
                  </a:cubicBezTo>
                  <a:cubicBezTo>
                    <a:pt x="11819" y="17053"/>
                    <a:pt x="11615" y="16484"/>
                    <a:pt x="11208" y="16105"/>
                  </a:cubicBezTo>
                  <a:lnTo>
                    <a:pt x="0" y="2463"/>
                  </a:lnTo>
                  <a:lnTo>
                    <a:pt x="6113" y="0"/>
                  </a:lnTo>
                  <a:lnTo>
                    <a:pt x="17525" y="13642"/>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4" name="Shape">
              <a:extLst>
                <a:ext uri="{FF2B5EF4-FFF2-40B4-BE49-F238E27FC236}">
                  <a16:creationId xmlns:a16="http://schemas.microsoft.com/office/drawing/2014/main" id="{45643257-5BFC-4261-A456-E259C8BFB401}"/>
                </a:ext>
              </a:extLst>
            </p:cNvPr>
            <p:cNvSpPr/>
            <p:nvPr/>
          </p:nvSpPr>
          <p:spPr>
            <a:xfrm>
              <a:off x="7532747" y="2820446"/>
              <a:ext cx="195165" cy="122982"/>
            </a:xfrm>
            <a:custGeom>
              <a:avLst/>
              <a:gdLst/>
              <a:ahLst/>
              <a:cxnLst>
                <a:cxn ang="0">
                  <a:pos x="wd2" y="hd2"/>
                </a:cxn>
                <a:cxn ang="5400000">
                  <a:pos x="wd2" y="hd2"/>
                </a:cxn>
                <a:cxn ang="10800000">
                  <a:pos x="wd2" y="hd2"/>
                </a:cxn>
                <a:cxn ang="16200000">
                  <a:pos x="wd2" y="hd2"/>
                </a:cxn>
              </a:cxnLst>
              <a:rect l="0" t="0" r="r" b="b"/>
              <a:pathLst>
                <a:path w="21600" h="21600" extrusionOk="0">
                  <a:moveTo>
                    <a:pt x="9321" y="8922"/>
                  </a:moveTo>
                  <a:cubicBezTo>
                    <a:pt x="10060" y="8452"/>
                    <a:pt x="10800" y="7748"/>
                    <a:pt x="11540" y="7043"/>
                  </a:cubicBezTo>
                  <a:cubicBezTo>
                    <a:pt x="12279" y="6339"/>
                    <a:pt x="13019" y="5635"/>
                    <a:pt x="13611" y="4930"/>
                  </a:cubicBezTo>
                  <a:cubicBezTo>
                    <a:pt x="14203" y="4226"/>
                    <a:pt x="14943" y="3522"/>
                    <a:pt x="15534" y="2583"/>
                  </a:cubicBezTo>
                  <a:cubicBezTo>
                    <a:pt x="16126" y="1878"/>
                    <a:pt x="16718" y="939"/>
                    <a:pt x="17162" y="0"/>
                  </a:cubicBezTo>
                  <a:lnTo>
                    <a:pt x="21600" y="4461"/>
                  </a:lnTo>
                  <a:cubicBezTo>
                    <a:pt x="21008" y="5635"/>
                    <a:pt x="20268" y="6574"/>
                    <a:pt x="19677" y="7513"/>
                  </a:cubicBezTo>
                  <a:cubicBezTo>
                    <a:pt x="18937" y="8452"/>
                    <a:pt x="18197" y="9392"/>
                    <a:pt x="17458" y="10330"/>
                  </a:cubicBezTo>
                  <a:cubicBezTo>
                    <a:pt x="16718" y="11270"/>
                    <a:pt x="15830" y="11974"/>
                    <a:pt x="14942" y="12913"/>
                  </a:cubicBezTo>
                  <a:cubicBezTo>
                    <a:pt x="14055" y="13617"/>
                    <a:pt x="13167" y="14322"/>
                    <a:pt x="12279" y="15026"/>
                  </a:cubicBezTo>
                  <a:lnTo>
                    <a:pt x="2811" y="21600"/>
                  </a:lnTo>
                  <a:lnTo>
                    <a:pt x="0" y="15261"/>
                  </a:lnTo>
                  <a:lnTo>
                    <a:pt x="9321" y="8922"/>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5" name="Shape">
              <a:extLst>
                <a:ext uri="{FF2B5EF4-FFF2-40B4-BE49-F238E27FC236}">
                  <a16:creationId xmlns:a16="http://schemas.microsoft.com/office/drawing/2014/main" id="{678B7DDB-4FF0-4899-ACA7-B69BF4EF591B}"/>
                </a:ext>
              </a:extLst>
            </p:cNvPr>
            <p:cNvSpPr/>
            <p:nvPr/>
          </p:nvSpPr>
          <p:spPr>
            <a:xfrm>
              <a:off x="7171830" y="2980856"/>
              <a:ext cx="209868" cy="118969"/>
            </a:xfrm>
            <a:custGeom>
              <a:avLst/>
              <a:gdLst/>
              <a:ahLst/>
              <a:cxnLst>
                <a:cxn ang="0">
                  <a:pos x="wd2" y="hd2"/>
                </a:cxn>
                <a:cxn ang="5400000">
                  <a:pos x="wd2" y="hd2"/>
                </a:cxn>
                <a:cxn ang="10800000">
                  <a:pos x="wd2" y="hd2"/>
                </a:cxn>
                <a:cxn ang="16200000">
                  <a:pos x="wd2" y="hd2"/>
                </a:cxn>
              </a:cxnLst>
              <a:rect l="0" t="0" r="r" b="b"/>
              <a:pathLst>
                <a:path w="21600" h="21600" extrusionOk="0">
                  <a:moveTo>
                    <a:pt x="0" y="14805"/>
                  </a:moveTo>
                  <a:lnTo>
                    <a:pt x="18986" y="0"/>
                  </a:lnTo>
                  <a:lnTo>
                    <a:pt x="21600" y="6795"/>
                  </a:lnTo>
                  <a:lnTo>
                    <a:pt x="2476" y="2160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6" name="Shape">
              <a:extLst>
                <a:ext uri="{FF2B5EF4-FFF2-40B4-BE49-F238E27FC236}">
                  <a16:creationId xmlns:a16="http://schemas.microsoft.com/office/drawing/2014/main" id="{0C95FA7C-6C58-4218-B6F5-9641FBAB598C}"/>
                </a:ext>
              </a:extLst>
            </p:cNvPr>
            <p:cNvSpPr/>
            <p:nvPr/>
          </p:nvSpPr>
          <p:spPr>
            <a:xfrm>
              <a:off x="6784174" y="3154630"/>
              <a:ext cx="217890" cy="125655"/>
            </a:xfrm>
            <a:custGeom>
              <a:avLst/>
              <a:gdLst/>
              <a:ahLst/>
              <a:cxnLst>
                <a:cxn ang="0">
                  <a:pos x="wd2" y="hd2"/>
                </a:cxn>
                <a:cxn ang="5400000">
                  <a:pos x="wd2" y="hd2"/>
                </a:cxn>
                <a:cxn ang="10800000">
                  <a:pos x="wd2" y="hd2"/>
                </a:cxn>
                <a:cxn ang="16200000">
                  <a:pos x="wd2" y="hd2"/>
                </a:cxn>
              </a:cxnLst>
              <a:rect l="0" t="0" r="r" b="b"/>
              <a:pathLst>
                <a:path w="21600" h="21600" extrusionOk="0">
                  <a:moveTo>
                    <a:pt x="0" y="14706"/>
                  </a:moveTo>
                  <a:lnTo>
                    <a:pt x="19215" y="0"/>
                  </a:lnTo>
                  <a:lnTo>
                    <a:pt x="21600" y="6664"/>
                  </a:lnTo>
                  <a:lnTo>
                    <a:pt x="2253" y="2160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7" name="Shape">
              <a:extLst>
                <a:ext uri="{FF2B5EF4-FFF2-40B4-BE49-F238E27FC236}">
                  <a16:creationId xmlns:a16="http://schemas.microsoft.com/office/drawing/2014/main" id="{0441CFFE-CE53-40BE-A9C0-00B015D869C4}"/>
                </a:ext>
              </a:extLst>
            </p:cNvPr>
            <p:cNvSpPr/>
            <p:nvPr/>
          </p:nvSpPr>
          <p:spPr>
            <a:xfrm>
              <a:off x="6383154" y="3328406"/>
              <a:ext cx="221898" cy="141694"/>
            </a:xfrm>
            <a:custGeom>
              <a:avLst/>
              <a:gdLst/>
              <a:ahLst/>
              <a:cxnLst>
                <a:cxn ang="0">
                  <a:pos x="wd2" y="hd2"/>
                </a:cxn>
                <a:cxn ang="5400000">
                  <a:pos x="wd2" y="hd2"/>
                </a:cxn>
                <a:cxn ang="10800000">
                  <a:pos x="wd2" y="hd2"/>
                </a:cxn>
                <a:cxn ang="16200000">
                  <a:pos x="wd2" y="hd2"/>
                </a:cxn>
              </a:cxnLst>
              <a:rect l="0" t="0" r="r" b="b"/>
              <a:pathLst>
                <a:path w="21600" h="21600" extrusionOk="0">
                  <a:moveTo>
                    <a:pt x="12231" y="12838"/>
                  </a:moveTo>
                  <a:cubicBezTo>
                    <a:pt x="11451" y="13449"/>
                    <a:pt x="10670" y="14060"/>
                    <a:pt x="9889" y="14672"/>
                  </a:cubicBezTo>
                  <a:cubicBezTo>
                    <a:pt x="9109" y="15283"/>
                    <a:pt x="8458" y="16098"/>
                    <a:pt x="7677" y="16709"/>
                  </a:cubicBezTo>
                  <a:cubicBezTo>
                    <a:pt x="7027" y="17525"/>
                    <a:pt x="6246" y="18136"/>
                    <a:pt x="5595" y="18951"/>
                  </a:cubicBezTo>
                  <a:cubicBezTo>
                    <a:pt x="4945" y="19766"/>
                    <a:pt x="4294" y="20581"/>
                    <a:pt x="3774" y="21600"/>
                  </a:cubicBezTo>
                  <a:lnTo>
                    <a:pt x="0" y="16913"/>
                  </a:lnTo>
                  <a:cubicBezTo>
                    <a:pt x="781" y="15894"/>
                    <a:pt x="1431" y="14875"/>
                    <a:pt x="2212" y="13856"/>
                  </a:cubicBezTo>
                  <a:cubicBezTo>
                    <a:pt x="2993" y="12838"/>
                    <a:pt x="3774" y="12022"/>
                    <a:pt x="4684" y="11004"/>
                  </a:cubicBezTo>
                  <a:cubicBezTo>
                    <a:pt x="5465" y="10188"/>
                    <a:pt x="6376" y="9373"/>
                    <a:pt x="7287" y="8558"/>
                  </a:cubicBezTo>
                  <a:cubicBezTo>
                    <a:pt x="8198" y="7743"/>
                    <a:pt x="9109" y="7132"/>
                    <a:pt x="10019" y="6521"/>
                  </a:cubicBezTo>
                  <a:lnTo>
                    <a:pt x="19518" y="0"/>
                  </a:lnTo>
                  <a:lnTo>
                    <a:pt x="21600" y="6317"/>
                  </a:lnTo>
                  <a:lnTo>
                    <a:pt x="12231" y="12838"/>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8" name="Shape">
              <a:extLst>
                <a:ext uri="{FF2B5EF4-FFF2-40B4-BE49-F238E27FC236}">
                  <a16:creationId xmlns:a16="http://schemas.microsoft.com/office/drawing/2014/main" id="{E86E1929-5777-437A-B54F-56A78069D078}"/>
                </a:ext>
              </a:extLst>
            </p:cNvPr>
            <p:cNvSpPr/>
            <p:nvPr/>
          </p:nvSpPr>
          <p:spPr>
            <a:xfrm>
              <a:off x="6302950" y="3635856"/>
              <a:ext cx="133676" cy="211206"/>
            </a:xfrm>
            <a:custGeom>
              <a:avLst/>
              <a:gdLst/>
              <a:ahLst/>
              <a:cxnLst>
                <a:cxn ang="0">
                  <a:pos x="wd2" y="hd2"/>
                </a:cxn>
                <a:cxn ang="5400000">
                  <a:pos x="wd2" y="hd2"/>
                </a:cxn>
                <a:cxn ang="10800000">
                  <a:pos x="wd2" y="hd2"/>
                </a:cxn>
                <a:cxn ang="16200000">
                  <a:pos x="wd2" y="hd2"/>
                </a:cxn>
              </a:cxnLst>
              <a:rect l="0" t="0" r="r" b="b"/>
              <a:pathLst>
                <a:path w="21600" h="21600" extrusionOk="0">
                  <a:moveTo>
                    <a:pt x="9288" y="0"/>
                  </a:moveTo>
                  <a:cubicBezTo>
                    <a:pt x="9288" y="410"/>
                    <a:pt x="9504" y="957"/>
                    <a:pt x="9504" y="1367"/>
                  </a:cubicBezTo>
                  <a:cubicBezTo>
                    <a:pt x="9720" y="1777"/>
                    <a:pt x="9720" y="2324"/>
                    <a:pt x="9936" y="2734"/>
                  </a:cubicBezTo>
                  <a:cubicBezTo>
                    <a:pt x="10152" y="3144"/>
                    <a:pt x="10368" y="3554"/>
                    <a:pt x="10584" y="4101"/>
                  </a:cubicBezTo>
                  <a:cubicBezTo>
                    <a:pt x="10800" y="4511"/>
                    <a:pt x="11232" y="4921"/>
                    <a:pt x="11448" y="5332"/>
                  </a:cubicBezTo>
                  <a:lnTo>
                    <a:pt x="21600" y="19139"/>
                  </a:lnTo>
                  <a:lnTo>
                    <a:pt x="13176" y="21600"/>
                  </a:lnTo>
                  <a:lnTo>
                    <a:pt x="3024" y="7792"/>
                  </a:lnTo>
                  <a:cubicBezTo>
                    <a:pt x="2592" y="7246"/>
                    <a:pt x="2376" y="6699"/>
                    <a:pt x="1944" y="6152"/>
                  </a:cubicBezTo>
                  <a:cubicBezTo>
                    <a:pt x="1728" y="5605"/>
                    <a:pt x="1296" y="5058"/>
                    <a:pt x="1080" y="4512"/>
                  </a:cubicBezTo>
                  <a:cubicBezTo>
                    <a:pt x="864" y="3965"/>
                    <a:pt x="648" y="3418"/>
                    <a:pt x="432" y="2734"/>
                  </a:cubicBezTo>
                  <a:cubicBezTo>
                    <a:pt x="216" y="2187"/>
                    <a:pt x="216" y="1641"/>
                    <a:pt x="0" y="957"/>
                  </a:cubicBezTo>
                  <a:lnTo>
                    <a:pt x="9288"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9" name="Shape">
              <a:extLst>
                <a:ext uri="{FF2B5EF4-FFF2-40B4-BE49-F238E27FC236}">
                  <a16:creationId xmlns:a16="http://schemas.microsoft.com/office/drawing/2014/main" id="{ECF61B00-9B4F-4465-A950-9D125BA73B36}"/>
                </a:ext>
              </a:extLst>
            </p:cNvPr>
            <p:cNvSpPr/>
            <p:nvPr/>
          </p:nvSpPr>
          <p:spPr>
            <a:xfrm>
              <a:off x="6476726" y="4023506"/>
              <a:ext cx="152388" cy="239276"/>
            </a:xfrm>
            <a:custGeom>
              <a:avLst/>
              <a:gdLst/>
              <a:ahLst/>
              <a:cxnLst>
                <a:cxn ang="0">
                  <a:pos x="wd2" y="hd2"/>
                </a:cxn>
                <a:cxn ang="5400000">
                  <a:pos x="wd2" y="hd2"/>
                </a:cxn>
                <a:cxn ang="10800000">
                  <a:pos x="wd2" y="hd2"/>
                </a:cxn>
                <a:cxn ang="16200000">
                  <a:pos x="wd2" y="hd2"/>
                </a:cxn>
              </a:cxnLst>
              <a:rect l="0" t="0" r="r" b="b"/>
              <a:pathLst>
                <a:path w="21600" h="21600" extrusionOk="0">
                  <a:moveTo>
                    <a:pt x="0" y="2413"/>
                  </a:moveTo>
                  <a:lnTo>
                    <a:pt x="7579" y="0"/>
                  </a:lnTo>
                  <a:lnTo>
                    <a:pt x="21600" y="19066"/>
                  </a:lnTo>
                  <a:lnTo>
                    <a:pt x="13832" y="2160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36" name="Shape">
              <a:extLst>
                <a:ext uri="{FF2B5EF4-FFF2-40B4-BE49-F238E27FC236}">
                  <a16:creationId xmlns:a16="http://schemas.microsoft.com/office/drawing/2014/main" id="{659E636C-5810-4302-B7BA-AB205F7A06EC}"/>
                </a:ext>
              </a:extLst>
            </p:cNvPr>
            <p:cNvSpPr/>
            <p:nvPr/>
          </p:nvSpPr>
          <p:spPr>
            <a:xfrm>
              <a:off x="6677236" y="4451265"/>
              <a:ext cx="165757" cy="266010"/>
            </a:xfrm>
            <a:custGeom>
              <a:avLst/>
              <a:gdLst/>
              <a:ahLst/>
              <a:cxnLst>
                <a:cxn ang="0">
                  <a:pos x="wd2" y="hd2"/>
                </a:cxn>
                <a:cxn ang="5400000">
                  <a:pos x="wd2" y="hd2"/>
                </a:cxn>
                <a:cxn ang="10800000">
                  <a:pos x="wd2" y="hd2"/>
                </a:cxn>
                <a:cxn ang="16200000">
                  <a:pos x="wd2" y="hd2"/>
                </a:cxn>
              </a:cxnLst>
              <a:rect l="0" t="0" r="r" b="b"/>
              <a:pathLst>
                <a:path w="21600" h="21600" extrusionOk="0">
                  <a:moveTo>
                    <a:pt x="7142" y="0"/>
                  </a:moveTo>
                  <a:lnTo>
                    <a:pt x="21600" y="19104"/>
                  </a:lnTo>
                  <a:lnTo>
                    <a:pt x="14284" y="21600"/>
                  </a:lnTo>
                  <a:lnTo>
                    <a:pt x="0" y="2279"/>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37" name="Shape">
              <a:extLst>
                <a:ext uri="{FF2B5EF4-FFF2-40B4-BE49-F238E27FC236}">
                  <a16:creationId xmlns:a16="http://schemas.microsoft.com/office/drawing/2014/main" id="{6CAE95BE-0FB1-456D-B18A-B6F9F577B7B4}"/>
                </a:ext>
              </a:extLst>
            </p:cNvPr>
            <p:cNvSpPr/>
            <p:nvPr/>
          </p:nvSpPr>
          <p:spPr>
            <a:xfrm>
              <a:off x="6824277" y="4945855"/>
              <a:ext cx="136347" cy="311460"/>
            </a:xfrm>
            <a:custGeom>
              <a:avLst/>
              <a:gdLst/>
              <a:ahLst/>
              <a:cxnLst>
                <a:cxn ang="0">
                  <a:pos x="wd2" y="hd2"/>
                </a:cxn>
                <a:cxn ang="5400000">
                  <a:pos x="wd2" y="hd2"/>
                </a:cxn>
                <a:cxn ang="10800000">
                  <a:pos x="wd2" y="hd2"/>
                </a:cxn>
                <a:cxn ang="16200000">
                  <a:pos x="wd2" y="hd2"/>
                </a:cxn>
              </a:cxnLst>
              <a:rect l="0" t="0" r="r" b="b"/>
              <a:pathLst>
                <a:path w="21600" h="21600" extrusionOk="0">
                  <a:moveTo>
                    <a:pt x="10588" y="1020"/>
                  </a:moveTo>
                  <a:lnTo>
                    <a:pt x="20753" y="0"/>
                  </a:lnTo>
                  <a:cubicBezTo>
                    <a:pt x="20965" y="371"/>
                    <a:pt x="20965" y="742"/>
                    <a:pt x="21177" y="1112"/>
                  </a:cubicBezTo>
                  <a:cubicBezTo>
                    <a:pt x="21388" y="1483"/>
                    <a:pt x="21388" y="1854"/>
                    <a:pt x="21388" y="2318"/>
                  </a:cubicBezTo>
                  <a:cubicBezTo>
                    <a:pt x="21388" y="2688"/>
                    <a:pt x="21600" y="3152"/>
                    <a:pt x="21600" y="3523"/>
                  </a:cubicBezTo>
                  <a:cubicBezTo>
                    <a:pt x="21600" y="3894"/>
                    <a:pt x="21600" y="4357"/>
                    <a:pt x="21600" y="4728"/>
                  </a:cubicBezTo>
                  <a:cubicBezTo>
                    <a:pt x="21600" y="6211"/>
                    <a:pt x="21176" y="7694"/>
                    <a:pt x="20541" y="9085"/>
                  </a:cubicBezTo>
                  <a:cubicBezTo>
                    <a:pt x="19906" y="10568"/>
                    <a:pt x="19059" y="11959"/>
                    <a:pt x="18000" y="13442"/>
                  </a:cubicBezTo>
                  <a:cubicBezTo>
                    <a:pt x="16941" y="14833"/>
                    <a:pt x="15459" y="16316"/>
                    <a:pt x="13765" y="17614"/>
                  </a:cubicBezTo>
                  <a:cubicBezTo>
                    <a:pt x="12071" y="19004"/>
                    <a:pt x="10165" y="20302"/>
                    <a:pt x="8047" y="21600"/>
                  </a:cubicBezTo>
                  <a:lnTo>
                    <a:pt x="0" y="18355"/>
                  </a:lnTo>
                  <a:cubicBezTo>
                    <a:pt x="1694" y="17336"/>
                    <a:pt x="3388" y="16316"/>
                    <a:pt x="4659" y="15203"/>
                  </a:cubicBezTo>
                  <a:cubicBezTo>
                    <a:pt x="5929" y="14091"/>
                    <a:pt x="7200" y="12979"/>
                    <a:pt x="8047" y="11773"/>
                  </a:cubicBezTo>
                  <a:cubicBezTo>
                    <a:pt x="8894" y="10661"/>
                    <a:pt x="9741" y="9456"/>
                    <a:pt x="10165" y="8251"/>
                  </a:cubicBezTo>
                  <a:cubicBezTo>
                    <a:pt x="10588" y="7045"/>
                    <a:pt x="11012" y="5933"/>
                    <a:pt x="11012" y="4728"/>
                  </a:cubicBezTo>
                  <a:cubicBezTo>
                    <a:pt x="11012" y="4450"/>
                    <a:pt x="11012" y="4079"/>
                    <a:pt x="11012" y="3801"/>
                  </a:cubicBezTo>
                  <a:cubicBezTo>
                    <a:pt x="11012" y="3523"/>
                    <a:pt x="11012" y="3152"/>
                    <a:pt x="10800" y="2874"/>
                  </a:cubicBezTo>
                  <a:cubicBezTo>
                    <a:pt x="10800" y="2596"/>
                    <a:pt x="10588" y="2225"/>
                    <a:pt x="10588" y="1947"/>
                  </a:cubicBezTo>
                  <a:cubicBezTo>
                    <a:pt x="10800" y="1576"/>
                    <a:pt x="10800" y="1298"/>
                    <a:pt x="10588" y="102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38" name="Shape">
              <a:extLst>
                <a:ext uri="{FF2B5EF4-FFF2-40B4-BE49-F238E27FC236}">
                  <a16:creationId xmlns:a16="http://schemas.microsoft.com/office/drawing/2014/main" id="{A4A53515-C237-4EB5-BD55-A5171AADB0A5}"/>
                </a:ext>
              </a:extLst>
            </p:cNvPr>
            <p:cNvSpPr/>
            <p:nvPr/>
          </p:nvSpPr>
          <p:spPr>
            <a:xfrm>
              <a:off x="6329685" y="5373610"/>
              <a:ext cx="291410" cy="220562"/>
            </a:xfrm>
            <a:custGeom>
              <a:avLst/>
              <a:gdLst/>
              <a:ahLst/>
              <a:cxnLst>
                <a:cxn ang="0">
                  <a:pos x="wd2" y="hd2"/>
                </a:cxn>
                <a:cxn ang="5400000">
                  <a:pos x="wd2" y="hd2"/>
                </a:cxn>
                <a:cxn ang="10800000">
                  <a:pos x="wd2" y="hd2"/>
                </a:cxn>
                <a:cxn ang="16200000">
                  <a:pos x="wd2" y="hd2"/>
                </a:cxn>
              </a:cxnLst>
              <a:rect l="0" t="0" r="r" b="b"/>
              <a:pathLst>
                <a:path w="21600" h="21600" extrusionOk="0">
                  <a:moveTo>
                    <a:pt x="0" y="14662"/>
                  </a:moveTo>
                  <a:lnTo>
                    <a:pt x="19519" y="0"/>
                  </a:lnTo>
                  <a:lnTo>
                    <a:pt x="21600" y="6807"/>
                  </a:lnTo>
                  <a:lnTo>
                    <a:pt x="1982" y="2160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39" name="Shape">
              <a:extLst>
                <a:ext uri="{FF2B5EF4-FFF2-40B4-BE49-F238E27FC236}">
                  <a16:creationId xmlns:a16="http://schemas.microsoft.com/office/drawing/2014/main" id="{AB6F1E7B-EE65-4045-B9A0-5CEC62FB8E63}"/>
                </a:ext>
              </a:extLst>
            </p:cNvPr>
            <p:cNvSpPr/>
            <p:nvPr/>
          </p:nvSpPr>
          <p:spPr>
            <a:xfrm>
              <a:off x="5915297" y="5681060"/>
              <a:ext cx="168430" cy="156400"/>
            </a:xfrm>
            <a:custGeom>
              <a:avLst/>
              <a:gdLst/>
              <a:ahLst/>
              <a:cxnLst>
                <a:cxn ang="0">
                  <a:pos x="wd2" y="hd2"/>
                </a:cxn>
                <a:cxn ang="5400000">
                  <a:pos x="wd2" y="hd2"/>
                </a:cxn>
                <a:cxn ang="10800000">
                  <a:pos x="wd2" y="hd2"/>
                </a:cxn>
                <a:cxn ang="16200000">
                  <a:pos x="wd2" y="hd2"/>
                </a:cxn>
              </a:cxnLst>
              <a:rect l="0" t="0" r="r" b="b"/>
              <a:pathLst>
                <a:path w="21600" h="21600" extrusionOk="0">
                  <a:moveTo>
                    <a:pt x="18514" y="0"/>
                  </a:moveTo>
                  <a:lnTo>
                    <a:pt x="21600" y="10154"/>
                  </a:lnTo>
                  <a:lnTo>
                    <a:pt x="3086" y="21600"/>
                  </a:lnTo>
                  <a:lnTo>
                    <a:pt x="0" y="11446"/>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40" name="Shape">
              <a:extLst>
                <a:ext uri="{FF2B5EF4-FFF2-40B4-BE49-F238E27FC236}">
                  <a16:creationId xmlns:a16="http://schemas.microsoft.com/office/drawing/2014/main" id="{615BB7D4-33B6-4126-9E78-BD2C88216910}"/>
                </a:ext>
              </a:extLst>
            </p:cNvPr>
            <p:cNvSpPr/>
            <p:nvPr/>
          </p:nvSpPr>
          <p:spPr>
            <a:xfrm>
              <a:off x="7171828" y="1804529"/>
              <a:ext cx="81542" cy="124320"/>
            </a:xfrm>
            <a:custGeom>
              <a:avLst/>
              <a:gdLst/>
              <a:ahLst/>
              <a:cxnLst>
                <a:cxn ang="0">
                  <a:pos x="wd2" y="hd2"/>
                </a:cxn>
                <a:cxn ang="5400000">
                  <a:pos x="wd2" y="hd2"/>
                </a:cxn>
                <a:cxn ang="10800000">
                  <a:pos x="wd2" y="hd2"/>
                </a:cxn>
                <a:cxn ang="16200000">
                  <a:pos x="wd2" y="hd2"/>
                </a:cxn>
              </a:cxnLst>
              <a:rect l="0" t="0" r="r" b="b"/>
              <a:pathLst>
                <a:path w="21600" h="21600" extrusionOk="0">
                  <a:moveTo>
                    <a:pt x="12748" y="0"/>
                  </a:moveTo>
                  <a:lnTo>
                    <a:pt x="21600" y="3252"/>
                  </a:lnTo>
                  <a:cubicBezTo>
                    <a:pt x="19830" y="4181"/>
                    <a:pt x="18413" y="5342"/>
                    <a:pt x="16997" y="6271"/>
                  </a:cubicBezTo>
                  <a:cubicBezTo>
                    <a:pt x="15580" y="7432"/>
                    <a:pt x="14518" y="8594"/>
                    <a:pt x="13810" y="9755"/>
                  </a:cubicBezTo>
                  <a:cubicBezTo>
                    <a:pt x="12748" y="10916"/>
                    <a:pt x="12393" y="12077"/>
                    <a:pt x="11685" y="13239"/>
                  </a:cubicBezTo>
                  <a:cubicBezTo>
                    <a:pt x="11331" y="14400"/>
                    <a:pt x="10977" y="15793"/>
                    <a:pt x="10977" y="16955"/>
                  </a:cubicBezTo>
                  <a:cubicBezTo>
                    <a:pt x="10977" y="17187"/>
                    <a:pt x="10977" y="17652"/>
                    <a:pt x="10977" y="17884"/>
                  </a:cubicBezTo>
                  <a:cubicBezTo>
                    <a:pt x="10977" y="18116"/>
                    <a:pt x="10977" y="18581"/>
                    <a:pt x="11331" y="18813"/>
                  </a:cubicBezTo>
                  <a:cubicBezTo>
                    <a:pt x="11331" y="19045"/>
                    <a:pt x="11685" y="19510"/>
                    <a:pt x="11685" y="19742"/>
                  </a:cubicBezTo>
                  <a:cubicBezTo>
                    <a:pt x="11685" y="19974"/>
                    <a:pt x="12039" y="20439"/>
                    <a:pt x="12039" y="20671"/>
                  </a:cubicBezTo>
                  <a:lnTo>
                    <a:pt x="1062" y="21600"/>
                  </a:lnTo>
                  <a:cubicBezTo>
                    <a:pt x="708" y="21136"/>
                    <a:pt x="708" y="20671"/>
                    <a:pt x="708" y="20439"/>
                  </a:cubicBezTo>
                  <a:cubicBezTo>
                    <a:pt x="708" y="19974"/>
                    <a:pt x="354" y="19510"/>
                    <a:pt x="354" y="19277"/>
                  </a:cubicBezTo>
                  <a:cubicBezTo>
                    <a:pt x="354" y="18813"/>
                    <a:pt x="0" y="18348"/>
                    <a:pt x="0" y="18116"/>
                  </a:cubicBezTo>
                  <a:cubicBezTo>
                    <a:pt x="0" y="17652"/>
                    <a:pt x="0" y="17187"/>
                    <a:pt x="0" y="16955"/>
                  </a:cubicBezTo>
                  <a:cubicBezTo>
                    <a:pt x="0" y="15329"/>
                    <a:pt x="354" y="13936"/>
                    <a:pt x="708" y="12310"/>
                  </a:cubicBezTo>
                  <a:cubicBezTo>
                    <a:pt x="1416" y="10916"/>
                    <a:pt x="2125" y="9290"/>
                    <a:pt x="3187" y="7897"/>
                  </a:cubicBezTo>
                  <a:cubicBezTo>
                    <a:pt x="4249" y="6504"/>
                    <a:pt x="5666" y="5110"/>
                    <a:pt x="7436" y="3716"/>
                  </a:cubicBezTo>
                  <a:cubicBezTo>
                    <a:pt x="8852" y="2555"/>
                    <a:pt x="10623" y="1393"/>
                    <a:pt x="12748" y="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41" name="Shape">
              <a:extLst>
                <a:ext uri="{FF2B5EF4-FFF2-40B4-BE49-F238E27FC236}">
                  <a16:creationId xmlns:a16="http://schemas.microsoft.com/office/drawing/2014/main" id="{7568431D-128A-4B25-856D-D30E78D05C28}"/>
                </a:ext>
              </a:extLst>
            </p:cNvPr>
            <p:cNvSpPr/>
            <p:nvPr/>
          </p:nvSpPr>
          <p:spPr>
            <a:xfrm>
              <a:off x="7358971" y="1684221"/>
              <a:ext cx="167093" cy="77532"/>
            </a:xfrm>
            <a:custGeom>
              <a:avLst/>
              <a:gdLst/>
              <a:ahLst/>
              <a:cxnLst>
                <a:cxn ang="0">
                  <a:pos x="wd2" y="hd2"/>
                </a:cxn>
                <a:cxn ang="5400000">
                  <a:pos x="wd2" y="hd2"/>
                </a:cxn>
                <a:cxn ang="10800000">
                  <a:pos x="wd2" y="hd2"/>
                </a:cxn>
                <a:cxn ang="16200000">
                  <a:pos x="wd2" y="hd2"/>
                </a:cxn>
              </a:cxnLst>
              <a:rect l="0" t="0" r="r" b="b"/>
              <a:pathLst>
                <a:path w="21600" h="21600" extrusionOk="0">
                  <a:moveTo>
                    <a:pt x="19008" y="0"/>
                  </a:moveTo>
                  <a:lnTo>
                    <a:pt x="21600" y="6704"/>
                  </a:lnTo>
                  <a:lnTo>
                    <a:pt x="2592" y="21600"/>
                  </a:lnTo>
                  <a:lnTo>
                    <a:pt x="0" y="14896"/>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grpSp>
      <p:grpSp>
        <p:nvGrpSpPr>
          <p:cNvPr id="142" name="Group 141">
            <a:extLst>
              <a:ext uri="{FF2B5EF4-FFF2-40B4-BE49-F238E27FC236}">
                <a16:creationId xmlns:a16="http://schemas.microsoft.com/office/drawing/2014/main" id="{FBBA2268-BD7E-44BE-AF33-BD096107AE1A}"/>
              </a:ext>
            </a:extLst>
          </p:cNvPr>
          <p:cNvGrpSpPr/>
          <p:nvPr/>
        </p:nvGrpSpPr>
        <p:grpSpPr>
          <a:xfrm>
            <a:off x="7479277" y="922282"/>
            <a:ext cx="536034" cy="755256"/>
            <a:chOff x="9677399" y="1155583"/>
            <a:chExt cx="509273" cy="717550"/>
          </a:xfrm>
        </p:grpSpPr>
        <p:sp>
          <p:nvSpPr>
            <p:cNvPr id="143" name="Circle">
              <a:extLst>
                <a:ext uri="{FF2B5EF4-FFF2-40B4-BE49-F238E27FC236}">
                  <a16:creationId xmlns:a16="http://schemas.microsoft.com/office/drawing/2014/main" id="{EC9E7024-F451-4630-8778-62058F3B5AEC}"/>
                </a:ext>
              </a:extLst>
            </p:cNvPr>
            <p:cNvSpPr/>
            <p:nvPr/>
          </p:nvSpPr>
          <p:spPr>
            <a:xfrm>
              <a:off x="9880600" y="1771533"/>
              <a:ext cx="101600" cy="101600"/>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44" name="Shape">
              <a:extLst>
                <a:ext uri="{FF2B5EF4-FFF2-40B4-BE49-F238E27FC236}">
                  <a16:creationId xmlns:a16="http://schemas.microsoft.com/office/drawing/2014/main" id="{41283A60-628C-4FCF-B143-64CF6D627722}"/>
                </a:ext>
              </a:extLst>
            </p:cNvPr>
            <p:cNvSpPr/>
            <p:nvPr/>
          </p:nvSpPr>
          <p:spPr>
            <a:xfrm>
              <a:off x="9888220" y="1409582"/>
              <a:ext cx="87631" cy="433071"/>
            </a:xfrm>
            <a:custGeom>
              <a:avLst/>
              <a:gdLst/>
              <a:ahLst/>
              <a:cxnLst>
                <a:cxn ang="0">
                  <a:pos x="wd2" y="hd2"/>
                </a:cxn>
                <a:cxn ang="5400000">
                  <a:pos x="wd2" y="hd2"/>
                </a:cxn>
                <a:cxn ang="10800000">
                  <a:pos x="wd2" y="hd2"/>
                </a:cxn>
                <a:cxn ang="16200000">
                  <a:pos x="wd2" y="hd2"/>
                </a:cxn>
              </a:cxnLst>
              <a:rect l="0" t="0" r="r" b="b"/>
              <a:pathLst>
                <a:path w="21600" h="21600" extrusionOk="0">
                  <a:moveTo>
                    <a:pt x="10644" y="21600"/>
                  </a:moveTo>
                  <a:lnTo>
                    <a:pt x="10644" y="21600"/>
                  </a:lnTo>
                  <a:cubicBezTo>
                    <a:pt x="4696" y="21600"/>
                    <a:pt x="0" y="20650"/>
                    <a:pt x="0" y="19446"/>
                  </a:cubicBezTo>
                  <a:lnTo>
                    <a:pt x="0" y="0"/>
                  </a:lnTo>
                  <a:lnTo>
                    <a:pt x="21600" y="0"/>
                  </a:lnTo>
                  <a:lnTo>
                    <a:pt x="21600" y="19446"/>
                  </a:lnTo>
                  <a:cubicBezTo>
                    <a:pt x="21287" y="20650"/>
                    <a:pt x="16591" y="21600"/>
                    <a:pt x="10644"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45" name="Shape">
              <a:extLst>
                <a:ext uri="{FF2B5EF4-FFF2-40B4-BE49-F238E27FC236}">
                  <a16:creationId xmlns:a16="http://schemas.microsoft.com/office/drawing/2014/main" id="{46107642-81CF-4629-96A0-E1B046373D88}"/>
                </a:ext>
              </a:extLst>
            </p:cNvPr>
            <p:cNvSpPr/>
            <p:nvPr/>
          </p:nvSpPr>
          <p:spPr>
            <a:xfrm>
              <a:off x="9677399" y="1155583"/>
              <a:ext cx="509273" cy="508319"/>
            </a:xfrm>
            <a:custGeom>
              <a:avLst/>
              <a:gdLst/>
              <a:ahLst/>
              <a:cxnLst>
                <a:cxn ang="0">
                  <a:pos x="wd2" y="hd2"/>
                </a:cxn>
                <a:cxn ang="5400000">
                  <a:pos x="wd2" y="hd2"/>
                </a:cxn>
                <a:cxn ang="10800000">
                  <a:pos x="wd2" y="hd2"/>
                </a:cxn>
                <a:cxn ang="16200000">
                  <a:pos x="wd2" y="hd2"/>
                </a:cxn>
              </a:cxnLst>
              <a:rect l="0" t="0" r="r" b="b"/>
              <a:pathLst>
                <a:path w="20972" h="20984" extrusionOk="0">
                  <a:moveTo>
                    <a:pt x="8211" y="20079"/>
                  </a:moveTo>
                  <a:lnTo>
                    <a:pt x="941" y="12792"/>
                  </a:lnTo>
                  <a:cubicBezTo>
                    <a:pt x="-314" y="11534"/>
                    <a:pt x="-314" y="9489"/>
                    <a:pt x="941" y="8231"/>
                  </a:cubicBezTo>
                  <a:lnTo>
                    <a:pt x="8211" y="943"/>
                  </a:lnTo>
                  <a:cubicBezTo>
                    <a:pt x="9466" y="-315"/>
                    <a:pt x="11506" y="-315"/>
                    <a:pt x="12761" y="943"/>
                  </a:cubicBezTo>
                  <a:lnTo>
                    <a:pt x="20031" y="8231"/>
                  </a:lnTo>
                  <a:cubicBezTo>
                    <a:pt x="21286" y="9489"/>
                    <a:pt x="21286" y="11534"/>
                    <a:pt x="20031" y="12792"/>
                  </a:cubicBezTo>
                  <a:lnTo>
                    <a:pt x="12761" y="20079"/>
                  </a:lnTo>
                  <a:cubicBezTo>
                    <a:pt x="11454" y="21285"/>
                    <a:pt x="9466" y="21285"/>
                    <a:pt x="8211" y="20079"/>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46" name="Shape">
              <a:extLst>
                <a:ext uri="{FF2B5EF4-FFF2-40B4-BE49-F238E27FC236}">
                  <a16:creationId xmlns:a16="http://schemas.microsoft.com/office/drawing/2014/main" id="{49B40B22-5C9D-4D52-A0EB-F51CC408FEBB}"/>
                </a:ext>
              </a:extLst>
            </p:cNvPr>
            <p:cNvSpPr/>
            <p:nvPr/>
          </p:nvSpPr>
          <p:spPr>
            <a:xfrm>
              <a:off x="9712325" y="1190349"/>
              <a:ext cx="439421" cy="438786"/>
            </a:xfrm>
            <a:custGeom>
              <a:avLst/>
              <a:gdLst/>
              <a:ahLst/>
              <a:cxnLst>
                <a:cxn ang="0">
                  <a:pos x="wd2" y="hd2"/>
                </a:cxn>
                <a:cxn ang="5400000">
                  <a:pos x="wd2" y="hd2"/>
                </a:cxn>
                <a:cxn ang="10800000">
                  <a:pos x="wd2" y="hd2"/>
                </a:cxn>
                <a:cxn ang="16200000">
                  <a:pos x="wd2" y="hd2"/>
                </a:cxn>
              </a:cxnLst>
              <a:rect l="0" t="0" r="r" b="b"/>
              <a:pathLst>
                <a:path w="21600" h="21445" extrusionOk="0">
                  <a:moveTo>
                    <a:pt x="10800" y="21445"/>
                  </a:moveTo>
                  <a:cubicBezTo>
                    <a:pt x="10363" y="21445"/>
                    <a:pt x="9988" y="21321"/>
                    <a:pt x="9676" y="20948"/>
                  </a:cubicBezTo>
                  <a:lnTo>
                    <a:pt x="499" y="11824"/>
                  </a:lnTo>
                  <a:cubicBezTo>
                    <a:pt x="187" y="11514"/>
                    <a:pt x="0" y="11142"/>
                    <a:pt x="0" y="10707"/>
                  </a:cubicBezTo>
                  <a:cubicBezTo>
                    <a:pt x="0" y="10273"/>
                    <a:pt x="187" y="9900"/>
                    <a:pt x="499" y="9590"/>
                  </a:cubicBezTo>
                  <a:lnTo>
                    <a:pt x="9676" y="466"/>
                  </a:lnTo>
                  <a:cubicBezTo>
                    <a:pt x="10301" y="-155"/>
                    <a:pt x="11299" y="-155"/>
                    <a:pt x="11924" y="466"/>
                  </a:cubicBezTo>
                  <a:lnTo>
                    <a:pt x="21101" y="9590"/>
                  </a:lnTo>
                  <a:cubicBezTo>
                    <a:pt x="21413" y="9900"/>
                    <a:pt x="21600" y="10273"/>
                    <a:pt x="21600" y="10707"/>
                  </a:cubicBezTo>
                  <a:cubicBezTo>
                    <a:pt x="21600" y="11142"/>
                    <a:pt x="21413" y="11514"/>
                    <a:pt x="21101" y="11824"/>
                  </a:cubicBezTo>
                  <a:lnTo>
                    <a:pt x="11924" y="20948"/>
                  </a:lnTo>
                  <a:cubicBezTo>
                    <a:pt x="11612" y="21321"/>
                    <a:pt x="11175" y="21445"/>
                    <a:pt x="10800" y="21445"/>
                  </a:cubicBezTo>
                  <a:close/>
                  <a:moveTo>
                    <a:pt x="10800" y="590"/>
                  </a:moveTo>
                  <a:cubicBezTo>
                    <a:pt x="10550" y="590"/>
                    <a:pt x="10301" y="714"/>
                    <a:pt x="10113" y="900"/>
                  </a:cubicBezTo>
                  <a:lnTo>
                    <a:pt x="936" y="10024"/>
                  </a:lnTo>
                  <a:cubicBezTo>
                    <a:pt x="562" y="10397"/>
                    <a:pt x="562" y="11017"/>
                    <a:pt x="936" y="11390"/>
                  </a:cubicBezTo>
                  <a:lnTo>
                    <a:pt x="10113" y="20514"/>
                  </a:lnTo>
                  <a:cubicBezTo>
                    <a:pt x="10488" y="20886"/>
                    <a:pt x="11112" y="20886"/>
                    <a:pt x="11487" y="20514"/>
                  </a:cubicBezTo>
                  <a:lnTo>
                    <a:pt x="20664" y="11390"/>
                  </a:lnTo>
                  <a:cubicBezTo>
                    <a:pt x="21038" y="11017"/>
                    <a:pt x="21038" y="10397"/>
                    <a:pt x="20664" y="10024"/>
                  </a:cubicBezTo>
                  <a:lnTo>
                    <a:pt x="11487" y="900"/>
                  </a:lnTo>
                  <a:cubicBezTo>
                    <a:pt x="11299" y="714"/>
                    <a:pt x="11050" y="590"/>
                    <a:pt x="10800" y="590"/>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147" name="Graphic 146" descr="Bar graph with upward trend with solid fill">
              <a:extLst>
                <a:ext uri="{FF2B5EF4-FFF2-40B4-BE49-F238E27FC236}">
                  <a16:creationId xmlns:a16="http://schemas.microsoft.com/office/drawing/2014/main" id="{47CF25D5-87E9-4D55-B900-B5091893310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09420" y="1287127"/>
              <a:ext cx="245231" cy="245231"/>
            </a:xfrm>
            <a:prstGeom prst="rect">
              <a:avLst/>
            </a:prstGeom>
          </p:spPr>
        </p:pic>
      </p:grpSp>
      <p:grpSp>
        <p:nvGrpSpPr>
          <p:cNvPr id="148" name="Group 147">
            <a:extLst>
              <a:ext uri="{FF2B5EF4-FFF2-40B4-BE49-F238E27FC236}">
                <a16:creationId xmlns:a16="http://schemas.microsoft.com/office/drawing/2014/main" id="{D8FE2588-211C-496F-85FD-72A13773278A}"/>
              </a:ext>
            </a:extLst>
          </p:cNvPr>
          <p:cNvGrpSpPr/>
          <p:nvPr/>
        </p:nvGrpSpPr>
        <p:grpSpPr>
          <a:xfrm>
            <a:off x="7599582" y="2058507"/>
            <a:ext cx="400152" cy="715154"/>
            <a:chOff x="9791699" y="2235083"/>
            <a:chExt cx="380174" cy="679450"/>
          </a:xfrm>
        </p:grpSpPr>
        <p:sp>
          <p:nvSpPr>
            <p:cNvPr id="149" name="Circle">
              <a:extLst>
                <a:ext uri="{FF2B5EF4-FFF2-40B4-BE49-F238E27FC236}">
                  <a16:creationId xmlns:a16="http://schemas.microsoft.com/office/drawing/2014/main" id="{80BF5A6F-D497-418B-B9CE-FA84E6ED5381}"/>
                </a:ext>
              </a:extLst>
            </p:cNvPr>
            <p:cNvSpPr/>
            <p:nvPr/>
          </p:nvSpPr>
          <p:spPr>
            <a:xfrm>
              <a:off x="9944100" y="2838333"/>
              <a:ext cx="76200" cy="76200"/>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50" name="Shape">
              <a:extLst>
                <a:ext uri="{FF2B5EF4-FFF2-40B4-BE49-F238E27FC236}">
                  <a16:creationId xmlns:a16="http://schemas.microsoft.com/office/drawing/2014/main" id="{DBE8BEDA-A16F-491F-A9F8-E6E71DD72D89}"/>
                </a:ext>
              </a:extLst>
            </p:cNvPr>
            <p:cNvSpPr/>
            <p:nvPr/>
          </p:nvSpPr>
          <p:spPr>
            <a:xfrm>
              <a:off x="9791699" y="2235083"/>
              <a:ext cx="380174" cy="641034"/>
            </a:xfrm>
            <a:custGeom>
              <a:avLst/>
              <a:gdLst/>
              <a:ahLst/>
              <a:cxnLst>
                <a:cxn ang="0">
                  <a:pos x="wd2" y="hd2"/>
                </a:cxn>
                <a:cxn ang="5400000">
                  <a:pos x="wd2" y="hd2"/>
                </a:cxn>
                <a:cxn ang="10800000">
                  <a:pos x="wd2" y="hd2"/>
                </a:cxn>
                <a:cxn ang="16200000">
                  <a:pos x="wd2" y="hd2"/>
                </a:cxn>
              </a:cxnLst>
              <a:rect l="0" t="0" r="r" b="b"/>
              <a:pathLst>
                <a:path w="19713" h="21007" extrusionOk="0">
                  <a:moveTo>
                    <a:pt x="18831" y="8792"/>
                  </a:moveTo>
                  <a:cubicBezTo>
                    <a:pt x="20675" y="6253"/>
                    <a:pt x="19621" y="3090"/>
                    <a:pt x="15736" y="1217"/>
                  </a:cubicBezTo>
                  <a:cubicBezTo>
                    <a:pt x="12312" y="-406"/>
                    <a:pt x="7438" y="-406"/>
                    <a:pt x="3948" y="1217"/>
                  </a:cubicBezTo>
                  <a:cubicBezTo>
                    <a:pt x="63" y="3048"/>
                    <a:pt x="-925" y="6211"/>
                    <a:pt x="853" y="8792"/>
                  </a:cubicBezTo>
                  <a:lnTo>
                    <a:pt x="8492" y="20445"/>
                  </a:lnTo>
                  <a:cubicBezTo>
                    <a:pt x="8953" y="21194"/>
                    <a:pt x="10665" y="21194"/>
                    <a:pt x="11126" y="20445"/>
                  </a:cubicBezTo>
                  <a:lnTo>
                    <a:pt x="18831" y="8792"/>
                  </a:ln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51" name="Circle">
              <a:extLst>
                <a:ext uri="{FF2B5EF4-FFF2-40B4-BE49-F238E27FC236}">
                  <a16:creationId xmlns:a16="http://schemas.microsoft.com/office/drawing/2014/main" id="{C4672EB2-565A-4225-8A21-40DF703866FE}"/>
                </a:ext>
              </a:extLst>
            </p:cNvPr>
            <p:cNvSpPr/>
            <p:nvPr/>
          </p:nvSpPr>
          <p:spPr>
            <a:xfrm>
              <a:off x="9829386" y="2273183"/>
              <a:ext cx="304800" cy="304800"/>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152" name="Graphic 151" descr="Bullseye with solid fill">
              <a:extLst>
                <a:ext uri="{FF2B5EF4-FFF2-40B4-BE49-F238E27FC236}">
                  <a16:creationId xmlns:a16="http://schemas.microsoft.com/office/drawing/2014/main" id="{A4C68514-4FF9-43E2-9B64-F9112DC0FAA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843543" y="2287340"/>
              <a:ext cx="276486" cy="276486"/>
            </a:xfrm>
            <a:prstGeom prst="rect">
              <a:avLst/>
            </a:prstGeom>
          </p:spPr>
        </p:pic>
      </p:grpSp>
      <p:grpSp>
        <p:nvGrpSpPr>
          <p:cNvPr id="153" name="Group 152">
            <a:extLst>
              <a:ext uri="{FF2B5EF4-FFF2-40B4-BE49-F238E27FC236}">
                <a16:creationId xmlns:a16="http://schemas.microsoft.com/office/drawing/2014/main" id="{CF945D4A-ED22-420D-BC7C-30143B004A77}"/>
              </a:ext>
            </a:extLst>
          </p:cNvPr>
          <p:cNvGrpSpPr/>
          <p:nvPr/>
        </p:nvGrpSpPr>
        <p:grpSpPr>
          <a:xfrm>
            <a:off x="6035605" y="2379323"/>
            <a:ext cx="824766" cy="1126870"/>
            <a:chOff x="8305800" y="2539882"/>
            <a:chExt cx="783591" cy="1070612"/>
          </a:xfrm>
        </p:grpSpPr>
        <p:sp>
          <p:nvSpPr>
            <p:cNvPr id="154" name="Circle">
              <a:extLst>
                <a:ext uri="{FF2B5EF4-FFF2-40B4-BE49-F238E27FC236}">
                  <a16:creationId xmlns:a16="http://schemas.microsoft.com/office/drawing/2014/main" id="{00906586-4043-4945-BE77-8D9F69992168}"/>
                </a:ext>
              </a:extLst>
            </p:cNvPr>
            <p:cNvSpPr/>
            <p:nvPr/>
          </p:nvSpPr>
          <p:spPr>
            <a:xfrm>
              <a:off x="8622665" y="3460633"/>
              <a:ext cx="149861" cy="149861"/>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55" name="Shape">
              <a:extLst>
                <a:ext uri="{FF2B5EF4-FFF2-40B4-BE49-F238E27FC236}">
                  <a16:creationId xmlns:a16="http://schemas.microsoft.com/office/drawing/2014/main" id="{84AEFFD7-0BDE-4DDE-8275-2E39A44A08F6}"/>
                </a:ext>
              </a:extLst>
            </p:cNvPr>
            <p:cNvSpPr/>
            <p:nvPr/>
          </p:nvSpPr>
          <p:spPr>
            <a:xfrm>
              <a:off x="8632825" y="2933583"/>
              <a:ext cx="129540" cy="642620"/>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871" y="21600"/>
                    <a:pt x="0" y="20618"/>
                    <a:pt x="0" y="19423"/>
                  </a:cubicBezTo>
                  <a:lnTo>
                    <a:pt x="0" y="0"/>
                  </a:lnTo>
                  <a:lnTo>
                    <a:pt x="21600" y="0"/>
                  </a:lnTo>
                  <a:lnTo>
                    <a:pt x="21600" y="19423"/>
                  </a:lnTo>
                  <a:cubicBezTo>
                    <a:pt x="21600" y="20618"/>
                    <a:pt x="16729" y="21600"/>
                    <a:pt x="10800"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56" name="Shape">
              <a:extLst>
                <a:ext uri="{FF2B5EF4-FFF2-40B4-BE49-F238E27FC236}">
                  <a16:creationId xmlns:a16="http://schemas.microsoft.com/office/drawing/2014/main" id="{4D90E34F-7625-4AF6-AC88-92E6635F5F89}"/>
                </a:ext>
              </a:extLst>
            </p:cNvPr>
            <p:cNvSpPr/>
            <p:nvPr/>
          </p:nvSpPr>
          <p:spPr>
            <a:xfrm>
              <a:off x="8305800" y="2539882"/>
              <a:ext cx="783591" cy="782638"/>
            </a:xfrm>
            <a:custGeom>
              <a:avLst/>
              <a:gdLst/>
              <a:ahLst/>
              <a:cxnLst>
                <a:cxn ang="0">
                  <a:pos x="wd2" y="hd2"/>
                </a:cxn>
                <a:cxn ang="5400000">
                  <a:pos x="wd2" y="hd2"/>
                </a:cxn>
                <a:cxn ang="10800000">
                  <a:pos x="wd2" y="hd2"/>
                </a:cxn>
                <a:cxn ang="16200000">
                  <a:pos x="wd2" y="hd2"/>
                </a:cxn>
              </a:cxnLst>
              <a:rect l="0" t="0" r="r" b="b"/>
              <a:pathLst>
                <a:path w="21188" h="21196" extrusionOk="0">
                  <a:moveTo>
                    <a:pt x="9100" y="20603"/>
                  </a:moveTo>
                  <a:lnTo>
                    <a:pt x="618" y="12107"/>
                  </a:lnTo>
                  <a:cubicBezTo>
                    <a:pt x="-206" y="11282"/>
                    <a:pt x="-206" y="9940"/>
                    <a:pt x="618" y="9115"/>
                  </a:cubicBezTo>
                  <a:lnTo>
                    <a:pt x="9100" y="619"/>
                  </a:lnTo>
                  <a:cubicBezTo>
                    <a:pt x="9924" y="-206"/>
                    <a:pt x="11264" y="-206"/>
                    <a:pt x="12088" y="619"/>
                  </a:cubicBezTo>
                  <a:lnTo>
                    <a:pt x="20570" y="9115"/>
                  </a:lnTo>
                  <a:cubicBezTo>
                    <a:pt x="21394" y="9941"/>
                    <a:pt x="21394" y="11282"/>
                    <a:pt x="20570" y="12107"/>
                  </a:cubicBezTo>
                  <a:lnTo>
                    <a:pt x="12088" y="20603"/>
                  </a:lnTo>
                  <a:cubicBezTo>
                    <a:pt x="11229" y="21394"/>
                    <a:pt x="9924" y="21394"/>
                    <a:pt x="9100" y="20603"/>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57" name="Shape">
              <a:extLst>
                <a:ext uri="{FF2B5EF4-FFF2-40B4-BE49-F238E27FC236}">
                  <a16:creationId xmlns:a16="http://schemas.microsoft.com/office/drawing/2014/main" id="{30C4A7C4-A6F6-49D6-86FB-421846FF16EC}"/>
                </a:ext>
              </a:extLst>
            </p:cNvPr>
            <p:cNvSpPr/>
            <p:nvPr/>
          </p:nvSpPr>
          <p:spPr>
            <a:xfrm>
              <a:off x="8372476" y="2605922"/>
              <a:ext cx="650239" cy="650558"/>
            </a:xfrm>
            <a:custGeom>
              <a:avLst/>
              <a:gdLst/>
              <a:ahLst/>
              <a:cxnLst>
                <a:cxn ang="0">
                  <a:pos x="wd2" y="hd2"/>
                </a:cxn>
                <a:cxn ang="5400000">
                  <a:pos x="wd2" y="hd2"/>
                </a:cxn>
                <a:cxn ang="10800000">
                  <a:pos x="wd2" y="hd2"/>
                </a:cxn>
                <a:cxn ang="16200000">
                  <a:pos x="wd2" y="hd2"/>
                </a:cxn>
              </a:cxnLst>
              <a:rect l="0" t="0" r="r" b="b"/>
              <a:pathLst>
                <a:path w="21600" h="21443" extrusionOk="0">
                  <a:moveTo>
                    <a:pt x="10800" y="21443"/>
                  </a:moveTo>
                  <a:cubicBezTo>
                    <a:pt x="10378" y="21443"/>
                    <a:pt x="9998" y="21276"/>
                    <a:pt x="9661" y="20983"/>
                  </a:cubicBezTo>
                  <a:lnTo>
                    <a:pt x="464" y="11857"/>
                  </a:lnTo>
                  <a:cubicBezTo>
                    <a:pt x="169" y="11564"/>
                    <a:pt x="0" y="11145"/>
                    <a:pt x="0" y="10727"/>
                  </a:cubicBezTo>
                  <a:cubicBezTo>
                    <a:pt x="0" y="10308"/>
                    <a:pt x="169" y="9890"/>
                    <a:pt x="464" y="9597"/>
                  </a:cubicBezTo>
                  <a:lnTo>
                    <a:pt x="9661" y="471"/>
                  </a:lnTo>
                  <a:cubicBezTo>
                    <a:pt x="10294" y="-157"/>
                    <a:pt x="11306" y="-157"/>
                    <a:pt x="11939" y="471"/>
                  </a:cubicBezTo>
                  <a:lnTo>
                    <a:pt x="21136" y="9597"/>
                  </a:lnTo>
                  <a:cubicBezTo>
                    <a:pt x="21431" y="9890"/>
                    <a:pt x="21600" y="10308"/>
                    <a:pt x="21600" y="10727"/>
                  </a:cubicBezTo>
                  <a:cubicBezTo>
                    <a:pt x="21600" y="11145"/>
                    <a:pt x="21431" y="11564"/>
                    <a:pt x="21136" y="11857"/>
                  </a:cubicBezTo>
                  <a:lnTo>
                    <a:pt x="11939" y="20983"/>
                  </a:lnTo>
                  <a:cubicBezTo>
                    <a:pt x="11602" y="21317"/>
                    <a:pt x="11222" y="21443"/>
                    <a:pt x="10800" y="21443"/>
                  </a:cubicBezTo>
                  <a:close/>
                  <a:moveTo>
                    <a:pt x="10800" y="638"/>
                  </a:moveTo>
                  <a:cubicBezTo>
                    <a:pt x="10547" y="638"/>
                    <a:pt x="10294" y="722"/>
                    <a:pt x="10125" y="931"/>
                  </a:cubicBezTo>
                  <a:lnTo>
                    <a:pt x="928" y="10057"/>
                  </a:lnTo>
                  <a:cubicBezTo>
                    <a:pt x="548" y="10434"/>
                    <a:pt x="548" y="11062"/>
                    <a:pt x="928" y="11438"/>
                  </a:cubicBezTo>
                  <a:lnTo>
                    <a:pt x="10125" y="20564"/>
                  </a:lnTo>
                  <a:cubicBezTo>
                    <a:pt x="10505" y="20941"/>
                    <a:pt x="11138" y="20941"/>
                    <a:pt x="11517" y="20564"/>
                  </a:cubicBezTo>
                  <a:lnTo>
                    <a:pt x="20714" y="11438"/>
                  </a:lnTo>
                  <a:cubicBezTo>
                    <a:pt x="21094" y="11062"/>
                    <a:pt x="21094" y="10434"/>
                    <a:pt x="20714" y="10057"/>
                  </a:cubicBezTo>
                  <a:lnTo>
                    <a:pt x="11517" y="931"/>
                  </a:lnTo>
                  <a:cubicBezTo>
                    <a:pt x="11306" y="722"/>
                    <a:pt x="11053" y="638"/>
                    <a:pt x="10800" y="638"/>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158" name="Graphic 157" descr="Gears with solid fill">
              <a:extLst>
                <a:ext uri="{FF2B5EF4-FFF2-40B4-BE49-F238E27FC236}">
                  <a16:creationId xmlns:a16="http://schemas.microsoft.com/office/drawing/2014/main" id="{7B36C2BF-17A8-44E0-9ACE-BE4923054CDB}"/>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486600" y="2720206"/>
              <a:ext cx="421991" cy="421991"/>
            </a:xfrm>
            <a:prstGeom prst="rect">
              <a:avLst/>
            </a:prstGeom>
          </p:spPr>
        </p:pic>
      </p:grpSp>
      <p:grpSp>
        <p:nvGrpSpPr>
          <p:cNvPr id="159" name="Group 158">
            <a:extLst>
              <a:ext uri="{FF2B5EF4-FFF2-40B4-BE49-F238E27FC236}">
                <a16:creationId xmlns:a16="http://schemas.microsoft.com/office/drawing/2014/main" id="{73547DCC-B6F7-4566-87ED-57BE5206C7C0}"/>
              </a:ext>
            </a:extLst>
          </p:cNvPr>
          <p:cNvGrpSpPr/>
          <p:nvPr/>
        </p:nvGrpSpPr>
        <p:grpSpPr>
          <a:xfrm>
            <a:off x="6623767" y="3716059"/>
            <a:ext cx="533807" cy="949082"/>
            <a:chOff x="8864599" y="3809883"/>
            <a:chExt cx="507157" cy="901700"/>
          </a:xfrm>
        </p:grpSpPr>
        <p:sp>
          <p:nvSpPr>
            <p:cNvPr id="160" name="Circle">
              <a:extLst>
                <a:ext uri="{FF2B5EF4-FFF2-40B4-BE49-F238E27FC236}">
                  <a16:creationId xmlns:a16="http://schemas.microsoft.com/office/drawing/2014/main" id="{CA58B31E-B6AB-4824-BA80-4D3D21764001}"/>
                </a:ext>
              </a:extLst>
            </p:cNvPr>
            <p:cNvSpPr/>
            <p:nvPr/>
          </p:nvSpPr>
          <p:spPr>
            <a:xfrm>
              <a:off x="9067800" y="4609983"/>
              <a:ext cx="101600" cy="101600"/>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61" name="Shape">
              <a:extLst>
                <a:ext uri="{FF2B5EF4-FFF2-40B4-BE49-F238E27FC236}">
                  <a16:creationId xmlns:a16="http://schemas.microsoft.com/office/drawing/2014/main" id="{F5BB259F-4EDB-49CE-9934-0040D9A71EE8}"/>
                </a:ext>
              </a:extLst>
            </p:cNvPr>
            <p:cNvSpPr/>
            <p:nvPr/>
          </p:nvSpPr>
          <p:spPr>
            <a:xfrm>
              <a:off x="8864599" y="3809883"/>
              <a:ext cx="507157" cy="858205"/>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62" name="Circle">
              <a:extLst>
                <a:ext uri="{FF2B5EF4-FFF2-40B4-BE49-F238E27FC236}">
                  <a16:creationId xmlns:a16="http://schemas.microsoft.com/office/drawing/2014/main" id="{6571EE08-F479-4BB5-B5D9-210140F0B9CA}"/>
                </a:ext>
              </a:extLst>
            </p:cNvPr>
            <p:cNvSpPr/>
            <p:nvPr/>
          </p:nvSpPr>
          <p:spPr>
            <a:xfrm>
              <a:off x="8913707" y="3860683"/>
              <a:ext cx="408941" cy="408941"/>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163" name="Graphic 162" descr="Hourglass 30% with solid fill">
              <a:extLst>
                <a:ext uri="{FF2B5EF4-FFF2-40B4-BE49-F238E27FC236}">
                  <a16:creationId xmlns:a16="http://schemas.microsoft.com/office/drawing/2014/main" id="{A9996340-B5D0-4FE1-9F28-59AB551C4925}"/>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967493" y="3914469"/>
              <a:ext cx="301368" cy="301368"/>
            </a:xfrm>
            <a:prstGeom prst="rect">
              <a:avLst/>
            </a:prstGeom>
          </p:spPr>
        </p:pic>
      </p:grpSp>
      <p:grpSp>
        <p:nvGrpSpPr>
          <p:cNvPr id="164" name="Group 163">
            <a:extLst>
              <a:ext uri="{FF2B5EF4-FFF2-40B4-BE49-F238E27FC236}">
                <a16:creationId xmlns:a16="http://schemas.microsoft.com/office/drawing/2014/main" id="{AB7DD8AE-FB44-4E2C-A8E7-DEF9BEBA422E}"/>
              </a:ext>
            </a:extLst>
          </p:cNvPr>
          <p:cNvGrpSpPr/>
          <p:nvPr/>
        </p:nvGrpSpPr>
        <p:grpSpPr>
          <a:xfrm>
            <a:off x="5567746" y="4665141"/>
            <a:ext cx="687977" cy="1205735"/>
            <a:chOff x="7861299" y="4711583"/>
            <a:chExt cx="653631" cy="1145540"/>
          </a:xfrm>
        </p:grpSpPr>
        <p:sp>
          <p:nvSpPr>
            <p:cNvPr id="165" name="Circle">
              <a:extLst>
                <a:ext uri="{FF2B5EF4-FFF2-40B4-BE49-F238E27FC236}">
                  <a16:creationId xmlns:a16="http://schemas.microsoft.com/office/drawing/2014/main" id="{0FECFAA5-93E0-463E-920F-69A22464EA71}"/>
                </a:ext>
              </a:extLst>
            </p:cNvPr>
            <p:cNvSpPr/>
            <p:nvPr/>
          </p:nvSpPr>
          <p:spPr>
            <a:xfrm>
              <a:off x="8128000" y="5727583"/>
              <a:ext cx="129540" cy="129540"/>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66" name="Shape">
              <a:extLst>
                <a:ext uri="{FF2B5EF4-FFF2-40B4-BE49-F238E27FC236}">
                  <a16:creationId xmlns:a16="http://schemas.microsoft.com/office/drawing/2014/main" id="{2F42D678-720D-40E1-81D9-3BE7E6566D94}"/>
                </a:ext>
              </a:extLst>
            </p:cNvPr>
            <p:cNvSpPr/>
            <p:nvPr/>
          </p:nvSpPr>
          <p:spPr>
            <a:xfrm>
              <a:off x="7861299" y="4711583"/>
              <a:ext cx="653631" cy="1105220"/>
            </a:xfrm>
            <a:custGeom>
              <a:avLst/>
              <a:gdLst/>
              <a:ahLst/>
              <a:cxnLst>
                <a:cxn ang="0">
                  <a:pos x="wd2" y="hd2"/>
                </a:cxn>
                <a:cxn ang="5400000">
                  <a:pos x="wd2" y="hd2"/>
                </a:cxn>
                <a:cxn ang="10800000">
                  <a:pos x="wd2" y="hd2"/>
                </a:cxn>
                <a:cxn ang="16200000">
                  <a:pos x="wd2" y="hd2"/>
                </a:cxn>
              </a:cxnLst>
              <a:rect l="0" t="0" r="r" b="b"/>
              <a:pathLst>
                <a:path w="19711" h="21003" extrusionOk="0">
                  <a:moveTo>
                    <a:pt x="18827" y="8785"/>
                  </a:moveTo>
                  <a:cubicBezTo>
                    <a:pt x="20665" y="6227"/>
                    <a:pt x="19631" y="3065"/>
                    <a:pt x="15763" y="1231"/>
                  </a:cubicBezTo>
                  <a:cubicBezTo>
                    <a:pt x="12316" y="-410"/>
                    <a:pt x="7414" y="-410"/>
                    <a:pt x="3967" y="1231"/>
                  </a:cubicBezTo>
                  <a:cubicBezTo>
                    <a:pt x="61" y="3089"/>
                    <a:pt x="-935" y="6251"/>
                    <a:pt x="865" y="8785"/>
                  </a:cubicBezTo>
                  <a:lnTo>
                    <a:pt x="8525" y="20442"/>
                  </a:lnTo>
                  <a:cubicBezTo>
                    <a:pt x="9022" y="21190"/>
                    <a:pt x="10708" y="21190"/>
                    <a:pt x="11205" y="20442"/>
                  </a:cubicBezTo>
                  <a:lnTo>
                    <a:pt x="18827" y="8785"/>
                  </a:lnTo>
                  <a:close/>
                </a:path>
              </a:pathLst>
            </a:cu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67" name="Circle">
              <a:extLst>
                <a:ext uri="{FF2B5EF4-FFF2-40B4-BE49-F238E27FC236}">
                  <a16:creationId xmlns:a16="http://schemas.microsoft.com/office/drawing/2014/main" id="{1935E50D-97D1-441E-8159-5F1C8DA0AC66}"/>
                </a:ext>
              </a:extLst>
            </p:cNvPr>
            <p:cNvSpPr/>
            <p:nvPr/>
          </p:nvSpPr>
          <p:spPr>
            <a:xfrm>
              <a:off x="7925224" y="4775083"/>
              <a:ext cx="525781" cy="525779"/>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168" name="Graphic 167" descr="Lightbulb with solid fill">
              <a:extLst>
                <a:ext uri="{FF2B5EF4-FFF2-40B4-BE49-F238E27FC236}">
                  <a16:creationId xmlns:a16="http://schemas.microsoft.com/office/drawing/2014/main" id="{F80D7539-98A4-4E58-B0C5-62DCA404E3E9}"/>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977119" y="4826977"/>
              <a:ext cx="421991" cy="421991"/>
            </a:xfrm>
            <a:prstGeom prst="rect">
              <a:avLst/>
            </a:prstGeom>
          </p:spPr>
        </p:pic>
      </p:grpSp>
      <p:sp>
        <p:nvSpPr>
          <p:cNvPr id="169" name="TextBox 168">
            <a:extLst>
              <a:ext uri="{FF2B5EF4-FFF2-40B4-BE49-F238E27FC236}">
                <a16:creationId xmlns:a16="http://schemas.microsoft.com/office/drawing/2014/main" id="{69D645C1-C11F-4CFC-B606-4DD88800E93B}"/>
              </a:ext>
            </a:extLst>
          </p:cNvPr>
          <p:cNvSpPr txBox="1"/>
          <p:nvPr/>
        </p:nvSpPr>
        <p:spPr>
          <a:xfrm>
            <a:off x="4572001" y="4796446"/>
            <a:ext cx="858380" cy="584775"/>
          </a:xfrm>
          <a:prstGeom prst="rect">
            <a:avLst/>
          </a:prstGeom>
          <a:noFill/>
        </p:spPr>
        <p:txBody>
          <a:bodyPr wrap="square" lIns="0" rIns="0" rtlCol="0" anchor="b">
            <a:spAutoFit/>
          </a:bodyPr>
          <a:lstStyle/>
          <a:p>
            <a:pPr algn="r"/>
            <a:r>
              <a:rPr lang="en-US" sz="1600" b="1" noProof="1">
                <a:solidFill>
                  <a:schemeClr val="bg1"/>
                </a:solidFill>
              </a:rPr>
              <a:t>Lorem Ipsum</a:t>
            </a:r>
          </a:p>
        </p:txBody>
      </p:sp>
      <p:sp>
        <p:nvSpPr>
          <p:cNvPr id="170" name="TextBox 169">
            <a:extLst>
              <a:ext uri="{FF2B5EF4-FFF2-40B4-BE49-F238E27FC236}">
                <a16:creationId xmlns:a16="http://schemas.microsoft.com/office/drawing/2014/main" id="{1932FCDB-4FE1-4D49-B682-FF4A8C1994D4}"/>
              </a:ext>
            </a:extLst>
          </p:cNvPr>
          <p:cNvSpPr txBox="1"/>
          <p:nvPr/>
        </p:nvSpPr>
        <p:spPr>
          <a:xfrm>
            <a:off x="4694631" y="2791223"/>
            <a:ext cx="1234161" cy="338554"/>
          </a:xfrm>
          <a:prstGeom prst="rect">
            <a:avLst/>
          </a:prstGeom>
          <a:noFill/>
        </p:spPr>
        <p:txBody>
          <a:bodyPr wrap="square" lIns="0" rIns="0" rtlCol="0" anchor="b">
            <a:spAutoFit/>
          </a:bodyPr>
          <a:lstStyle/>
          <a:p>
            <a:pPr algn="r"/>
            <a:r>
              <a:rPr lang="en-US" sz="1600" b="1" noProof="1">
                <a:solidFill>
                  <a:schemeClr val="bg1"/>
                </a:solidFill>
              </a:rPr>
              <a:t>Lorem Ipsum</a:t>
            </a:r>
          </a:p>
        </p:txBody>
      </p:sp>
      <p:sp>
        <p:nvSpPr>
          <p:cNvPr id="171" name="TextBox 170">
            <a:extLst>
              <a:ext uri="{FF2B5EF4-FFF2-40B4-BE49-F238E27FC236}">
                <a16:creationId xmlns:a16="http://schemas.microsoft.com/office/drawing/2014/main" id="{096ED497-DA4E-4456-B329-35E7D2A33902}"/>
              </a:ext>
            </a:extLst>
          </p:cNvPr>
          <p:cNvSpPr txBox="1"/>
          <p:nvPr/>
        </p:nvSpPr>
        <p:spPr>
          <a:xfrm>
            <a:off x="7267411" y="4061506"/>
            <a:ext cx="1234161" cy="338554"/>
          </a:xfrm>
          <a:prstGeom prst="rect">
            <a:avLst/>
          </a:prstGeom>
          <a:noFill/>
        </p:spPr>
        <p:txBody>
          <a:bodyPr wrap="square" lIns="0" rIns="0" rtlCol="0" anchor="b">
            <a:spAutoFit/>
          </a:bodyPr>
          <a:lstStyle/>
          <a:p>
            <a:r>
              <a:rPr lang="en-US" sz="1600" b="1" noProof="1">
                <a:solidFill>
                  <a:schemeClr val="bg1"/>
                </a:solidFill>
              </a:rPr>
              <a:t>Lorem Ipsum</a:t>
            </a:r>
          </a:p>
        </p:txBody>
      </p:sp>
      <p:sp>
        <p:nvSpPr>
          <p:cNvPr id="172" name="TextBox 171">
            <a:extLst>
              <a:ext uri="{FF2B5EF4-FFF2-40B4-BE49-F238E27FC236}">
                <a16:creationId xmlns:a16="http://schemas.microsoft.com/office/drawing/2014/main" id="{24207F3F-8FBB-41AD-B743-D4914737B6D6}"/>
              </a:ext>
            </a:extLst>
          </p:cNvPr>
          <p:cNvSpPr txBox="1"/>
          <p:nvPr/>
        </p:nvSpPr>
        <p:spPr>
          <a:xfrm>
            <a:off x="8083775" y="2139593"/>
            <a:ext cx="1060225" cy="584775"/>
          </a:xfrm>
          <a:prstGeom prst="rect">
            <a:avLst/>
          </a:prstGeom>
          <a:noFill/>
        </p:spPr>
        <p:txBody>
          <a:bodyPr wrap="square" lIns="0" rIns="0" rtlCol="0" anchor="b">
            <a:spAutoFit/>
          </a:bodyPr>
          <a:lstStyle/>
          <a:p>
            <a:r>
              <a:rPr lang="en-US" sz="1600" b="1" noProof="1">
                <a:solidFill>
                  <a:schemeClr val="bg1"/>
                </a:solidFill>
              </a:rPr>
              <a:t>Lorem Ipsum</a:t>
            </a:r>
          </a:p>
        </p:txBody>
      </p:sp>
      <p:sp>
        <p:nvSpPr>
          <p:cNvPr id="173" name="TextBox 172">
            <a:extLst>
              <a:ext uri="{FF2B5EF4-FFF2-40B4-BE49-F238E27FC236}">
                <a16:creationId xmlns:a16="http://schemas.microsoft.com/office/drawing/2014/main" id="{E2A31BDC-1F66-455C-8A27-70B840DB4A6A}"/>
              </a:ext>
            </a:extLst>
          </p:cNvPr>
          <p:cNvSpPr txBox="1"/>
          <p:nvPr/>
        </p:nvSpPr>
        <p:spPr>
          <a:xfrm>
            <a:off x="5542271" y="1035637"/>
            <a:ext cx="1816700" cy="338554"/>
          </a:xfrm>
          <a:prstGeom prst="rect">
            <a:avLst/>
          </a:prstGeom>
          <a:noFill/>
        </p:spPr>
        <p:txBody>
          <a:bodyPr wrap="square" lIns="0" rIns="0" rtlCol="0" anchor="b">
            <a:spAutoFit/>
          </a:bodyPr>
          <a:lstStyle/>
          <a:p>
            <a:pPr algn="r"/>
            <a:r>
              <a:rPr lang="en-US" sz="1600" b="1" noProof="1">
                <a:solidFill>
                  <a:schemeClr val="bg1"/>
                </a:solidFill>
              </a:rPr>
              <a:t>Lorem Ipsum</a:t>
            </a:r>
          </a:p>
        </p:txBody>
      </p:sp>
    </p:spTree>
    <p:extLst>
      <p:ext uri="{BB962C8B-B14F-4D97-AF65-F5344CB8AC3E}">
        <p14:creationId xmlns:p14="http://schemas.microsoft.com/office/powerpoint/2010/main" val="3348289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10277</TotalTime>
  <Words>391</Words>
  <PresentationFormat>On-screen Show (4:3)</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Zigzag Road – Slide Template</vt:lpstr>
      <vt:lpstr>Zigzag Road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Zigzag Road</dc:title>
  <dc:creator>PresentationGO.com</dc:creator>
  <dc:description>© Copyright PresentationGO.com</dc:description>
  <dcterms:created xsi:type="dcterms:W3CDTF">2014-11-26T05:14:11Z</dcterms:created>
  <dcterms:modified xsi:type="dcterms:W3CDTF">2021-09-08T17:12:23Z</dcterms:modified>
  <cp:category>Graphics &amp; Metaphors</cp:category>
</cp:coreProperties>
</file>