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61"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96433" autoAdjust="0"/>
  </p:normalViewPr>
  <p:slideViewPr>
    <p:cSldViewPr snapToGrid="0" showGuides="1">
      <p:cViewPr varScale="1">
        <p:scale>
          <a:sx n="151" d="100"/>
          <a:sy n="151" d="100"/>
        </p:scale>
        <p:origin x="546"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67915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38785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Zigzag Shaped Road – Slide Template</a:t>
            </a:r>
          </a:p>
        </p:txBody>
      </p:sp>
      <p:grpSp>
        <p:nvGrpSpPr>
          <p:cNvPr id="48" name="Group 47">
            <a:extLst>
              <a:ext uri="{FF2B5EF4-FFF2-40B4-BE49-F238E27FC236}">
                <a16:creationId xmlns:a16="http://schemas.microsoft.com/office/drawing/2014/main" id="{1F9225E0-83A0-4C2D-A233-39FEF9F7E2FD}"/>
              </a:ext>
            </a:extLst>
          </p:cNvPr>
          <p:cNvGrpSpPr/>
          <p:nvPr/>
        </p:nvGrpSpPr>
        <p:grpSpPr>
          <a:xfrm>
            <a:off x="1421894" y="1280283"/>
            <a:ext cx="4829745" cy="2021461"/>
            <a:chOff x="8921977" y="1471694"/>
            <a:chExt cx="2926080" cy="514146"/>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421894" y="3621248"/>
            <a:ext cx="4829745" cy="2021461"/>
            <a:chOff x="8921977" y="1471694"/>
            <a:chExt cx="2926080" cy="514146"/>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507474" y="1155583"/>
            <a:ext cx="722532" cy="970445"/>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597365" y="3463438"/>
            <a:ext cx="529533" cy="896071"/>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8" name="Group 7">
            <a:extLst>
              <a:ext uri="{FF2B5EF4-FFF2-40B4-BE49-F238E27FC236}">
                <a16:creationId xmlns:a16="http://schemas.microsoft.com/office/drawing/2014/main" id="{AB253167-414E-4274-BE52-7967A8E97784}"/>
              </a:ext>
            </a:extLst>
          </p:cNvPr>
          <p:cNvGrpSpPr/>
          <p:nvPr/>
        </p:nvGrpSpPr>
        <p:grpSpPr>
          <a:xfrm>
            <a:off x="7950200" y="1676283"/>
            <a:ext cx="2316571" cy="4683762"/>
            <a:chOff x="7950200" y="1676283"/>
            <a:chExt cx="2316571" cy="4683762"/>
          </a:xfrm>
        </p:grpSpPr>
        <p:sp>
          <p:nvSpPr>
            <p:cNvPr id="67" name="Freeform: Shape 66">
              <a:extLst>
                <a:ext uri="{FF2B5EF4-FFF2-40B4-BE49-F238E27FC236}">
                  <a16:creationId xmlns:a16="http://schemas.microsoft.com/office/drawing/2014/main" id="{FB6ECCFB-C530-473A-8980-09845CFC4FED}"/>
                </a:ext>
              </a:extLst>
            </p:cNvPr>
            <p:cNvSpPr/>
            <p:nvPr/>
          </p:nvSpPr>
          <p:spPr>
            <a:xfrm>
              <a:off x="7951180" y="1676283"/>
              <a:ext cx="2315591" cy="4683762"/>
            </a:xfrm>
            <a:custGeom>
              <a:avLst/>
              <a:gdLst>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73480 w 2315591"/>
                <a:gd name="connsiteY58" fmla="*/ 2133194 h 4683762"/>
                <a:gd name="connsiteX59" fmla="*/ 469830 w 2315591"/>
                <a:gd name="connsiteY59" fmla="*/ 2052215 h 4683762"/>
                <a:gd name="connsiteX60" fmla="*/ 519406 w 2315591"/>
                <a:gd name="connsiteY60" fmla="*/ 1878262 h 4683762"/>
                <a:gd name="connsiteX61" fmla="*/ 633613 w 2315591"/>
                <a:gd name="connsiteY61" fmla="*/ 1729766 h 4683762"/>
                <a:gd name="connsiteX62" fmla="*/ 800085 w 2315591"/>
                <a:gd name="connsiteY62" fmla="*/ 1623061 h 4683762"/>
                <a:gd name="connsiteX63" fmla="*/ 1795352 w 2315591"/>
                <a:gd name="connsiteY63" fmla="*/ 1192245 h 4683762"/>
                <a:gd name="connsiteX64" fmla="*/ 1391877 w 2315591"/>
                <a:gd name="connsiteY64" fmla="*/ 621124 h 4683762"/>
                <a:gd name="connsiteX65" fmla="*/ 1352517 w 2315591"/>
                <a:gd name="connsiteY65" fmla="*/ 514419 h 4683762"/>
                <a:gd name="connsiteX66" fmla="*/ 1356147 w 2315591"/>
                <a:gd name="connsiteY66" fmla="*/ 461942 h 4683762"/>
                <a:gd name="connsiteX67" fmla="*/ 1360435 w 2315591"/>
                <a:gd name="connsiteY67" fmla="*/ 449922 h 4683762"/>
                <a:gd name="connsiteX68" fmla="*/ 1352516 w 2315591"/>
                <a:gd name="connsiteY68" fmla="*/ 412819 h 4683762"/>
                <a:gd name="connsiteX69" fmla="*/ 1374132 w 2315591"/>
                <a:gd name="connsiteY69" fmla="*/ 309933 h 4683762"/>
                <a:gd name="connsiteX70" fmla="*/ 1447797 w 2315591"/>
                <a:gd name="connsiteY70" fmla="*/ 221047 h 4683762"/>
                <a:gd name="connsiteX71" fmla="*/ 1567166 w 2315591"/>
                <a:gd name="connsiteY71" fmla="*/ 156133 h 4683762"/>
                <a:gd name="connsiteX72" fmla="*/ 1972268 w 2315591"/>
                <a:gd name="connsiteY72" fmla="*/ 12728 h 4683762"/>
                <a:gd name="connsiteX73" fmla="*/ 1992593 w 2315591"/>
                <a:gd name="connsiteY73" fmla="*/ 6364 h 4683762"/>
                <a:gd name="connsiteX74" fmla="*/ 2012918 w 2315591"/>
                <a:gd name="connsiteY74" fmla="*/ 2546 h 4683762"/>
                <a:gd name="connsiteX75" fmla="*/ 2034534 w 2315591"/>
                <a:gd name="connsiteY75"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69830 w 2315591"/>
                <a:gd name="connsiteY58" fmla="*/ 2052215 h 4683762"/>
                <a:gd name="connsiteX59" fmla="*/ 519406 w 2315591"/>
                <a:gd name="connsiteY59" fmla="*/ 1878262 h 4683762"/>
                <a:gd name="connsiteX60" fmla="*/ 633613 w 2315591"/>
                <a:gd name="connsiteY60" fmla="*/ 1729766 h 4683762"/>
                <a:gd name="connsiteX61" fmla="*/ 800085 w 2315591"/>
                <a:gd name="connsiteY61" fmla="*/ 1623061 h 4683762"/>
                <a:gd name="connsiteX62" fmla="*/ 1795352 w 2315591"/>
                <a:gd name="connsiteY62" fmla="*/ 1192245 h 4683762"/>
                <a:gd name="connsiteX63" fmla="*/ 1391877 w 2315591"/>
                <a:gd name="connsiteY63" fmla="*/ 621124 h 4683762"/>
                <a:gd name="connsiteX64" fmla="*/ 1352517 w 2315591"/>
                <a:gd name="connsiteY64" fmla="*/ 514419 h 4683762"/>
                <a:gd name="connsiteX65" fmla="*/ 1356147 w 2315591"/>
                <a:gd name="connsiteY65" fmla="*/ 461942 h 4683762"/>
                <a:gd name="connsiteX66" fmla="*/ 1360435 w 2315591"/>
                <a:gd name="connsiteY66" fmla="*/ 449922 h 4683762"/>
                <a:gd name="connsiteX67" fmla="*/ 1352516 w 2315591"/>
                <a:gd name="connsiteY67" fmla="*/ 412819 h 4683762"/>
                <a:gd name="connsiteX68" fmla="*/ 1374132 w 2315591"/>
                <a:gd name="connsiteY68" fmla="*/ 309933 h 4683762"/>
                <a:gd name="connsiteX69" fmla="*/ 1447797 w 2315591"/>
                <a:gd name="connsiteY69" fmla="*/ 221047 h 4683762"/>
                <a:gd name="connsiteX70" fmla="*/ 1567166 w 2315591"/>
                <a:gd name="connsiteY70" fmla="*/ 156133 h 4683762"/>
                <a:gd name="connsiteX71" fmla="*/ 1972268 w 2315591"/>
                <a:gd name="connsiteY71" fmla="*/ 12728 h 4683762"/>
                <a:gd name="connsiteX72" fmla="*/ 1992593 w 2315591"/>
                <a:gd name="connsiteY72" fmla="*/ 6364 h 4683762"/>
                <a:gd name="connsiteX73" fmla="*/ 2012918 w 2315591"/>
                <a:gd name="connsiteY73" fmla="*/ 2546 h 4683762"/>
                <a:gd name="connsiteX74" fmla="*/ 2034534 w 2315591"/>
                <a:gd name="connsiteY74"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15482 w 2315591"/>
                <a:gd name="connsiteY23" fmla="*/ 1318949 h 4683762"/>
                <a:gd name="connsiteX24" fmla="*/ 2304997 w 2315591"/>
                <a:gd name="connsiteY24" fmla="*/ 1388212 h 4683762"/>
                <a:gd name="connsiteX25" fmla="*/ 2232623 w 2315591"/>
                <a:gd name="connsiteY25" fmla="*/ 1517616 h 4683762"/>
                <a:gd name="connsiteX26" fmla="*/ 2094219 w 2315591"/>
                <a:gd name="connsiteY26" fmla="*/ 1617956 h 4683762"/>
                <a:gd name="connsiteX27" fmla="*/ 1040559 w 2315591"/>
                <a:gd name="connsiteY27" fmla="*/ 2108178 h 4683762"/>
                <a:gd name="connsiteX28" fmla="*/ 1541680 w 2315591"/>
                <a:gd name="connsiteY28" fmla="*/ 3113961 h 4683762"/>
                <a:gd name="connsiteX29" fmla="*/ 1607817 w 2315591"/>
                <a:gd name="connsiteY29" fmla="*/ 3355373 h 4683762"/>
                <a:gd name="connsiteX30" fmla="*/ 1606328 w 2315591"/>
                <a:gd name="connsiteY30" fmla="*/ 3448271 h 4683762"/>
                <a:gd name="connsiteX31" fmla="*/ 1607817 w 2315591"/>
                <a:gd name="connsiteY31" fmla="*/ 3456973 h 4683762"/>
                <a:gd name="connsiteX32" fmla="*/ 1579856 w 2315591"/>
                <a:gd name="connsiteY32" fmla="*/ 3715993 h 4683762"/>
                <a:gd name="connsiteX33" fmla="*/ 1460487 w 2315591"/>
                <a:gd name="connsiteY33" fmla="*/ 3961223 h 4683762"/>
                <a:gd name="connsiteX34" fmla="*/ 1252183 w 2315591"/>
                <a:gd name="connsiteY34" fmla="*/ 4154268 h 4683762"/>
                <a:gd name="connsiteX35" fmla="*/ 463486 w 2315591"/>
                <a:gd name="connsiteY35" fmla="*/ 4635607 h 4683762"/>
                <a:gd name="connsiteX36" fmla="*/ 421546 w 2315591"/>
                <a:gd name="connsiteY36" fmla="*/ 4657033 h 4683762"/>
                <a:gd name="connsiteX37" fmla="*/ 378423 w 2315591"/>
                <a:gd name="connsiteY37" fmla="*/ 4672307 h 4683762"/>
                <a:gd name="connsiteX38" fmla="*/ 335192 w 2315591"/>
                <a:gd name="connsiteY38" fmla="*/ 4681217 h 4683762"/>
                <a:gd name="connsiteX39" fmla="*/ 293251 w 2315591"/>
                <a:gd name="connsiteY39" fmla="*/ 4683762 h 4683762"/>
                <a:gd name="connsiteX40" fmla="*/ 200552 w 2315591"/>
                <a:gd name="connsiteY40" fmla="*/ 4667216 h 4683762"/>
                <a:gd name="connsiteX41" fmla="*/ 119359 w 2315591"/>
                <a:gd name="connsiteY41" fmla="*/ 4620333 h 4683762"/>
                <a:gd name="connsiteX42" fmla="*/ 55803 w 2315591"/>
                <a:gd name="connsiteY42" fmla="*/ 4546510 h 4683762"/>
                <a:gd name="connsiteX43" fmla="*/ 13863 w 2315591"/>
                <a:gd name="connsiteY43" fmla="*/ 4448714 h 4683762"/>
                <a:gd name="connsiteX44" fmla="*/ 2437 w 2315591"/>
                <a:gd name="connsiteY44" fmla="*/ 4321426 h 4683762"/>
                <a:gd name="connsiteX45" fmla="*/ 697 w 2315591"/>
                <a:gd name="connsiteY45" fmla="*/ 4269570 h 4683762"/>
                <a:gd name="connsiteX46" fmla="*/ 379 w 2315591"/>
                <a:gd name="connsiteY46" fmla="*/ 4267695 h 4683762"/>
                <a:gd name="connsiteX47" fmla="*/ 437 w 2315591"/>
                <a:gd name="connsiteY47" fmla="*/ 4261811 h 4683762"/>
                <a:gd name="connsiteX48" fmla="*/ 0 w 2315591"/>
                <a:gd name="connsiteY48" fmla="*/ 4248798 h 4683762"/>
                <a:gd name="connsiteX49" fmla="*/ 1171 w 2315591"/>
                <a:gd name="connsiteY49" fmla="*/ 4187272 h 4683762"/>
                <a:gd name="connsiteX50" fmla="*/ 1172 w 2315591"/>
                <a:gd name="connsiteY50" fmla="*/ 4187163 h 4683762"/>
                <a:gd name="connsiteX51" fmla="*/ 40532 w 2315591"/>
                <a:gd name="connsiteY51" fmla="*/ 4033576 h 4683762"/>
                <a:gd name="connsiteX52" fmla="*/ 121832 w 2315591"/>
                <a:gd name="connsiteY52" fmla="*/ 3901414 h 4683762"/>
                <a:gd name="connsiteX53" fmla="*/ 237437 w 2315591"/>
                <a:gd name="connsiteY53" fmla="*/ 3806165 h 4683762"/>
                <a:gd name="connsiteX54" fmla="*/ 944959 w 2315591"/>
                <a:gd name="connsiteY54" fmla="*/ 3413583 h 4683762"/>
                <a:gd name="connsiteX55" fmla="*/ 499082 w 2315591"/>
                <a:gd name="connsiteY55" fmla="*/ 2335616 h 4683762"/>
                <a:gd name="connsiteX56" fmla="*/ 469831 w 2315591"/>
                <a:gd name="connsiteY56" fmla="*/ 2153815 h 4683762"/>
                <a:gd name="connsiteX57" fmla="*/ 469830 w 2315591"/>
                <a:gd name="connsiteY57" fmla="*/ 2052215 h 4683762"/>
                <a:gd name="connsiteX58" fmla="*/ 519406 w 2315591"/>
                <a:gd name="connsiteY58" fmla="*/ 1878262 h 4683762"/>
                <a:gd name="connsiteX59" fmla="*/ 633613 w 2315591"/>
                <a:gd name="connsiteY59" fmla="*/ 1729766 h 4683762"/>
                <a:gd name="connsiteX60" fmla="*/ 800085 w 2315591"/>
                <a:gd name="connsiteY60" fmla="*/ 1623061 h 4683762"/>
                <a:gd name="connsiteX61" fmla="*/ 1795352 w 2315591"/>
                <a:gd name="connsiteY61" fmla="*/ 1192245 h 4683762"/>
                <a:gd name="connsiteX62" fmla="*/ 1391877 w 2315591"/>
                <a:gd name="connsiteY62" fmla="*/ 621124 h 4683762"/>
                <a:gd name="connsiteX63" fmla="*/ 1352517 w 2315591"/>
                <a:gd name="connsiteY63" fmla="*/ 514419 h 4683762"/>
                <a:gd name="connsiteX64" fmla="*/ 1356147 w 2315591"/>
                <a:gd name="connsiteY64" fmla="*/ 461942 h 4683762"/>
                <a:gd name="connsiteX65" fmla="*/ 1360435 w 2315591"/>
                <a:gd name="connsiteY65" fmla="*/ 449922 h 4683762"/>
                <a:gd name="connsiteX66" fmla="*/ 1352516 w 2315591"/>
                <a:gd name="connsiteY66" fmla="*/ 412819 h 4683762"/>
                <a:gd name="connsiteX67" fmla="*/ 1374132 w 2315591"/>
                <a:gd name="connsiteY67" fmla="*/ 309933 h 4683762"/>
                <a:gd name="connsiteX68" fmla="*/ 1447797 w 2315591"/>
                <a:gd name="connsiteY68" fmla="*/ 221047 h 4683762"/>
                <a:gd name="connsiteX69" fmla="*/ 1567166 w 2315591"/>
                <a:gd name="connsiteY69" fmla="*/ 156133 h 4683762"/>
                <a:gd name="connsiteX70" fmla="*/ 1972268 w 2315591"/>
                <a:gd name="connsiteY70" fmla="*/ 12728 h 4683762"/>
                <a:gd name="connsiteX71" fmla="*/ 1992593 w 2315591"/>
                <a:gd name="connsiteY71" fmla="*/ 6364 h 4683762"/>
                <a:gd name="connsiteX72" fmla="*/ 2012918 w 2315591"/>
                <a:gd name="connsiteY72" fmla="*/ 2546 h 4683762"/>
                <a:gd name="connsiteX73" fmla="*/ 2034534 w 2315591"/>
                <a:gd name="connsiteY73" fmla="*/ 0 h 46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315591" h="4683762">
                  <a:moveTo>
                    <a:pt x="2034534" y="0"/>
                  </a:moveTo>
                  <a:lnTo>
                    <a:pt x="2034535" y="0"/>
                  </a:lnTo>
                  <a:lnTo>
                    <a:pt x="2034535" y="0"/>
                  </a:lnTo>
                  <a:lnTo>
                    <a:pt x="2052792" y="1081"/>
                  </a:lnTo>
                  <a:lnTo>
                    <a:pt x="2056041" y="1273"/>
                  </a:lnTo>
                  <a:lnTo>
                    <a:pt x="2056042" y="1273"/>
                  </a:lnTo>
                  <a:lnTo>
                    <a:pt x="2056042" y="1273"/>
                  </a:lnTo>
                  <a:cubicBezTo>
                    <a:pt x="2072604" y="1273"/>
                    <a:pt x="2089057" y="2546"/>
                    <a:pt x="2105618" y="5091"/>
                  </a:cubicBezTo>
                  <a:cubicBezTo>
                    <a:pt x="2122072" y="7637"/>
                    <a:pt x="2137342" y="12728"/>
                    <a:pt x="2152613" y="17819"/>
                  </a:cubicBezTo>
                  <a:cubicBezTo>
                    <a:pt x="2167884" y="22911"/>
                    <a:pt x="2181864" y="30548"/>
                    <a:pt x="2194554" y="38185"/>
                  </a:cubicBezTo>
                  <a:cubicBezTo>
                    <a:pt x="2207244" y="45822"/>
                    <a:pt x="2219933" y="55792"/>
                    <a:pt x="2228859" y="65975"/>
                  </a:cubicBezTo>
                  <a:cubicBezTo>
                    <a:pt x="2242732" y="81249"/>
                    <a:pt x="2252948" y="97795"/>
                    <a:pt x="2256712" y="114342"/>
                  </a:cubicBezTo>
                  <a:cubicBezTo>
                    <a:pt x="2256712" y="114348"/>
                    <a:pt x="2256713" y="114353"/>
                    <a:pt x="2256713" y="114359"/>
                  </a:cubicBezTo>
                  <a:lnTo>
                    <a:pt x="2260098" y="138897"/>
                  </a:lnTo>
                  <a:lnTo>
                    <a:pt x="2259179" y="145305"/>
                  </a:lnTo>
                  <a:lnTo>
                    <a:pt x="2259323" y="147118"/>
                  </a:lnTo>
                  <a:cubicBezTo>
                    <a:pt x="2261064" y="186290"/>
                    <a:pt x="2260194" y="239809"/>
                    <a:pt x="2256712" y="264097"/>
                  </a:cubicBezTo>
                  <a:cubicBezTo>
                    <a:pt x="2251658" y="279371"/>
                    <a:pt x="2242732" y="294645"/>
                    <a:pt x="2228859" y="308646"/>
                  </a:cubicBezTo>
                  <a:cubicBezTo>
                    <a:pt x="2214879" y="321374"/>
                    <a:pt x="2195737" y="332830"/>
                    <a:pt x="2174229" y="341739"/>
                  </a:cubicBezTo>
                  <a:lnTo>
                    <a:pt x="1818232" y="475829"/>
                  </a:lnTo>
                  <a:lnTo>
                    <a:pt x="2245312" y="1015925"/>
                  </a:lnTo>
                  <a:cubicBezTo>
                    <a:pt x="2278327" y="1057928"/>
                    <a:pt x="2298652" y="1102265"/>
                    <a:pt x="2308868" y="1148086"/>
                  </a:cubicBezTo>
                  <a:cubicBezTo>
                    <a:pt x="2313922" y="1170997"/>
                    <a:pt x="2316127" y="1194173"/>
                    <a:pt x="2315482" y="1217349"/>
                  </a:cubicBezTo>
                  <a:lnTo>
                    <a:pt x="2315482" y="1318949"/>
                  </a:lnTo>
                  <a:cubicBezTo>
                    <a:pt x="2314837" y="1342125"/>
                    <a:pt x="2311342" y="1365301"/>
                    <a:pt x="2304997" y="1388212"/>
                  </a:cubicBezTo>
                  <a:cubicBezTo>
                    <a:pt x="2292308" y="1433821"/>
                    <a:pt x="2268218" y="1478370"/>
                    <a:pt x="2232623" y="1517616"/>
                  </a:cubicBezTo>
                  <a:cubicBezTo>
                    <a:pt x="2197027" y="1557073"/>
                    <a:pt x="2151323" y="1591227"/>
                    <a:pt x="2094219" y="1617956"/>
                  </a:cubicBezTo>
                  <a:lnTo>
                    <a:pt x="1040559" y="2108178"/>
                  </a:lnTo>
                  <a:lnTo>
                    <a:pt x="1541680" y="3113961"/>
                  </a:lnTo>
                  <a:cubicBezTo>
                    <a:pt x="1579856" y="3190330"/>
                    <a:pt x="1601472" y="3271579"/>
                    <a:pt x="1607817" y="3355373"/>
                  </a:cubicBezTo>
                  <a:cubicBezTo>
                    <a:pt x="1607321" y="3386339"/>
                    <a:pt x="1606824" y="3417305"/>
                    <a:pt x="1606328" y="3448271"/>
                  </a:cubicBezTo>
                  <a:lnTo>
                    <a:pt x="1607817" y="3456973"/>
                  </a:lnTo>
                  <a:cubicBezTo>
                    <a:pt x="1614162" y="3543313"/>
                    <a:pt x="1605236" y="3630926"/>
                    <a:pt x="1579856" y="3715993"/>
                  </a:cubicBezTo>
                  <a:cubicBezTo>
                    <a:pt x="1554477" y="3802332"/>
                    <a:pt x="1515010" y="3886127"/>
                    <a:pt x="1460487" y="3961223"/>
                  </a:cubicBezTo>
                  <a:cubicBezTo>
                    <a:pt x="1404567" y="4037380"/>
                    <a:pt x="1334666" y="4103355"/>
                    <a:pt x="1252183" y="4154268"/>
                  </a:cubicBezTo>
                  <a:lnTo>
                    <a:pt x="463486" y="4635607"/>
                  </a:lnTo>
                  <a:cubicBezTo>
                    <a:pt x="449506" y="4644305"/>
                    <a:pt x="435526" y="4651942"/>
                    <a:pt x="421546" y="4657033"/>
                  </a:cubicBezTo>
                  <a:cubicBezTo>
                    <a:pt x="407566" y="4663397"/>
                    <a:pt x="393586" y="4668488"/>
                    <a:pt x="378423" y="4672307"/>
                  </a:cubicBezTo>
                  <a:cubicBezTo>
                    <a:pt x="364442" y="4676125"/>
                    <a:pt x="350462" y="4679944"/>
                    <a:pt x="335192" y="4681217"/>
                  </a:cubicBezTo>
                  <a:cubicBezTo>
                    <a:pt x="321211" y="4683762"/>
                    <a:pt x="307231" y="4683762"/>
                    <a:pt x="293251" y="4683762"/>
                  </a:cubicBezTo>
                  <a:cubicBezTo>
                    <a:pt x="261527" y="4683762"/>
                    <a:pt x="229803" y="4678671"/>
                    <a:pt x="200552" y="4667216"/>
                  </a:cubicBezTo>
                  <a:cubicBezTo>
                    <a:pt x="171408" y="4657033"/>
                    <a:pt x="143448" y="4640486"/>
                    <a:pt x="119359" y="4620333"/>
                  </a:cubicBezTo>
                  <a:cubicBezTo>
                    <a:pt x="95163" y="4599968"/>
                    <a:pt x="73547" y="4575784"/>
                    <a:pt x="55803" y="4546510"/>
                  </a:cubicBezTo>
                  <a:cubicBezTo>
                    <a:pt x="38059" y="4517447"/>
                    <a:pt x="24079" y="4484353"/>
                    <a:pt x="13863" y="4448714"/>
                  </a:cubicBezTo>
                  <a:cubicBezTo>
                    <a:pt x="9311" y="4418769"/>
                    <a:pt x="5027" y="4370679"/>
                    <a:pt x="2437" y="4321426"/>
                  </a:cubicBezTo>
                  <a:lnTo>
                    <a:pt x="697" y="4269570"/>
                  </a:lnTo>
                  <a:lnTo>
                    <a:pt x="379" y="4267695"/>
                  </a:lnTo>
                  <a:cubicBezTo>
                    <a:pt x="398" y="4265734"/>
                    <a:pt x="418" y="4263772"/>
                    <a:pt x="437" y="4261811"/>
                  </a:cubicBezTo>
                  <a:cubicBezTo>
                    <a:pt x="291" y="4257473"/>
                    <a:pt x="146" y="4253136"/>
                    <a:pt x="0" y="4248798"/>
                  </a:cubicBezTo>
                  <a:cubicBezTo>
                    <a:pt x="390" y="4228289"/>
                    <a:pt x="781" y="4207781"/>
                    <a:pt x="1171" y="4187272"/>
                  </a:cubicBezTo>
                  <a:cubicBezTo>
                    <a:pt x="1171" y="4187236"/>
                    <a:pt x="1172" y="4187199"/>
                    <a:pt x="1172" y="4187163"/>
                  </a:cubicBezTo>
                  <a:cubicBezTo>
                    <a:pt x="6226" y="4133916"/>
                    <a:pt x="19024" y="4081731"/>
                    <a:pt x="40532" y="4033576"/>
                  </a:cubicBezTo>
                  <a:cubicBezTo>
                    <a:pt x="60857" y="3985208"/>
                    <a:pt x="88817" y="3940872"/>
                    <a:pt x="121832" y="3901414"/>
                  </a:cubicBezTo>
                  <a:cubicBezTo>
                    <a:pt x="154846" y="3863442"/>
                    <a:pt x="194206" y="3830348"/>
                    <a:pt x="237437" y="3806165"/>
                  </a:cubicBezTo>
                  <a:lnTo>
                    <a:pt x="944959" y="3413583"/>
                  </a:lnTo>
                  <a:lnTo>
                    <a:pt x="499082" y="2335616"/>
                  </a:lnTo>
                  <a:cubicBezTo>
                    <a:pt x="474886" y="2277066"/>
                    <a:pt x="466067" y="2214910"/>
                    <a:pt x="469831" y="2153815"/>
                  </a:cubicBezTo>
                  <a:cubicBezTo>
                    <a:pt x="469831" y="2119948"/>
                    <a:pt x="469830" y="2086082"/>
                    <a:pt x="469830" y="2052215"/>
                  </a:cubicBezTo>
                  <a:cubicBezTo>
                    <a:pt x="473594" y="1992604"/>
                    <a:pt x="491446" y="1932994"/>
                    <a:pt x="519406" y="1878262"/>
                  </a:cubicBezTo>
                  <a:cubicBezTo>
                    <a:pt x="547259" y="1823743"/>
                    <a:pt x="585435" y="1774103"/>
                    <a:pt x="633613" y="1729766"/>
                  </a:cubicBezTo>
                  <a:cubicBezTo>
                    <a:pt x="680608" y="1686490"/>
                    <a:pt x="736529" y="1649791"/>
                    <a:pt x="800085" y="1623061"/>
                  </a:cubicBezTo>
                  <a:lnTo>
                    <a:pt x="1795352" y="1192245"/>
                  </a:lnTo>
                  <a:lnTo>
                    <a:pt x="1391877" y="621124"/>
                  </a:lnTo>
                  <a:cubicBezTo>
                    <a:pt x="1367788" y="586758"/>
                    <a:pt x="1354991" y="551119"/>
                    <a:pt x="1352517" y="514419"/>
                  </a:cubicBezTo>
                  <a:cubicBezTo>
                    <a:pt x="1351227" y="496599"/>
                    <a:pt x="1352490" y="479098"/>
                    <a:pt x="1356147" y="461942"/>
                  </a:cubicBezTo>
                  <a:lnTo>
                    <a:pt x="1360435" y="449922"/>
                  </a:lnTo>
                  <a:lnTo>
                    <a:pt x="1352516" y="412819"/>
                  </a:lnTo>
                  <a:cubicBezTo>
                    <a:pt x="1349935" y="377180"/>
                    <a:pt x="1357571" y="342814"/>
                    <a:pt x="1374132" y="309933"/>
                  </a:cubicBezTo>
                  <a:cubicBezTo>
                    <a:pt x="1390585" y="278112"/>
                    <a:pt x="1415965" y="247564"/>
                    <a:pt x="1447797" y="221047"/>
                  </a:cubicBezTo>
                  <a:cubicBezTo>
                    <a:pt x="1479521" y="195591"/>
                    <a:pt x="1520171" y="172680"/>
                    <a:pt x="1567166" y="156133"/>
                  </a:cubicBezTo>
                  <a:lnTo>
                    <a:pt x="1972268" y="12728"/>
                  </a:lnTo>
                  <a:cubicBezTo>
                    <a:pt x="1978613" y="10183"/>
                    <a:pt x="1986248" y="8910"/>
                    <a:pt x="1992593" y="6364"/>
                  </a:cubicBezTo>
                  <a:cubicBezTo>
                    <a:pt x="1998938" y="5091"/>
                    <a:pt x="2006573" y="3819"/>
                    <a:pt x="2012918" y="2546"/>
                  </a:cubicBezTo>
                  <a:cubicBezTo>
                    <a:pt x="2020553" y="1273"/>
                    <a:pt x="2026898" y="0"/>
                    <a:pt x="2034534"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Shape">
              <a:extLst>
                <a:ext uri="{FF2B5EF4-FFF2-40B4-BE49-F238E27FC236}">
                  <a16:creationId xmlns:a16="http://schemas.microsoft.com/office/drawing/2014/main" id="{4FC14695-591D-4AA9-9588-94D49D3DFE5F}"/>
                </a:ext>
              </a:extLst>
            </p:cNvPr>
            <p:cNvSpPr/>
            <p:nvPr/>
          </p:nvSpPr>
          <p:spPr>
            <a:xfrm>
              <a:off x="7950200" y="1676283"/>
              <a:ext cx="2316514" cy="4582162"/>
            </a:xfrm>
            <a:custGeom>
              <a:avLst/>
              <a:gdLst/>
              <a:ahLst/>
              <a:cxnLst>
                <a:cxn ang="0">
                  <a:pos x="wd2" y="hd2"/>
                </a:cxn>
                <a:cxn ang="5400000">
                  <a:pos x="wd2" y="hd2"/>
                </a:cxn>
                <a:cxn ang="10800000">
                  <a:pos x="wd2" y="hd2"/>
                </a:cxn>
                <a:cxn ang="16200000">
                  <a:pos x="wd2" y="hd2"/>
                </a:cxn>
              </a:cxnLst>
              <a:rect l="0" t="0" r="r" b="b"/>
              <a:pathLst>
                <a:path w="21541" h="21600" extrusionOk="0">
                  <a:moveTo>
                    <a:pt x="19128" y="6"/>
                  </a:moveTo>
                  <a:cubicBezTo>
                    <a:pt x="19282" y="6"/>
                    <a:pt x="19435" y="12"/>
                    <a:pt x="19589" y="24"/>
                  </a:cubicBezTo>
                  <a:cubicBezTo>
                    <a:pt x="19742" y="36"/>
                    <a:pt x="19884" y="60"/>
                    <a:pt x="20026" y="84"/>
                  </a:cubicBezTo>
                  <a:cubicBezTo>
                    <a:pt x="20168" y="108"/>
                    <a:pt x="20298" y="144"/>
                    <a:pt x="20416" y="180"/>
                  </a:cubicBezTo>
                  <a:cubicBezTo>
                    <a:pt x="20534" y="216"/>
                    <a:pt x="20652" y="263"/>
                    <a:pt x="20735" y="311"/>
                  </a:cubicBezTo>
                  <a:cubicBezTo>
                    <a:pt x="20864" y="383"/>
                    <a:pt x="20959" y="461"/>
                    <a:pt x="20994" y="539"/>
                  </a:cubicBezTo>
                  <a:cubicBezTo>
                    <a:pt x="21042" y="617"/>
                    <a:pt x="21030" y="694"/>
                    <a:pt x="20994" y="766"/>
                  </a:cubicBezTo>
                  <a:cubicBezTo>
                    <a:pt x="20947" y="838"/>
                    <a:pt x="20864" y="910"/>
                    <a:pt x="20735" y="976"/>
                  </a:cubicBezTo>
                  <a:cubicBezTo>
                    <a:pt x="20605" y="1036"/>
                    <a:pt x="20427" y="1090"/>
                    <a:pt x="20227" y="1132"/>
                  </a:cubicBezTo>
                  <a:lnTo>
                    <a:pt x="16341" y="1874"/>
                  </a:lnTo>
                  <a:lnTo>
                    <a:pt x="20888" y="4789"/>
                  </a:lnTo>
                  <a:cubicBezTo>
                    <a:pt x="21195" y="4987"/>
                    <a:pt x="21384" y="5196"/>
                    <a:pt x="21479" y="5412"/>
                  </a:cubicBezTo>
                  <a:cubicBezTo>
                    <a:pt x="21573" y="5628"/>
                    <a:pt x="21561" y="5849"/>
                    <a:pt x="21443" y="6065"/>
                  </a:cubicBezTo>
                  <a:cubicBezTo>
                    <a:pt x="21325" y="6280"/>
                    <a:pt x="21101" y="6490"/>
                    <a:pt x="20770" y="6675"/>
                  </a:cubicBezTo>
                  <a:cubicBezTo>
                    <a:pt x="20439" y="6861"/>
                    <a:pt x="20014" y="7022"/>
                    <a:pt x="19483" y="7148"/>
                  </a:cubicBezTo>
                  <a:lnTo>
                    <a:pt x="9303" y="9549"/>
                  </a:lnTo>
                  <a:lnTo>
                    <a:pt x="14345" y="14679"/>
                  </a:lnTo>
                  <a:cubicBezTo>
                    <a:pt x="14700" y="15039"/>
                    <a:pt x="14901" y="15422"/>
                    <a:pt x="14960" y="15817"/>
                  </a:cubicBezTo>
                  <a:cubicBezTo>
                    <a:pt x="15019" y="16224"/>
                    <a:pt x="14936" y="16637"/>
                    <a:pt x="14700" y="17038"/>
                  </a:cubicBezTo>
                  <a:cubicBezTo>
                    <a:pt x="14464" y="17445"/>
                    <a:pt x="14097" y="17840"/>
                    <a:pt x="13590" y="18194"/>
                  </a:cubicBezTo>
                  <a:cubicBezTo>
                    <a:pt x="13070" y="18553"/>
                    <a:pt x="12420" y="18864"/>
                    <a:pt x="11653" y="19104"/>
                  </a:cubicBezTo>
                  <a:lnTo>
                    <a:pt x="4319" y="21373"/>
                  </a:lnTo>
                  <a:cubicBezTo>
                    <a:pt x="4189" y="21414"/>
                    <a:pt x="4059" y="21450"/>
                    <a:pt x="3929" y="21474"/>
                  </a:cubicBezTo>
                  <a:cubicBezTo>
                    <a:pt x="3799" y="21504"/>
                    <a:pt x="3669" y="21528"/>
                    <a:pt x="3528" y="21546"/>
                  </a:cubicBezTo>
                  <a:cubicBezTo>
                    <a:pt x="3398" y="21564"/>
                    <a:pt x="3268" y="21582"/>
                    <a:pt x="3126" y="21588"/>
                  </a:cubicBezTo>
                  <a:cubicBezTo>
                    <a:pt x="2996" y="21600"/>
                    <a:pt x="2866" y="21600"/>
                    <a:pt x="2736" y="21600"/>
                  </a:cubicBezTo>
                  <a:cubicBezTo>
                    <a:pt x="2441" y="21600"/>
                    <a:pt x="2146" y="21576"/>
                    <a:pt x="1874" y="21522"/>
                  </a:cubicBezTo>
                  <a:cubicBezTo>
                    <a:pt x="1603" y="21474"/>
                    <a:pt x="1343" y="21396"/>
                    <a:pt x="1119" y="21301"/>
                  </a:cubicBezTo>
                  <a:cubicBezTo>
                    <a:pt x="894" y="21205"/>
                    <a:pt x="693" y="21091"/>
                    <a:pt x="528" y="20953"/>
                  </a:cubicBezTo>
                  <a:cubicBezTo>
                    <a:pt x="363" y="20816"/>
                    <a:pt x="233" y="20660"/>
                    <a:pt x="138" y="20492"/>
                  </a:cubicBezTo>
                  <a:cubicBezTo>
                    <a:pt x="8" y="20247"/>
                    <a:pt x="-27" y="19990"/>
                    <a:pt x="20" y="19738"/>
                  </a:cubicBezTo>
                  <a:cubicBezTo>
                    <a:pt x="67" y="19487"/>
                    <a:pt x="186" y="19241"/>
                    <a:pt x="386" y="19014"/>
                  </a:cubicBezTo>
                  <a:cubicBezTo>
                    <a:pt x="575" y="18786"/>
                    <a:pt x="835" y="18577"/>
                    <a:pt x="1142" y="18391"/>
                  </a:cubicBezTo>
                  <a:cubicBezTo>
                    <a:pt x="1449" y="18212"/>
                    <a:pt x="1815" y="18056"/>
                    <a:pt x="2217" y="17942"/>
                  </a:cubicBezTo>
                  <a:lnTo>
                    <a:pt x="9114" y="16002"/>
                  </a:lnTo>
                  <a:lnTo>
                    <a:pt x="4650" y="10531"/>
                  </a:lnTo>
                  <a:cubicBezTo>
                    <a:pt x="4425" y="10255"/>
                    <a:pt x="4343" y="9962"/>
                    <a:pt x="4378" y="9674"/>
                  </a:cubicBezTo>
                  <a:cubicBezTo>
                    <a:pt x="4413" y="9393"/>
                    <a:pt x="4579" y="9112"/>
                    <a:pt x="4839" y="8854"/>
                  </a:cubicBezTo>
                  <a:cubicBezTo>
                    <a:pt x="5098" y="8597"/>
                    <a:pt x="5453" y="8363"/>
                    <a:pt x="5901" y="8154"/>
                  </a:cubicBezTo>
                  <a:cubicBezTo>
                    <a:pt x="6338" y="7950"/>
                    <a:pt x="6858" y="7777"/>
                    <a:pt x="7449" y="7651"/>
                  </a:cubicBezTo>
                  <a:lnTo>
                    <a:pt x="17215" y="5508"/>
                  </a:lnTo>
                  <a:lnTo>
                    <a:pt x="12952" y="2449"/>
                  </a:lnTo>
                  <a:cubicBezTo>
                    <a:pt x="12728" y="2287"/>
                    <a:pt x="12609" y="2119"/>
                    <a:pt x="12586" y="1946"/>
                  </a:cubicBezTo>
                  <a:cubicBezTo>
                    <a:pt x="12562" y="1778"/>
                    <a:pt x="12633" y="1616"/>
                    <a:pt x="12787" y="1461"/>
                  </a:cubicBezTo>
                  <a:cubicBezTo>
                    <a:pt x="12940" y="1311"/>
                    <a:pt x="13176" y="1167"/>
                    <a:pt x="13472" y="1042"/>
                  </a:cubicBezTo>
                  <a:cubicBezTo>
                    <a:pt x="13767" y="922"/>
                    <a:pt x="14145" y="814"/>
                    <a:pt x="14582" y="736"/>
                  </a:cubicBezTo>
                  <a:lnTo>
                    <a:pt x="18349" y="60"/>
                  </a:lnTo>
                  <a:cubicBezTo>
                    <a:pt x="18408" y="48"/>
                    <a:pt x="18479" y="42"/>
                    <a:pt x="18538" y="30"/>
                  </a:cubicBezTo>
                  <a:cubicBezTo>
                    <a:pt x="18597" y="24"/>
                    <a:pt x="18668" y="18"/>
                    <a:pt x="18727" y="12"/>
                  </a:cubicBezTo>
                  <a:cubicBezTo>
                    <a:pt x="18798" y="6"/>
                    <a:pt x="18857" y="0"/>
                    <a:pt x="18928" y="0"/>
                  </a:cubicBezTo>
                  <a:cubicBezTo>
                    <a:pt x="18987" y="6"/>
                    <a:pt x="19058" y="6"/>
                    <a:pt x="19128" y="6"/>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2" name="Shape">
              <a:extLst>
                <a:ext uri="{FF2B5EF4-FFF2-40B4-BE49-F238E27FC236}">
                  <a16:creationId xmlns:a16="http://schemas.microsoft.com/office/drawing/2014/main" id="{CAF457FD-4104-46B7-946B-C795AB6CAC0B}"/>
                </a:ext>
              </a:extLst>
            </p:cNvPr>
            <p:cNvSpPr/>
            <p:nvPr/>
          </p:nvSpPr>
          <p:spPr>
            <a:xfrm>
              <a:off x="9944100" y="1803283"/>
              <a:ext cx="90171" cy="48261"/>
            </a:xfrm>
            <a:custGeom>
              <a:avLst/>
              <a:gdLst/>
              <a:ahLst/>
              <a:cxnLst>
                <a:cxn ang="0">
                  <a:pos x="wd2" y="hd2"/>
                </a:cxn>
                <a:cxn ang="5400000">
                  <a:pos x="wd2" y="hd2"/>
                </a:cxn>
                <a:cxn ang="10800000">
                  <a:pos x="wd2" y="hd2"/>
                </a:cxn>
                <a:cxn ang="16200000">
                  <a:pos x="wd2" y="hd2"/>
                </a:cxn>
              </a:cxnLst>
              <a:rect l="0" t="0" r="r" b="b"/>
              <a:pathLst>
                <a:path w="21600" h="21600" extrusionOk="0">
                  <a:moveTo>
                    <a:pt x="16732" y="0"/>
                  </a:moveTo>
                  <a:lnTo>
                    <a:pt x="21600" y="10232"/>
                  </a:lnTo>
                  <a:lnTo>
                    <a:pt x="4868" y="21600"/>
                  </a:lnTo>
                  <a:lnTo>
                    <a:pt x="0" y="11368"/>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3" name="Shape">
              <a:extLst>
                <a:ext uri="{FF2B5EF4-FFF2-40B4-BE49-F238E27FC236}">
                  <a16:creationId xmlns:a16="http://schemas.microsoft.com/office/drawing/2014/main" id="{1BCE27BA-6068-4697-8C4D-8FA7833F8AAE}"/>
                </a:ext>
              </a:extLst>
            </p:cNvPr>
            <p:cNvSpPr/>
            <p:nvPr/>
          </p:nvSpPr>
          <p:spPr>
            <a:xfrm>
              <a:off x="9563100" y="2209682"/>
              <a:ext cx="120650" cy="125731"/>
            </a:xfrm>
            <a:custGeom>
              <a:avLst/>
              <a:gdLst/>
              <a:ahLst/>
              <a:cxnLst>
                <a:cxn ang="0">
                  <a:pos x="wd2" y="hd2"/>
                </a:cxn>
                <a:cxn ang="5400000">
                  <a:pos x="wd2" y="hd2"/>
                </a:cxn>
                <a:cxn ang="10800000">
                  <a:pos x="wd2" y="hd2"/>
                </a:cxn>
                <a:cxn ang="16200000">
                  <a:pos x="wd2" y="hd2"/>
                </a:cxn>
              </a:cxnLst>
              <a:rect l="0" t="0" r="r" b="b"/>
              <a:pathLst>
                <a:path w="21600" h="21600" extrusionOk="0">
                  <a:moveTo>
                    <a:pt x="0" y="2400"/>
                  </a:moveTo>
                  <a:lnTo>
                    <a:pt x="6594" y="0"/>
                  </a:lnTo>
                  <a:lnTo>
                    <a:pt x="21600" y="19200"/>
                  </a:lnTo>
                  <a:lnTo>
                    <a:pt x="15006"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4" name="Shape">
              <a:extLst>
                <a:ext uri="{FF2B5EF4-FFF2-40B4-BE49-F238E27FC236}">
                  <a16:creationId xmlns:a16="http://schemas.microsoft.com/office/drawing/2014/main" id="{86087ACA-CF0D-4F2C-9026-46E2A63D6C94}"/>
                </a:ext>
              </a:extLst>
            </p:cNvPr>
            <p:cNvSpPr/>
            <p:nvPr/>
          </p:nvSpPr>
          <p:spPr>
            <a:xfrm>
              <a:off x="9740900" y="2438282"/>
              <a:ext cx="128271" cy="135891"/>
            </a:xfrm>
            <a:custGeom>
              <a:avLst/>
              <a:gdLst/>
              <a:ahLst/>
              <a:cxnLst>
                <a:cxn ang="0">
                  <a:pos x="wd2" y="hd2"/>
                </a:cxn>
                <a:cxn ang="5400000">
                  <a:pos x="wd2" y="hd2"/>
                </a:cxn>
                <a:cxn ang="10800000">
                  <a:pos x="wd2" y="hd2"/>
                </a:cxn>
                <a:cxn ang="16200000">
                  <a:pos x="wd2" y="hd2"/>
                </a:cxn>
              </a:cxnLst>
              <a:rect l="0" t="0" r="r" b="b"/>
              <a:pathLst>
                <a:path w="21600" h="21600" extrusionOk="0">
                  <a:moveTo>
                    <a:pt x="21600" y="19178"/>
                  </a:moveTo>
                  <a:lnTo>
                    <a:pt x="15398" y="21600"/>
                  </a:lnTo>
                  <a:lnTo>
                    <a:pt x="0" y="2422"/>
                  </a:lnTo>
                  <a:lnTo>
                    <a:pt x="6202"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5" name="Shape">
              <a:extLst>
                <a:ext uri="{FF2B5EF4-FFF2-40B4-BE49-F238E27FC236}">
                  <a16:creationId xmlns:a16="http://schemas.microsoft.com/office/drawing/2014/main" id="{B4043F87-2695-4037-94F5-3DA1842F03D0}"/>
                </a:ext>
              </a:extLst>
            </p:cNvPr>
            <p:cNvSpPr/>
            <p:nvPr/>
          </p:nvSpPr>
          <p:spPr>
            <a:xfrm>
              <a:off x="9918700" y="2679583"/>
              <a:ext cx="134620" cy="144779"/>
            </a:xfrm>
            <a:custGeom>
              <a:avLst/>
              <a:gdLst/>
              <a:ahLst/>
              <a:cxnLst>
                <a:cxn ang="0">
                  <a:pos x="wd2" y="hd2"/>
                </a:cxn>
                <a:cxn ang="5400000">
                  <a:pos x="wd2" y="hd2"/>
                </a:cxn>
                <a:cxn ang="10800000">
                  <a:pos x="wd2" y="hd2"/>
                </a:cxn>
                <a:cxn ang="16200000">
                  <a:pos x="wd2" y="hd2"/>
                </a:cxn>
              </a:cxnLst>
              <a:rect l="0" t="0" r="r" b="b"/>
              <a:pathLst>
                <a:path w="21600" h="21600" extrusionOk="0">
                  <a:moveTo>
                    <a:pt x="17525" y="13642"/>
                  </a:moveTo>
                  <a:cubicBezTo>
                    <a:pt x="17932" y="14210"/>
                    <a:pt x="18340" y="14779"/>
                    <a:pt x="18747" y="15347"/>
                  </a:cubicBezTo>
                  <a:cubicBezTo>
                    <a:pt x="19155" y="15916"/>
                    <a:pt x="19562" y="16484"/>
                    <a:pt x="19766" y="17053"/>
                  </a:cubicBezTo>
                  <a:cubicBezTo>
                    <a:pt x="20174" y="17621"/>
                    <a:pt x="20377" y="18189"/>
                    <a:pt x="20785" y="18758"/>
                  </a:cubicBezTo>
                  <a:cubicBezTo>
                    <a:pt x="20989" y="19326"/>
                    <a:pt x="21396" y="19895"/>
                    <a:pt x="21600" y="20653"/>
                  </a:cubicBezTo>
                  <a:lnTo>
                    <a:pt x="14468" y="21600"/>
                  </a:lnTo>
                  <a:cubicBezTo>
                    <a:pt x="14264" y="21031"/>
                    <a:pt x="14060" y="20653"/>
                    <a:pt x="13857" y="20084"/>
                  </a:cubicBezTo>
                  <a:cubicBezTo>
                    <a:pt x="13653" y="19705"/>
                    <a:pt x="13449" y="19137"/>
                    <a:pt x="13042" y="18758"/>
                  </a:cubicBezTo>
                  <a:cubicBezTo>
                    <a:pt x="12838" y="18379"/>
                    <a:pt x="12430" y="17810"/>
                    <a:pt x="12226" y="17432"/>
                  </a:cubicBezTo>
                  <a:cubicBezTo>
                    <a:pt x="11819" y="17053"/>
                    <a:pt x="11615" y="16484"/>
                    <a:pt x="11208" y="16105"/>
                  </a:cubicBezTo>
                  <a:lnTo>
                    <a:pt x="0" y="2463"/>
                  </a:lnTo>
                  <a:lnTo>
                    <a:pt x="6113" y="0"/>
                  </a:lnTo>
                  <a:lnTo>
                    <a:pt x="17525" y="13642"/>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6" name="Shape">
              <a:extLst>
                <a:ext uri="{FF2B5EF4-FFF2-40B4-BE49-F238E27FC236}">
                  <a16:creationId xmlns:a16="http://schemas.microsoft.com/office/drawing/2014/main" id="{270133C3-198C-4F23-B371-4F1D8957BD8D}"/>
                </a:ext>
              </a:extLst>
            </p:cNvPr>
            <p:cNvSpPr/>
            <p:nvPr/>
          </p:nvSpPr>
          <p:spPr>
            <a:xfrm>
              <a:off x="9829799" y="2958983"/>
              <a:ext cx="185421" cy="116842"/>
            </a:xfrm>
            <a:custGeom>
              <a:avLst/>
              <a:gdLst/>
              <a:ahLst/>
              <a:cxnLst>
                <a:cxn ang="0">
                  <a:pos x="wd2" y="hd2"/>
                </a:cxn>
                <a:cxn ang="5400000">
                  <a:pos x="wd2" y="hd2"/>
                </a:cxn>
                <a:cxn ang="10800000">
                  <a:pos x="wd2" y="hd2"/>
                </a:cxn>
                <a:cxn ang="16200000">
                  <a:pos x="wd2" y="hd2"/>
                </a:cxn>
              </a:cxnLst>
              <a:rect l="0" t="0" r="r" b="b"/>
              <a:pathLst>
                <a:path w="21600" h="21600" extrusionOk="0">
                  <a:moveTo>
                    <a:pt x="9321" y="8922"/>
                  </a:moveTo>
                  <a:cubicBezTo>
                    <a:pt x="10060" y="8452"/>
                    <a:pt x="10800" y="7748"/>
                    <a:pt x="11540" y="7043"/>
                  </a:cubicBezTo>
                  <a:cubicBezTo>
                    <a:pt x="12279" y="6339"/>
                    <a:pt x="13019" y="5635"/>
                    <a:pt x="13611" y="4930"/>
                  </a:cubicBezTo>
                  <a:cubicBezTo>
                    <a:pt x="14203" y="4226"/>
                    <a:pt x="14943" y="3522"/>
                    <a:pt x="15534" y="2583"/>
                  </a:cubicBezTo>
                  <a:cubicBezTo>
                    <a:pt x="16126" y="1878"/>
                    <a:pt x="16718" y="939"/>
                    <a:pt x="17162" y="0"/>
                  </a:cubicBezTo>
                  <a:lnTo>
                    <a:pt x="21600" y="4461"/>
                  </a:lnTo>
                  <a:cubicBezTo>
                    <a:pt x="21008" y="5635"/>
                    <a:pt x="20268" y="6574"/>
                    <a:pt x="19677" y="7513"/>
                  </a:cubicBezTo>
                  <a:cubicBezTo>
                    <a:pt x="18937" y="8452"/>
                    <a:pt x="18197" y="9392"/>
                    <a:pt x="17458" y="10330"/>
                  </a:cubicBezTo>
                  <a:cubicBezTo>
                    <a:pt x="16718" y="11270"/>
                    <a:pt x="15830" y="11974"/>
                    <a:pt x="14942" y="12913"/>
                  </a:cubicBezTo>
                  <a:cubicBezTo>
                    <a:pt x="14055" y="13617"/>
                    <a:pt x="13167" y="14322"/>
                    <a:pt x="12279" y="15026"/>
                  </a:cubicBezTo>
                  <a:lnTo>
                    <a:pt x="2811" y="21600"/>
                  </a:lnTo>
                  <a:lnTo>
                    <a:pt x="0" y="15261"/>
                  </a:lnTo>
                  <a:lnTo>
                    <a:pt x="9321" y="8922"/>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7" name="Shape">
              <a:extLst>
                <a:ext uri="{FF2B5EF4-FFF2-40B4-BE49-F238E27FC236}">
                  <a16:creationId xmlns:a16="http://schemas.microsoft.com/office/drawing/2014/main" id="{104E263E-3DEA-451A-B628-A9D5BEE8A4BA}"/>
                </a:ext>
              </a:extLst>
            </p:cNvPr>
            <p:cNvSpPr/>
            <p:nvPr/>
          </p:nvSpPr>
          <p:spPr>
            <a:xfrm>
              <a:off x="9486900" y="3111383"/>
              <a:ext cx="199391" cy="113029"/>
            </a:xfrm>
            <a:custGeom>
              <a:avLst/>
              <a:gdLst/>
              <a:ahLst/>
              <a:cxnLst>
                <a:cxn ang="0">
                  <a:pos x="wd2" y="hd2"/>
                </a:cxn>
                <a:cxn ang="5400000">
                  <a:pos x="wd2" y="hd2"/>
                </a:cxn>
                <a:cxn ang="10800000">
                  <a:pos x="wd2" y="hd2"/>
                </a:cxn>
                <a:cxn ang="16200000">
                  <a:pos x="wd2" y="hd2"/>
                </a:cxn>
              </a:cxnLst>
              <a:rect l="0" t="0" r="r" b="b"/>
              <a:pathLst>
                <a:path w="21600" h="21600" extrusionOk="0">
                  <a:moveTo>
                    <a:pt x="0" y="14805"/>
                  </a:moveTo>
                  <a:lnTo>
                    <a:pt x="18986" y="0"/>
                  </a:lnTo>
                  <a:lnTo>
                    <a:pt x="21600" y="6795"/>
                  </a:lnTo>
                  <a:lnTo>
                    <a:pt x="2476"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8" name="Shape">
              <a:extLst>
                <a:ext uri="{FF2B5EF4-FFF2-40B4-BE49-F238E27FC236}">
                  <a16:creationId xmlns:a16="http://schemas.microsoft.com/office/drawing/2014/main" id="{55C5AD7E-E7E2-4702-8096-DF4EF7E93009}"/>
                </a:ext>
              </a:extLst>
            </p:cNvPr>
            <p:cNvSpPr/>
            <p:nvPr/>
          </p:nvSpPr>
          <p:spPr>
            <a:xfrm>
              <a:off x="9118599" y="3276482"/>
              <a:ext cx="207012" cy="119381"/>
            </a:xfrm>
            <a:custGeom>
              <a:avLst/>
              <a:gdLst/>
              <a:ahLst/>
              <a:cxnLst>
                <a:cxn ang="0">
                  <a:pos x="wd2" y="hd2"/>
                </a:cxn>
                <a:cxn ang="5400000">
                  <a:pos x="wd2" y="hd2"/>
                </a:cxn>
                <a:cxn ang="10800000">
                  <a:pos x="wd2" y="hd2"/>
                </a:cxn>
                <a:cxn ang="16200000">
                  <a:pos x="wd2" y="hd2"/>
                </a:cxn>
              </a:cxnLst>
              <a:rect l="0" t="0" r="r" b="b"/>
              <a:pathLst>
                <a:path w="21600" h="21600" extrusionOk="0">
                  <a:moveTo>
                    <a:pt x="0" y="14706"/>
                  </a:moveTo>
                  <a:lnTo>
                    <a:pt x="19215" y="0"/>
                  </a:lnTo>
                  <a:lnTo>
                    <a:pt x="21600" y="6664"/>
                  </a:lnTo>
                  <a:lnTo>
                    <a:pt x="2253"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9" name="Shape">
              <a:extLst>
                <a:ext uri="{FF2B5EF4-FFF2-40B4-BE49-F238E27FC236}">
                  <a16:creationId xmlns:a16="http://schemas.microsoft.com/office/drawing/2014/main" id="{EAD9E7BF-86FD-4469-A0A3-A49A91305142}"/>
                </a:ext>
              </a:extLst>
            </p:cNvPr>
            <p:cNvSpPr/>
            <p:nvPr/>
          </p:nvSpPr>
          <p:spPr>
            <a:xfrm>
              <a:off x="8737600" y="3441583"/>
              <a:ext cx="210820" cy="134620"/>
            </a:xfrm>
            <a:custGeom>
              <a:avLst/>
              <a:gdLst/>
              <a:ahLst/>
              <a:cxnLst>
                <a:cxn ang="0">
                  <a:pos x="wd2" y="hd2"/>
                </a:cxn>
                <a:cxn ang="5400000">
                  <a:pos x="wd2" y="hd2"/>
                </a:cxn>
                <a:cxn ang="10800000">
                  <a:pos x="wd2" y="hd2"/>
                </a:cxn>
                <a:cxn ang="16200000">
                  <a:pos x="wd2" y="hd2"/>
                </a:cxn>
              </a:cxnLst>
              <a:rect l="0" t="0" r="r" b="b"/>
              <a:pathLst>
                <a:path w="21600" h="21600" extrusionOk="0">
                  <a:moveTo>
                    <a:pt x="12231" y="12838"/>
                  </a:moveTo>
                  <a:cubicBezTo>
                    <a:pt x="11451" y="13449"/>
                    <a:pt x="10670" y="14060"/>
                    <a:pt x="9889" y="14672"/>
                  </a:cubicBezTo>
                  <a:cubicBezTo>
                    <a:pt x="9109" y="15283"/>
                    <a:pt x="8458" y="16098"/>
                    <a:pt x="7677" y="16709"/>
                  </a:cubicBezTo>
                  <a:cubicBezTo>
                    <a:pt x="7027" y="17525"/>
                    <a:pt x="6246" y="18136"/>
                    <a:pt x="5595" y="18951"/>
                  </a:cubicBezTo>
                  <a:cubicBezTo>
                    <a:pt x="4945" y="19766"/>
                    <a:pt x="4294" y="20581"/>
                    <a:pt x="3774" y="21600"/>
                  </a:cubicBezTo>
                  <a:lnTo>
                    <a:pt x="0" y="16913"/>
                  </a:lnTo>
                  <a:cubicBezTo>
                    <a:pt x="781" y="15894"/>
                    <a:pt x="1431" y="14875"/>
                    <a:pt x="2212" y="13856"/>
                  </a:cubicBezTo>
                  <a:cubicBezTo>
                    <a:pt x="2993" y="12838"/>
                    <a:pt x="3774" y="12022"/>
                    <a:pt x="4684" y="11004"/>
                  </a:cubicBezTo>
                  <a:cubicBezTo>
                    <a:pt x="5465" y="10188"/>
                    <a:pt x="6376" y="9373"/>
                    <a:pt x="7287" y="8558"/>
                  </a:cubicBezTo>
                  <a:cubicBezTo>
                    <a:pt x="8198" y="7743"/>
                    <a:pt x="9109" y="7132"/>
                    <a:pt x="10019" y="6521"/>
                  </a:cubicBezTo>
                  <a:lnTo>
                    <a:pt x="19518" y="0"/>
                  </a:lnTo>
                  <a:lnTo>
                    <a:pt x="21600" y="6317"/>
                  </a:lnTo>
                  <a:lnTo>
                    <a:pt x="12231" y="12838"/>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0" name="Shape">
              <a:extLst>
                <a:ext uri="{FF2B5EF4-FFF2-40B4-BE49-F238E27FC236}">
                  <a16:creationId xmlns:a16="http://schemas.microsoft.com/office/drawing/2014/main" id="{C7CA308D-53C2-4EEC-AD7D-8711A9A24ACD}"/>
                </a:ext>
              </a:extLst>
            </p:cNvPr>
            <p:cNvSpPr/>
            <p:nvPr/>
          </p:nvSpPr>
          <p:spPr>
            <a:xfrm>
              <a:off x="8661400" y="3733683"/>
              <a:ext cx="127002" cy="200661"/>
            </a:xfrm>
            <a:custGeom>
              <a:avLst/>
              <a:gdLst/>
              <a:ahLst/>
              <a:cxnLst>
                <a:cxn ang="0">
                  <a:pos x="wd2" y="hd2"/>
                </a:cxn>
                <a:cxn ang="5400000">
                  <a:pos x="wd2" y="hd2"/>
                </a:cxn>
                <a:cxn ang="10800000">
                  <a:pos x="wd2" y="hd2"/>
                </a:cxn>
                <a:cxn ang="16200000">
                  <a:pos x="wd2" y="hd2"/>
                </a:cxn>
              </a:cxnLst>
              <a:rect l="0" t="0" r="r" b="b"/>
              <a:pathLst>
                <a:path w="21600" h="21600" extrusionOk="0">
                  <a:moveTo>
                    <a:pt x="9288" y="0"/>
                  </a:moveTo>
                  <a:cubicBezTo>
                    <a:pt x="9288" y="410"/>
                    <a:pt x="9504" y="957"/>
                    <a:pt x="9504" y="1367"/>
                  </a:cubicBezTo>
                  <a:cubicBezTo>
                    <a:pt x="9720" y="1777"/>
                    <a:pt x="9720" y="2324"/>
                    <a:pt x="9936" y="2734"/>
                  </a:cubicBezTo>
                  <a:cubicBezTo>
                    <a:pt x="10152" y="3144"/>
                    <a:pt x="10368" y="3554"/>
                    <a:pt x="10584" y="4101"/>
                  </a:cubicBezTo>
                  <a:cubicBezTo>
                    <a:pt x="10800" y="4511"/>
                    <a:pt x="11232" y="4921"/>
                    <a:pt x="11448" y="5332"/>
                  </a:cubicBezTo>
                  <a:lnTo>
                    <a:pt x="21600" y="19139"/>
                  </a:lnTo>
                  <a:lnTo>
                    <a:pt x="13176" y="21600"/>
                  </a:lnTo>
                  <a:lnTo>
                    <a:pt x="3024" y="7792"/>
                  </a:lnTo>
                  <a:cubicBezTo>
                    <a:pt x="2592" y="7246"/>
                    <a:pt x="2376" y="6699"/>
                    <a:pt x="1944" y="6152"/>
                  </a:cubicBezTo>
                  <a:cubicBezTo>
                    <a:pt x="1728" y="5605"/>
                    <a:pt x="1296" y="5058"/>
                    <a:pt x="1080" y="4512"/>
                  </a:cubicBezTo>
                  <a:cubicBezTo>
                    <a:pt x="864" y="3965"/>
                    <a:pt x="648" y="3418"/>
                    <a:pt x="432" y="2734"/>
                  </a:cubicBezTo>
                  <a:cubicBezTo>
                    <a:pt x="216" y="2187"/>
                    <a:pt x="216" y="1641"/>
                    <a:pt x="0" y="957"/>
                  </a:cubicBezTo>
                  <a:lnTo>
                    <a:pt x="9288"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1" name="Shape">
              <a:extLst>
                <a:ext uri="{FF2B5EF4-FFF2-40B4-BE49-F238E27FC236}">
                  <a16:creationId xmlns:a16="http://schemas.microsoft.com/office/drawing/2014/main" id="{7095061B-7393-454D-9BF0-04B94525723F}"/>
                </a:ext>
              </a:extLst>
            </p:cNvPr>
            <p:cNvSpPr/>
            <p:nvPr/>
          </p:nvSpPr>
          <p:spPr>
            <a:xfrm>
              <a:off x="8826500" y="4101982"/>
              <a:ext cx="144780" cy="227330"/>
            </a:xfrm>
            <a:custGeom>
              <a:avLst/>
              <a:gdLst/>
              <a:ahLst/>
              <a:cxnLst>
                <a:cxn ang="0">
                  <a:pos x="wd2" y="hd2"/>
                </a:cxn>
                <a:cxn ang="5400000">
                  <a:pos x="wd2" y="hd2"/>
                </a:cxn>
                <a:cxn ang="10800000">
                  <a:pos x="wd2" y="hd2"/>
                </a:cxn>
                <a:cxn ang="16200000">
                  <a:pos x="wd2" y="hd2"/>
                </a:cxn>
              </a:cxnLst>
              <a:rect l="0" t="0" r="r" b="b"/>
              <a:pathLst>
                <a:path w="21600" h="21600" extrusionOk="0">
                  <a:moveTo>
                    <a:pt x="0" y="2413"/>
                  </a:moveTo>
                  <a:lnTo>
                    <a:pt x="7579" y="0"/>
                  </a:lnTo>
                  <a:lnTo>
                    <a:pt x="21600" y="19066"/>
                  </a:lnTo>
                  <a:lnTo>
                    <a:pt x="13832"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Shape">
              <a:extLst>
                <a:ext uri="{FF2B5EF4-FFF2-40B4-BE49-F238E27FC236}">
                  <a16:creationId xmlns:a16="http://schemas.microsoft.com/office/drawing/2014/main" id="{C8D2DD30-7E59-4D18-B9A5-7FC7CEEAEBAF}"/>
                </a:ext>
              </a:extLst>
            </p:cNvPr>
            <p:cNvSpPr/>
            <p:nvPr/>
          </p:nvSpPr>
          <p:spPr>
            <a:xfrm>
              <a:off x="9016999" y="4508383"/>
              <a:ext cx="157481" cy="252729"/>
            </a:xfrm>
            <a:custGeom>
              <a:avLst/>
              <a:gdLst/>
              <a:ahLst/>
              <a:cxnLst>
                <a:cxn ang="0">
                  <a:pos x="wd2" y="hd2"/>
                </a:cxn>
                <a:cxn ang="5400000">
                  <a:pos x="wd2" y="hd2"/>
                </a:cxn>
                <a:cxn ang="10800000">
                  <a:pos x="wd2" y="hd2"/>
                </a:cxn>
                <a:cxn ang="16200000">
                  <a:pos x="wd2" y="hd2"/>
                </a:cxn>
              </a:cxnLst>
              <a:rect l="0" t="0" r="r" b="b"/>
              <a:pathLst>
                <a:path w="21600" h="21600" extrusionOk="0">
                  <a:moveTo>
                    <a:pt x="7142" y="0"/>
                  </a:moveTo>
                  <a:lnTo>
                    <a:pt x="21600" y="19104"/>
                  </a:lnTo>
                  <a:lnTo>
                    <a:pt x="14284" y="21600"/>
                  </a:lnTo>
                  <a:lnTo>
                    <a:pt x="0" y="2279"/>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3" name="Shape">
              <a:extLst>
                <a:ext uri="{FF2B5EF4-FFF2-40B4-BE49-F238E27FC236}">
                  <a16:creationId xmlns:a16="http://schemas.microsoft.com/office/drawing/2014/main" id="{5F91DC58-6639-462A-B0A4-084BCE751023}"/>
                </a:ext>
              </a:extLst>
            </p:cNvPr>
            <p:cNvSpPr/>
            <p:nvPr/>
          </p:nvSpPr>
          <p:spPr>
            <a:xfrm>
              <a:off x="9156700" y="4978282"/>
              <a:ext cx="129540" cy="295911"/>
            </a:xfrm>
            <a:custGeom>
              <a:avLst/>
              <a:gdLst/>
              <a:ahLst/>
              <a:cxnLst>
                <a:cxn ang="0">
                  <a:pos x="wd2" y="hd2"/>
                </a:cxn>
                <a:cxn ang="5400000">
                  <a:pos x="wd2" y="hd2"/>
                </a:cxn>
                <a:cxn ang="10800000">
                  <a:pos x="wd2" y="hd2"/>
                </a:cxn>
                <a:cxn ang="16200000">
                  <a:pos x="wd2" y="hd2"/>
                </a:cxn>
              </a:cxnLst>
              <a:rect l="0" t="0" r="r" b="b"/>
              <a:pathLst>
                <a:path w="21600" h="21600" extrusionOk="0">
                  <a:moveTo>
                    <a:pt x="10588" y="1020"/>
                  </a:moveTo>
                  <a:lnTo>
                    <a:pt x="20753" y="0"/>
                  </a:lnTo>
                  <a:cubicBezTo>
                    <a:pt x="20965" y="371"/>
                    <a:pt x="20965" y="742"/>
                    <a:pt x="21177" y="1112"/>
                  </a:cubicBezTo>
                  <a:cubicBezTo>
                    <a:pt x="21388" y="1483"/>
                    <a:pt x="21388" y="1854"/>
                    <a:pt x="21388" y="2318"/>
                  </a:cubicBezTo>
                  <a:cubicBezTo>
                    <a:pt x="21388" y="2688"/>
                    <a:pt x="21600" y="3152"/>
                    <a:pt x="21600" y="3523"/>
                  </a:cubicBezTo>
                  <a:cubicBezTo>
                    <a:pt x="21600" y="3894"/>
                    <a:pt x="21600" y="4357"/>
                    <a:pt x="21600" y="4728"/>
                  </a:cubicBezTo>
                  <a:cubicBezTo>
                    <a:pt x="21600" y="6211"/>
                    <a:pt x="21176" y="7694"/>
                    <a:pt x="20541" y="9085"/>
                  </a:cubicBezTo>
                  <a:cubicBezTo>
                    <a:pt x="19906" y="10568"/>
                    <a:pt x="19059" y="11959"/>
                    <a:pt x="18000" y="13442"/>
                  </a:cubicBezTo>
                  <a:cubicBezTo>
                    <a:pt x="16941" y="14833"/>
                    <a:pt x="15459" y="16316"/>
                    <a:pt x="13765" y="17614"/>
                  </a:cubicBezTo>
                  <a:cubicBezTo>
                    <a:pt x="12071" y="19004"/>
                    <a:pt x="10165" y="20302"/>
                    <a:pt x="8047" y="21600"/>
                  </a:cubicBezTo>
                  <a:lnTo>
                    <a:pt x="0" y="18355"/>
                  </a:lnTo>
                  <a:cubicBezTo>
                    <a:pt x="1694" y="17336"/>
                    <a:pt x="3388" y="16316"/>
                    <a:pt x="4659" y="15203"/>
                  </a:cubicBezTo>
                  <a:cubicBezTo>
                    <a:pt x="5929" y="14091"/>
                    <a:pt x="7200" y="12979"/>
                    <a:pt x="8047" y="11773"/>
                  </a:cubicBezTo>
                  <a:cubicBezTo>
                    <a:pt x="8894" y="10661"/>
                    <a:pt x="9741" y="9456"/>
                    <a:pt x="10165" y="8251"/>
                  </a:cubicBezTo>
                  <a:cubicBezTo>
                    <a:pt x="10588" y="7045"/>
                    <a:pt x="11012" y="5933"/>
                    <a:pt x="11012" y="4728"/>
                  </a:cubicBezTo>
                  <a:cubicBezTo>
                    <a:pt x="11012" y="4450"/>
                    <a:pt x="11012" y="4079"/>
                    <a:pt x="11012" y="3801"/>
                  </a:cubicBezTo>
                  <a:cubicBezTo>
                    <a:pt x="11012" y="3523"/>
                    <a:pt x="11012" y="3152"/>
                    <a:pt x="10800" y="2874"/>
                  </a:cubicBezTo>
                  <a:cubicBezTo>
                    <a:pt x="10800" y="2596"/>
                    <a:pt x="10588" y="2225"/>
                    <a:pt x="10588" y="1947"/>
                  </a:cubicBezTo>
                  <a:cubicBezTo>
                    <a:pt x="10800" y="1576"/>
                    <a:pt x="10800" y="1298"/>
                    <a:pt x="10588" y="102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4" name="Shape">
              <a:extLst>
                <a:ext uri="{FF2B5EF4-FFF2-40B4-BE49-F238E27FC236}">
                  <a16:creationId xmlns:a16="http://schemas.microsoft.com/office/drawing/2014/main" id="{3D319856-65D4-46F7-8B2B-AB5BC2696971}"/>
                </a:ext>
              </a:extLst>
            </p:cNvPr>
            <p:cNvSpPr/>
            <p:nvPr/>
          </p:nvSpPr>
          <p:spPr>
            <a:xfrm>
              <a:off x="8686799" y="5384683"/>
              <a:ext cx="276861" cy="209550"/>
            </a:xfrm>
            <a:custGeom>
              <a:avLst/>
              <a:gdLst/>
              <a:ahLst/>
              <a:cxnLst>
                <a:cxn ang="0">
                  <a:pos x="wd2" y="hd2"/>
                </a:cxn>
                <a:cxn ang="5400000">
                  <a:pos x="wd2" y="hd2"/>
                </a:cxn>
                <a:cxn ang="10800000">
                  <a:pos x="wd2" y="hd2"/>
                </a:cxn>
                <a:cxn ang="16200000">
                  <a:pos x="wd2" y="hd2"/>
                </a:cxn>
              </a:cxnLst>
              <a:rect l="0" t="0" r="r" b="b"/>
              <a:pathLst>
                <a:path w="21600" h="21600" extrusionOk="0">
                  <a:moveTo>
                    <a:pt x="0" y="14662"/>
                  </a:moveTo>
                  <a:lnTo>
                    <a:pt x="19519" y="0"/>
                  </a:lnTo>
                  <a:lnTo>
                    <a:pt x="21600" y="6807"/>
                  </a:lnTo>
                  <a:lnTo>
                    <a:pt x="1982"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5" name="Shape">
              <a:extLst>
                <a:ext uri="{FF2B5EF4-FFF2-40B4-BE49-F238E27FC236}">
                  <a16:creationId xmlns:a16="http://schemas.microsoft.com/office/drawing/2014/main" id="{B6737B7D-1133-48E2-B1F4-2250B9C36AF2}"/>
                </a:ext>
              </a:extLst>
            </p:cNvPr>
            <p:cNvSpPr/>
            <p:nvPr/>
          </p:nvSpPr>
          <p:spPr>
            <a:xfrm>
              <a:off x="8293100" y="5676783"/>
              <a:ext cx="160021" cy="148592"/>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21600" y="10154"/>
                  </a:lnTo>
                  <a:lnTo>
                    <a:pt x="3086" y="21600"/>
                  </a:lnTo>
                  <a:lnTo>
                    <a:pt x="0" y="11446"/>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6" name="Shape">
              <a:extLst>
                <a:ext uri="{FF2B5EF4-FFF2-40B4-BE49-F238E27FC236}">
                  <a16:creationId xmlns:a16="http://schemas.microsoft.com/office/drawing/2014/main" id="{10DE0B25-FC5A-4171-88AF-077F8C5DC474}"/>
                </a:ext>
              </a:extLst>
            </p:cNvPr>
            <p:cNvSpPr/>
            <p:nvPr/>
          </p:nvSpPr>
          <p:spPr>
            <a:xfrm>
              <a:off x="9486899" y="1993783"/>
              <a:ext cx="77471" cy="118113"/>
            </a:xfrm>
            <a:custGeom>
              <a:avLst/>
              <a:gdLst/>
              <a:ahLst/>
              <a:cxnLst>
                <a:cxn ang="0">
                  <a:pos x="wd2" y="hd2"/>
                </a:cxn>
                <a:cxn ang="5400000">
                  <a:pos x="wd2" y="hd2"/>
                </a:cxn>
                <a:cxn ang="10800000">
                  <a:pos x="wd2" y="hd2"/>
                </a:cxn>
                <a:cxn ang="16200000">
                  <a:pos x="wd2" y="hd2"/>
                </a:cxn>
              </a:cxnLst>
              <a:rect l="0" t="0" r="r" b="b"/>
              <a:pathLst>
                <a:path w="21600" h="21600" extrusionOk="0">
                  <a:moveTo>
                    <a:pt x="12748" y="0"/>
                  </a:moveTo>
                  <a:lnTo>
                    <a:pt x="21600" y="3252"/>
                  </a:lnTo>
                  <a:cubicBezTo>
                    <a:pt x="19830" y="4181"/>
                    <a:pt x="18413" y="5342"/>
                    <a:pt x="16997" y="6271"/>
                  </a:cubicBezTo>
                  <a:cubicBezTo>
                    <a:pt x="15580" y="7432"/>
                    <a:pt x="14518" y="8594"/>
                    <a:pt x="13810" y="9755"/>
                  </a:cubicBezTo>
                  <a:cubicBezTo>
                    <a:pt x="12748" y="10916"/>
                    <a:pt x="12393" y="12077"/>
                    <a:pt x="11685" y="13239"/>
                  </a:cubicBezTo>
                  <a:cubicBezTo>
                    <a:pt x="11331" y="14400"/>
                    <a:pt x="10977" y="15793"/>
                    <a:pt x="10977" y="16955"/>
                  </a:cubicBezTo>
                  <a:cubicBezTo>
                    <a:pt x="10977" y="17187"/>
                    <a:pt x="10977" y="17652"/>
                    <a:pt x="10977" y="17884"/>
                  </a:cubicBezTo>
                  <a:cubicBezTo>
                    <a:pt x="10977" y="18116"/>
                    <a:pt x="10977" y="18581"/>
                    <a:pt x="11331" y="18813"/>
                  </a:cubicBezTo>
                  <a:cubicBezTo>
                    <a:pt x="11331" y="19045"/>
                    <a:pt x="11685" y="19510"/>
                    <a:pt x="11685" y="19742"/>
                  </a:cubicBezTo>
                  <a:cubicBezTo>
                    <a:pt x="11685" y="19974"/>
                    <a:pt x="12039" y="20439"/>
                    <a:pt x="12039" y="20671"/>
                  </a:cubicBezTo>
                  <a:lnTo>
                    <a:pt x="1062" y="21600"/>
                  </a:lnTo>
                  <a:cubicBezTo>
                    <a:pt x="708" y="21136"/>
                    <a:pt x="708" y="20671"/>
                    <a:pt x="708" y="20439"/>
                  </a:cubicBezTo>
                  <a:cubicBezTo>
                    <a:pt x="708" y="19974"/>
                    <a:pt x="354" y="19510"/>
                    <a:pt x="354" y="19277"/>
                  </a:cubicBezTo>
                  <a:cubicBezTo>
                    <a:pt x="354" y="18813"/>
                    <a:pt x="0" y="18348"/>
                    <a:pt x="0" y="18116"/>
                  </a:cubicBezTo>
                  <a:cubicBezTo>
                    <a:pt x="0" y="17652"/>
                    <a:pt x="0" y="17187"/>
                    <a:pt x="0" y="16955"/>
                  </a:cubicBezTo>
                  <a:cubicBezTo>
                    <a:pt x="0" y="15329"/>
                    <a:pt x="354" y="13936"/>
                    <a:pt x="708" y="12310"/>
                  </a:cubicBezTo>
                  <a:cubicBezTo>
                    <a:pt x="1416" y="10916"/>
                    <a:pt x="2125" y="9290"/>
                    <a:pt x="3187" y="7897"/>
                  </a:cubicBezTo>
                  <a:cubicBezTo>
                    <a:pt x="4249" y="6504"/>
                    <a:pt x="5666" y="5110"/>
                    <a:pt x="7436" y="3716"/>
                  </a:cubicBezTo>
                  <a:cubicBezTo>
                    <a:pt x="8852" y="2555"/>
                    <a:pt x="10623" y="1393"/>
                    <a:pt x="12748"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7" name="Shape">
              <a:extLst>
                <a:ext uri="{FF2B5EF4-FFF2-40B4-BE49-F238E27FC236}">
                  <a16:creationId xmlns:a16="http://schemas.microsoft.com/office/drawing/2014/main" id="{8E348608-AFE7-46C0-A78F-FFD3A5F1A877}"/>
                </a:ext>
              </a:extLst>
            </p:cNvPr>
            <p:cNvSpPr/>
            <p:nvPr/>
          </p:nvSpPr>
          <p:spPr>
            <a:xfrm>
              <a:off x="9664700" y="1879482"/>
              <a:ext cx="158750" cy="73661"/>
            </a:xfrm>
            <a:custGeom>
              <a:avLst/>
              <a:gdLst/>
              <a:ahLst/>
              <a:cxnLst>
                <a:cxn ang="0">
                  <a:pos x="wd2" y="hd2"/>
                </a:cxn>
                <a:cxn ang="5400000">
                  <a:pos x="wd2" y="hd2"/>
                </a:cxn>
                <a:cxn ang="10800000">
                  <a:pos x="wd2" y="hd2"/>
                </a:cxn>
                <a:cxn ang="16200000">
                  <a:pos x="wd2" y="hd2"/>
                </a:cxn>
              </a:cxnLst>
              <a:rect l="0" t="0" r="r" b="b"/>
              <a:pathLst>
                <a:path w="21600" h="21600" extrusionOk="0">
                  <a:moveTo>
                    <a:pt x="19008" y="0"/>
                  </a:moveTo>
                  <a:lnTo>
                    <a:pt x="21600" y="6704"/>
                  </a:lnTo>
                  <a:lnTo>
                    <a:pt x="2592" y="21600"/>
                  </a:lnTo>
                  <a:lnTo>
                    <a:pt x="0" y="14896"/>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3" name="Group 2">
            <a:extLst>
              <a:ext uri="{FF2B5EF4-FFF2-40B4-BE49-F238E27FC236}">
                <a16:creationId xmlns:a16="http://schemas.microsoft.com/office/drawing/2014/main" id="{6A06C940-2A78-4FAE-AD03-5B2C5FEA0D9F}"/>
              </a:ext>
            </a:extLst>
          </p:cNvPr>
          <p:cNvGrpSpPr/>
          <p:nvPr/>
        </p:nvGrpSpPr>
        <p:grpSpPr>
          <a:xfrm>
            <a:off x="9778999" y="1155583"/>
            <a:ext cx="509273" cy="717550"/>
            <a:chOff x="9677399" y="1155583"/>
            <a:chExt cx="509273" cy="717550"/>
          </a:xfrm>
        </p:grpSpPr>
        <p:sp>
          <p:nvSpPr>
            <p:cNvPr id="112" name="Circle">
              <a:extLst>
                <a:ext uri="{FF2B5EF4-FFF2-40B4-BE49-F238E27FC236}">
                  <a16:creationId xmlns:a16="http://schemas.microsoft.com/office/drawing/2014/main" id="{748B32BD-F513-4A47-947A-BE46C50F95F0}"/>
                </a:ext>
              </a:extLst>
            </p:cNvPr>
            <p:cNvSpPr/>
            <p:nvPr/>
          </p:nvSpPr>
          <p:spPr>
            <a:xfrm>
              <a:off x="9880600" y="1771533"/>
              <a:ext cx="101600" cy="10160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3" name="Shape">
              <a:extLst>
                <a:ext uri="{FF2B5EF4-FFF2-40B4-BE49-F238E27FC236}">
                  <a16:creationId xmlns:a16="http://schemas.microsoft.com/office/drawing/2014/main" id="{4182E792-6770-4389-8BD4-F417A1FBCDE3}"/>
                </a:ext>
              </a:extLst>
            </p:cNvPr>
            <p:cNvSpPr/>
            <p:nvPr/>
          </p:nvSpPr>
          <p:spPr>
            <a:xfrm>
              <a:off x="9888220" y="1409582"/>
              <a:ext cx="87631" cy="433071"/>
            </a:xfrm>
            <a:custGeom>
              <a:avLst/>
              <a:gdLst/>
              <a:ahLst/>
              <a:cxnLst>
                <a:cxn ang="0">
                  <a:pos x="wd2" y="hd2"/>
                </a:cxn>
                <a:cxn ang="5400000">
                  <a:pos x="wd2" y="hd2"/>
                </a:cxn>
                <a:cxn ang="10800000">
                  <a:pos x="wd2" y="hd2"/>
                </a:cxn>
                <a:cxn ang="16200000">
                  <a:pos x="wd2" y="hd2"/>
                </a:cxn>
              </a:cxnLst>
              <a:rect l="0" t="0" r="r" b="b"/>
              <a:pathLst>
                <a:path w="21600" h="21600" extrusionOk="0">
                  <a:moveTo>
                    <a:pt x="10644" y="21600"/>
                  </a:moveTo>
                  <a:lnTo>
                    <a:pt x="10644" y="21600"/>
                  </a:lnTo>
                  <a:cubicBezTo>
                    <a:pt x="4696" y="21600"/>
                    <a:pt x="0" y="20650"/>
                    <a:pt x="0" y="19446"/>
                  </a:cubicBezTo>
                  <a:lnTo>
                    <a:pt x="0" y="0"/>
                  </a:lnTo>
                  <a:lnTo>
                    <a:pt x="21600" y="0"/>
                  </a:lnTo>
                  <a:lnTo>
                    <a:pt x="21600" y="19446"/>
                  </a:lnTo>
                  <a:cubicBezTo>
                    <a:pt x="21287" y="20650"/>
                    <a:pt x="16591" y="21600"/>
                    <a:pt x="106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4" name="Shape">
              <a:extLst>
                <a:ext uri="{FF2B5EF4-FFF2-40B4-BE49-F238E27FC236}">
                  <a16:creationId xmlns:a16="http://schemas.microsoft.com/office/drawing/2014/main" id="{AAE43914-4D2D-4D8D-B0EC-1490C3D2B57D}"/>
                </a:ext>
              </a:extLst>
            </p:cNvPr>
            <p:cNvSpPr/>
            <p:nvPr/>
          </p:nvSpPr>
          <p:spPr>
            <a:xfrm>
              <a:off x="9677399" y="1155583"/>
              <a:ext cx="509273" cy="508319"/>
            </a:xfrm>
            <a:custGeom>
              <a:avLst/>
              <a:gdLst/>
              <a:ahLst/>
              <a:cxnLst>
                <a:cxn ang="0">
                  <a:pos x="wd2" y="hd2"/>
                </a:cxn>
                <a:cxn ang="5400000">
                  <a:pos x="wd2" y="hd2"/>
                </a:cxn>
                <a:cxn ang="10800000">
                  <a:pos x="wd2" y="hd2"/>
                </a:cxn>
                <a:cxn ang="16200000">
                  <a:pos x="wd2" y="hd2"/>
                </a:cxn>
              </a:cxnLst>
              <a:rect l="0" t="0" r="r" b="b"/>
              <a:pathLst>
                <a:path w="20972" h="20984" extrusionOk="0">
                  <a:moveTo>
                    <a:pt x="8211" y="20079"/>
                  </a:moveTo>
                  <a:lnTo>
                    <a:pt x="941" y="12792"/>
                  </a:lnTo>
                  <a:cubicBezTo>
                    <a:pt x="-314" y="11534"/>
                    <a:pt x="-314" y="9489"/>
                    <a:pt x="941" y="8231"/>
                  </a:cubicBezTo>
                  <a:lnTo>
                    <a:pt x="8211" y="943"/>
                  </a:lnTo>
                  <a:cubicBezTo>
                    <a:pt x="9466" y="-315"/>
                    <a:pt x="11506" y="-315"/>
                    <a:pt x="12761" y="943"/>
                  </a:cubicBezTo>
                  <a:lnTo>
                    <a:pt x="20031" y="8231"/>
                  </a:lnTo>
                  <a:cubicBezTo>
                    <a:pt x="21286" y="9489"/>
                    <a:pt x="21286" y="11534"/>
                    <a:pt x="20031" y="12792"/>
                  </a:cubicBezTo>
                  <a:lnTo>
                    <a:pt x="12761" y="20079"/>
                  </a:lnTo>
                  <a:cubicBezTo>
                    <a:pt x="11454" y="21285"/>
                    <a:pt x="9466" y="21285"/>
                    <a:pt x="8211" y="20079"/>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5" name="Shape">
              <a:extLst>
                <a:ext uri="{FF2B5EF4-FFF2-40B4-BE49-F238E27FC236}">
                  <a16:creationId xmlns:a16="http://schemas.microsoft.com/office/drawing/2014/main" id="{7D1DE5F0-705B-4180-9FEA-CCA6B3FE1EBB}"/>
                </a:ext>
              </a:extLst>
            </p:cNvPr>
            <p:cNvSpPr/>
            <p:nvPr/>
          </p:nvSpPr>
          <p:spPr>
            <a:xfrm>
              <a:off x="9712325" y="1190349"/>
              <a:ext cx="439421" cy="438786"/>
            </a:xfrm>
            <a:custGeom>
              <a:avLst/>
              <a:gdLst/>
              <a:ahLst/>
              <a:cxnLst>
                <a:cxn ang="0">
                  <a:pos x="wd2" y="hd2"/>
                </a:cxn>
                <a:cxn ang="5400000">
                  <a:pos x="wd2" y="hd2"/>
                </a:cxn>
                <a:cxn ang="10800000">
                  <a:pos x="wd2" y="hd2"/>
                </a:cxn>
                <a:cxn ang="16200000">
                  <a:pos x="wd2" y="hd2"/>
                </a:cxn>
              </a:cxnLst>
              <a:rect l="0" t="0" r="r" b="b"/>
              <a:pathLst>
                <a:path w="21600" h="21445" extrusionOk="0">
                  <a:moveTo>
                    <a:pt x="10800" y="21445"/>
                  </a:moveTo>
                  <a:cubicBezTo>
                    <a:pt x="10363" y="21445"/>
                    <a:pt x="9988" y="21321"/>
                    <a:pt x="9676" y="20948"/>
                  </a:cubicBezTo>
                  <a:lnTo>
                    <a:pt x="499" y="11824"/>
                  </a:lnTo>
                  <a:cubicBezTo>
                    <a:pt x="187" y="11514"/>
                    <a:pt x="0" y="11142"/>
                    <a:pt x="0" y="10707"/>
                  </a:cubicBezTo>
                  <a:cubicBezTo>
                    <a:pt x="0" y="10273"/>
                    <a:pt x="187" y="9900"/>
                    <a:pt x="499" y="9590"/>
                  </a:cubicBezTo>
                  <a:lnTo>
                    <a:pt x="9676" y="466"/>
                  </a:lnTo>
                  <a:cubicBezTo>
                    <a:pt x="10301" y="-155"/>
                    <a:pt x="11299" y="-155"/>
                    <a:pt x="11924" y="466"/>
                  </a:cubicBezTo>
                  <a:lnTo>
                    <a:pt x="21101" y="9590"/>
                  </a:lnTo>
                  <a:cubicBezTo>
                    <a:pt x="21413" y="9900"/>
                    <a:pt x="21600" y="10273"/>
                    <a:pt x="21600" y="10707"/>
                  </a:cubicBezTo>
                  <a:cubicBezTo>
                    <a:pt x="21600" y="11142"/>
                    <a:pt x="21413" y="11514"/>
                    <a:pt x="21101" y="11824"/>
                  </a:cubicBezTo>
                  <a:lnTo>
                    <a:pt x="11924" y="20948"/>
                  </a:lnTo>
                  <a:cubicBezTo>
                    <a:pt x="11612" y="21321"/>
                    <a:pt x="11175" y="21445"/>
                    <a:pt x="10800" y="21445"/>
                  </a:cubicBezTo>
                  <a:close/>
                  <a:moveTo>
                    <a:pt x="10800" y="590"/>
                  </a:moveTo>
                  <a:cubicBezTo>
                    <a:pt x="10550" y="590"/>
                    <a:pt x="10301" y="714"/>
                    <a:pt x="10113" y="900"/>
                  </a:cubicBezTo>
                  <a:lnTo>
                    <a:pt x="936" y="10024"/>
                  </a:lnTo>
                  <a:cubicBezTo>
                    <a:pt x="562" y="10397"/>
                    <a:pt x="562" y="11017"/>
                    <a:pt x="936" y="11390"/>
                  </a:cubicBezTo>
                  <a:lnTo>
                    <a:pt x="10113" y="20514"/>
                  </a:lnTo>
                  <a:cubicBezTo>
                    <a:pt x="10488" y="20886"/>
                    <a:pt x="11112" y="20886"/>
                    <a:pt x="11487" y="20514"/>
                  </a:cubicBezTo>
                  <a:lnTo>
                    <a:pt x="20664" y="11390"/>
                  </a:lnTo>
                  <a:cubicBezTo>
                    <a:pt x="21038" y="11017"/>
                    <a:pt x="21038" y="10397"/>
                    <a:pt x="20664" y="10024"/>
                  </a:cubicBezTo>
                  <a:lnTo>
                    <a:pt x="11487" y="900"/>
                  </a:lnTo>
                  <a:cubicBezTo>
                    <a:pt x="11299" y="714"/>
                    <a:pt x="11050" y="590"/>
                    <a:pt x="10800" y="590"/>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5" name="Graphic 124" descr="Bar graph with upward trend with solid fill">
              <a:extLst>
                <a:ext uri="{FF2B5EF4-FFF2-40B4-BE49-F238E27FC236}">
                  <a16:creationId xmlns:a16="http://schemas.microsoft.com/office/drawing/2014/main" id="{5088ADA3-C3C5-4666-BF95-D1D24690B72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09420" y="1287127"/>
              <a:ext cx="245231" cy="245231"/>
            </a:xfrm>
            <a:prstGeom prst="rect">
              <a:avLst/>
            </a:prstGeom>
          </p:spPr>
        </p:pic>
      </p:grpSp>
      <p:grpSp>
        <p:nvGrpSpPr>
          <p:cNvPr id="7" name="Group 6">
            <a:extLst>
              <a:ext uri="{FF2B5EF4-FFF2-40B4-BE49-F238E27FC236}">
                <a16:creationId xmlns:a16="http://schemas.microsoft.com/office/drawing/2014/main" id="{B934F568-E8FD-4083-877F-CDC8A79F32E0}"/>
              </a:ext>
            </a:extLst>
          </p:cNvPr>
          <p:cNvGrpSpPr/>
          <p:nvPr/>
        </p:nvGrpSpPr>
        <p:grpSpPr>
          <a:xfrm>
            <a:off x="9893299" y="2235083"/>
            <a:ext cx="380174" cy="679450"/>
            <a:chOff x="9791699" y="2235083"/>
            <a:chExt cx="380174" cy="679450"/>
          </a:xfrm>
        </p:grpSpPr>
        <p:sp>
          <p:nvSpPr>
            <p:cNvPr id="116" name="Circle">
              <a:extLst>
                <a:ext uri="{FF2B5EF4-FFF2-40B4-BE49-F238E27FC236}">
                  <a16:creationId xmlns:a16="http://schemas.microsoft.com/office/drawing/2014/main" id="{A15492D7-E8F0-42C3-BCEC-6CC17BA1E904}"/>
                </a:ext>
              </a:extLst>
            </p:cNvPr>
            <p:cNvSpPr/>
            <p:nvPr/>
          </p:nvSpPr>
          <p:spPr>
            <a:xfrm>
              <a:off x="9944100" y="2838333"/>
              <a:ext cx="76200" cy="7620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7" name="Shape">
              <a:extLst>
                <a:ext uri="{FF2B5EF4-FFF2-40B4-BE49-F238E27FC236}">
                  <a16:creationId xmlns:a16="http://schemas.microsoft.com/office/drawing/2014/main" id="{FF9A2E77-72B6-4DB9-B67D-B428B6C6B6C3}"/>
                </a:ext>
              </a:extLst>
            </p:cNvPr>
            <p:cNvSpPr/>
            <p:nvPr/>
          </p:nvSpPr>
          <p:spPr>
            <a:xfrm>
              <a:off x="9791699" y="2235083"/>
              <a:ext cx="380174" cy="6410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8" name="Circle">
              <a:extLst>
                <a:ext uri="{FF2B5EF4-FFF2-40B4-BE49-F238E27FC236}">
                  <a16:creationId xmlns:a16="http://schemas.microsoft.com/office/drawing/2014/main" id="{E79B0AF8-B538-4151-9C6D-61089AB2BFE5}"/>
                </a:ext>
              </a:extLst>
            </p:cNvPr>
            <p:cNvSpPr/>
            <p:nvPr/>
          </p:nvSpPr>
          <p:spPr>
            <a:xfrm>
              <a:off x="9829386" y="2273183"/>
              <a:ext cx="304800" cy="304800"/>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6" name="Graphic 125" descr="Bullseye with solid fill">
              <a:extLst>
                <a:ext uri="{FF2B5EF4-FFF2-40B4-BE49-F238E27FC236}">
                  <a16:creationId xmlns:a16="http://schemas.microsoft.com/office/drawing/2014/main" id="{9C853D89-2DFD-4EBD-BE08-8DCCBF56011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43543" y="2287340"/>
              <a:ext cx="276486" cy="276486"/>
            </a:xfrm>
            <a:prstGeom prst="rect">
              <a:avLst/>
            </a:prstGeom>
          </p:spPr>
        </p:pic>
      </p:grpSp>
      <p:grpSp>
        <p:nvGrpSpPr>
          <p:cNvPr id="4" name="Group 3">
            <a:extLst>
              <a:ext uri="{FF2B5EF4-FFF2-40B4-BE49-F238E27FC236}">
                <a16:creationId xmlns:a16="http://schemas.microsoft.com/office/drawing/2014/main" id="{F6279829-579C-42DB-9948-F22B4F28CB2C}"/>
              </a:ext>
            </a:extLst>
          </p:cNvPr>
          <p:cNvGrpSpPr/>
          <p:nvPr/>
        </p:nvGrpSpPr>
        <p:grpSpPr>
          <a:xfrm>
            <a:off x="8407400" y="2539882"/>
            <a:ext cx="783591" cy="1070612"/>
            <a:chOff x="8305800" y="2539882"/>
            <a:chExt cx="783591" cy="1070612"/>
          </a:xfrm>
        </p:grpSpPr>
        <p:sp>
          <p:nvSpPr>
            <p:cNvPr id="108" name="Circle">
              <a:extLst>
                <a:ext uri="{FF2B5EF4-FFF2-40B4-BE49-F238E27FC236}">
                  <a16:creationId xmlns:a16="http://schemas.microsoft.com/office/drawing/2014/main" id="{427107C4-35A6-4A85-86EC-9C4B661A732D}"/>
                </a:ext>
              </a:extLst>
            </p:cNvPr>
            <p:cNvSpPr/>
            <p:nvPr/>
          </p:nvSpPr>
          <p:spPr>
            <a:xfrm>
              <a:off x="8622665" y="3460633"/>
              <a:ext cx="149861" cy="149861"/>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9" name="Shape">
              <a:extLst>
                <a:ext uri="{FF2B5EF4-FFF2-40B4-BE49-F238E27FC236}">
                  <a16:creationId xmlns:a16="http://schemas.microsoft.com/office/drawing/2014/main" id="{C378D610-6FC5-4CB1-BC4A-4BAD5C78DB6E}"/>
                </a:ext>
              </a:extLst>
            </p:cNvPr>
            <p:cNvSpPr/>
            <p:nvPr/>
          </p:nvSpPr>
          <p:spPr>
            <a:xfrm>
              <a:off x="8632825" y="2933583"/>
              <a:ext cx="129540" cy="64262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1"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0" name="Shape">
              <a:extLst>
                <a:ext uri="{FF2B5EF4-FFF2-40B4-BE49-F238E27FC236}">
                  <a16:creationId xmlns:a16="http://schemas.microsoft.com/office/drawing/2014/main" id="{756DE3A9-EE47-4013-83EF-12AED6500E69}"/>
                </a:ext>
              </a:extLst>
            </p:cNvPr>
            <p:cNvSpPr/>
            <p:nvPr/>
          </p:nvSpPr>
          <p:spPr>
            <a:xfrm>
              <a:off x="8305800" y="2539882"/>
              <a:ext cx="783591" cy="782638"/>
            </a:xfrm>
            <a:custGeom>
              <a:avLst/>
              <a:gdLst/>
              <a:ahLst/>
              <a:cxnLst>
                <a:cxn ang="0">
                  <a:pos x="wd2" y="hd2"/>
                </a:cxn>
                <a:cxn ang="5400000">
                  <a:pos x="wd2" y="hd2"/>
                </a:cxn>
                <a:cxn ang="10800000">
                  <a:pos x="wd2" y="hd2"/>
                </a:cxn>
                <a:cxn ang="16200000">
                  <a:pos x="wd2" y="hd2"/>
                </a:cxn>
              </a:cxnLst>
              <a:rect l="0" t="0" r="r" b="b"/>
              <a:pathLst>
                <a:path w="21188" h="21196" extrusionOk="0">
                  <a:moveTo>
                    <a:pt x="9100" y="20603"/>
                  </a:moveTo>
                  <a:lnTo>
                    <a:pt x="618" y="12107"/>
                  </a:lnTo>
                  <a:cubicBezTo>
                    <a:pt x="-206" y="11282"/>
                    <a:pt x="-206" y="9940"/>
                    <a:pt x="618" y="9115"/>
                  </a:cubicBezTo>
                  <a:lnTo>
                    <a:pt x="9100" y="619"/>
                  </a:lnTo>
                  <a:cubicBezTo>
                    <a:pt x="9924" y="-206"/>
                    <a:pt x="11264" y="-206"/>
                    <a:pt x="12088" y="619"/>
                  </a:cubicBezTo>
                  <a:lnTo>
                    <a:pt x="20570" y="9115"/>
                  </a:lnTo>
                  <a:cubicBezTo>
                    <a:pt x="21394" y="9941"/>
                    <a:pt x="21394" y="11282"/>
                    <a:pt x="20570" y="12107"/>
                  </a:cubicBezTo>
                  <a:lnTo>
                    <a:pt x="12088" y="20603"/>
                  </a:lnTo>
                  <a:cubicBezTo>
                    <a:pt x="11229" y="21394"/>
                    <a:pt x="9924" y="21394"/>
                    <a:pt x="9100" y="20603"/>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1" name="Shape">
              <a:extLst>
                <a:ext uri="{FF2B5EF4-FFF2-40B4-BE49-F238E27FC236}">
                  <a16:creationId xmlns:a16="http://schemas.microsoft.com/office/drawing/2014/main" id="{0933DE7A-8604-4E07-907F-E4D5224568DB}"/>
                </a:ext>
              </a:extLst>
            </p:cNvPr>
            <p:cNvSpPr/>
            <p:nvPr/>
          </p:nvSpPr>
          <p:spPr>
            <a:xfrm>
              <a:off x="8372476" y="2605922"/>
              <a:ext cx="650239" cy="650558"/>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02" y="21317"/>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8"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7" name="Graphic 126" descr="Gears with solid fill">
              <a:extLst>
                <a:ext uri="{FF2B5EF4-FFF2-40B4-BE49-F238E27FC236}">
                  <a16:creationId xmlns:a16="http://schemas.microsoft.com/office/drawing/2014/main" id="{16F87A7E-F227-432B-B895-1F8EA61288D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86600" y="2720206"/>
              <a:ext cx="421991" cy="421991"/>
            </a:xfrm>
            <a:prstGeom prst="rect">
              <a:avLst/>
            </a:prstGeom>
          </p:spPr>
        </p:pic>
      </p:grpSp>
      <p:grpSp>
        <p:nvGrpSpPr>
          <p:cNvPr id="5" name="Group 4">
            <a:extLst>
              <a:ext uri="{FF2B5EF4-FFF2-40B4-BE49-F238E27FC236}">
                <a16:creationId xmlns:a16="http://schemas.microsoft.com/office/drawing/2014/main" id="{1049A369-10D7-481A-BD53-3E80EC37C634}"/>
              </a:ext>
            </a:extLst>
          </p:cNvPr>
          <p:cNvGrpSpPr/>
          <p:nvPr/>
        </p:nvGrpSpPr>
        <p:grpSpPr>
          <a:xfrm>
            <a:off x="8966199" y="3809883"/>
            <a:ext cx="507157" cy="901700"/>
            <a:chOff x="8864599" y="3809883"/>
            <a:chExt cx="507157" cy="901700"/>
          </a:xfrm>
        </p:grpSpPr>
        <p:sp>
          <p:nvSpPr>
            <p:cNvPr id="122" name="Circle">
              <a:extLst>
                <a:ext uri="{FF2B5EF4-FFF2-40B4-BE49-F238E27FC236}">
                  <a16:creationId xmlns:a16="http://schemas.microsoft.com/office/drawing/2014/main" id="{D6B0D128-0F5E-498B-A959-4B8836F1CB4D}"/>
                </a:ext>
              </a:extLst>
            </p:cNvPr>
            <p:cNvSpPr/>
            <p:nvPr/>
          </p:nvSpPr>
          <p:spPr>
            <a:xfrm>
              <a:off x="9067800" y="4609983"/>
              <a:ext cx="101600" cy="10160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3" name="Shape">
              <a:extLst>
                <a:ext uri="{FF2B5EF4-FFF2-40B4-BE49-F238E27FC236}">
                  <a16:creationId xmlns:a16="http://schemas.microsoft.com/office/drawing/2014/main" id="{AACA809A-F311-40C0-A658-AC420D36E384}"/>
                </a:ext>
              </a:extLst>
            </p:cNvPr>
            <p:cNvSpPr/>
            <p:nvPr/>
          </p:nvSpPr>
          <p:spPr>
            <a:xfrm>
              <a:off x="8864599" y="3809883"/>
              <a:ext cx="507157" cy="858205"/>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4" name="Circle">
              <a:extLst>
                <a:ext uri="{FF2B5EF4-FFF2-40B4-BE49-F238E27FC236}">
                  <a16:creationId xmlns:a16="http://schemas.microsoft.com/office/drawing/2014/main" id="{FDEF9F67-0FE0-4A52-9D74-2F69EE64B3EF}"/>
                </a:ext>
              </a:extLst>
            </p:cNvPr>
            <p:cNvSpPr/>
            <p:nvPr/>
          </p:nvSpPr>
          <p:spPr>
            <a:xfrm>
              <a:off x="8913707" y="3860683"/>
              <a:ext cx="408941" cy="408941"/>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8" name="Graphic 127" descr="Hourglass 30% with solid fill">
              <a:extLst>
                <a:ext uri="{FF2B5EF4-FFF2-40B4-BE49-F238E27FC236}">
                  <a16:creationId xmlns:a16="http://schemas.microsoft.com/office/drawing/2014/main" id="{E1EB023E-1E2A-43CE-B893-E49130C66F9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67493" y="3914469"/>
              <a:ext cx="301368" cy="301368"/>
            </a:xfrm>
            <a:prstGeom prst="rect">
              <a:avLst/>
            </a:prstGeom>
          </p:spPr>
        </p:pic>
      </p:grpSp>
      <p:grpSp>
        <p:nvGrpSpPr>
          <p:cNvPr id="6" name="Group 5">
            <a:extLst>
              <a:ext uri="{FF2B5EF4-FFF2-40B4-BE49-F238E27FC236}">
                <a16:creationId xmlns:a16="http://schemas.microsoft.com/office/drawing/2014/main" id="{C03BB504-3E40-42DA-A56C-9411F3CF0080}"/>
              </a:ext>
            </a:extLst>
          </p:cNvPr>
          <p:cNvGrpSpPr/>
          <p:nvPr/>
        </p:nvGrpSpPr>
        <p:grpSpPr>
          <a:xfrm>
            <a:off x="7962899" y="4711583"/>
            <a:ext cx="653631" cy="1145540"/>
            <a:chOff x="7861299" y="4711583"/>
            <a:chExt cx="653631" cy="1145540"/>
          </a:xfrm>
        </p:grpSpPr>
        <p:sp>
          <p:nvSpPr>
            <p:cNvPr id="119" name="Circle">
              <a:extLst>
                <a:ext uri="{FF2B5EF4-FFF2-40B4-BE49-F238E27FC236}">
                  <a16:creationId xmlns:a16="http://schemas.microsoft.com/office/drawing/2014/main" id="{27564A5A-06AC-405A-8057-92AFCA1396A7}"/>
                </a:ext>
              </a:extLst>
            </p:cNvPr>
            <p:cNvSpPr/>
            <p:nvPr/>
          </p:nvSpPr>
          <p:spPr>
            <a:xfrm>
              <a:off x="8128000" y="5727583"/>
              <a:ext cx="129540" cy="12954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0" name="Shape">
              <a:extLst>
                <a:ext uri="{FF2B5EF4-FFF2-40B4-BE49-F238E27FC236}">
                  <a16:creationId xmlns:a16="http://schemas.microsoft.com/office/drawing/2014/main" id="{55CFF4FB-E04D-4BA7-8C23-38D7C2046D6A}"/>
                </a:ext>
              </a:extLst>
            </p:cNvPr>
            <p:cNvSpPr/>
            <p:nvPr/>
          </p:nvSpPr>
          <p:spPr>
            <a:xfrm>
              <a:off x="7861299" y="4711583"/>
              <a:ext cx="653631" cy="1105220"/>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1" name="Circle">
              <a:extLst>
                <a:ext uri="{FF2B5EF4-FFF2-40B4-BE49-F238E27FC236}">
                  <a16:creationId xmlns:a16="http://schemas.microsoft.com/office/drawing/2014/main" id="{128C3846-FE86-499F-B215-D31648602D13}"/>
                </a:ext>
              </a:extLst>
            </p:cNvPr>
            <p:cNvSpPr/>
            <p:nvPr/>
          </p:nvSpPr>
          <p:spPr>
            <a:xfrm>
              <a:off x="7925224" y="4775083"/>
              <a:ext cx="525781" cy="525779"/>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9" name="Graphic 128" descr="Lightbulb with solid fill">
              <a:extLst>
                <a:ext uri="{FF2B5EF4-FFF2-40B4-BE49-F238E27FC236}">
                  <a16:creationId xmlns:a16="http://schemas.microsoft.com/office/drawing/2014/main" id="{ACD9CE17-65C6-47F7-ADE8-78F3B099695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77119" y="4826977"/>
              <a:ext cx="421991" cy="421991"/>
            </a:xfrm>
            <a:prstGeom prst="rect">
              <a:avLst/>
            </a:prstGeom>
          </p:spPr>
        </p:pic>
      </p:grpSp>
      <p:sp>
        <p:nvSpPr>
          <p:cNvPr id="130" name="TextBox 129">
            <a:extLst>
              <a:ext uri="{FF2B5EF4-FFF2-40B4-BE49-F238E27FC236}">
                <a16:creationId xmlns:a16="http://schemas.microsoft.com/office/drawing/2014/main" id="{174C4B40-1BA1-4B10-BBF4-20A1DBC8FFF4}"/>
              </a:ext>
            </a:extLst>
          </p:cNvPr>
          <p:cNvSpPr txBox="1"/>
          <p:nvPr/>
        </p:nvSpPr>
        <p:spPr>
          <a:xfrm>
            <a:off x="6337259" y="4991804"/>
            <a:ext cx="1495133" cy="400110"/>
          </a:xfrm>
          <a:prstGeom prst="rect">
            <a:avLst/>
          </a:prstGeom>
          <a:noFill/>
        </p:spPr>
        <p:txBody>
          <a:bodyPr wrap="square" lIns="0" rIns="0" rtlCol="0" anchor="b">
            <a:spAutoFit/>
          </a:bodyPr>
          <a:lstStyle/>
          <a:p>
            <a:pPr algn="r"/>
            <a:r>
              <a:rPr lang="en-US" sz="2000" b="1" noProof="1"/>
              <a:t>Lorem Ipsum</a:t>
            </a:r>
          </a:p>
        </p:txBody>
      </p:sp>
      <p:sp>
        <p:nvSpPr>
          <p:cNvPr id="131" name="TextBox 130">
            <a:extLst>
              <a:ext uri="{FF2B5EF4-FFF2-40B4-BE49-F238E27FC236}">
                <a16:creationId xmlns:a16="http://schemas.microsoft.com/office/drawing/2014/main" id="{372D3743-A009-4C55-AB95-BFBA0BF28EE3}"/>
              </a:ext>
            </a:extLst>
          </p:cNvPr>
          <p:cNvSpPr txBox="1"/>
          <p:nvPr/>
        </p:nvSpPr>
        <p:spPr>
          <a:xfrm>
            <a:off x="6660635" y="2704805"/>
            <a:ext cx="1561349" cy="400110"/>
          </a:xfrm>
          <a:prstGeom prst="rect">
            <a:avLst/>
          </a:prstGeom>
          <a:noFill/>
        </p:spPr>
        <p:txBody>
          <a:bodyPr wrap="square" lIns="0" rIns="0" rtlCol="0" anchor="b">
            <a:spAutoFit/>
          </a:bodyPr>
          <a:lstStyle/>
          <a:p>
            <a:pPr algn="r"/>
            <a:r>
              <a:rPr lang="en-US" sz="2000" b="1" noProof="1"/>
              <a:t>Lorem Ipsum</a:t>
            </a:r>
          </a:p>
        </p:txBody>
      </p:sp>
      <p:sp>
        <p:nvSpPr>
          <p:cNvPr id="132" name="TextBox 131">
            <a:extLst>
              <a:ext uri="{FF2B5EF4-FFF2-40B4-BE49-F238E27FC236}">
                <a16:creationId xmlns:a16="http://schemas.microsoft.com/office/drawing/2014/main" id="{8628992C-EEEB-4651-B39E-B252BC17B1EA}"/>
              </a:ext>
            </a:extLst>
          </p:cNvPr>
          <p:cNvSpPr txBox="1"/>
          <p:nvPr/>
        </p:nvSpPr>
        <p:spPr>
          <a:xfrm>
            <a:off x="9577710" y="4059627"/>
            <a:ext cx="1704023" cy="400110"/>
          </a:xfrm>
          <a:prstGeom prst="rect">
            <a:avLst/>
          </a:prstGeom>
          <a:noFill/>
        </p:spPr>
        <p:txBody>
          <a:bodyPr wrap="square" lIns="0" rIns="0" rtlCol="0" anchor="b">
            <a:spAutoFit/>
          </a:bodyPr>
          <a:lstStyle/>
          <a:p>
            <a:r>
              <a:rPr lang="en-US" sz="2000" b="1" noProof="1"/>
              <a:t>Lorem Ipsum</a:t>
            </a:r>
          </a:p>
        </p:txBody>
      </p:sp>
      <p:sp>
        <p:nvSpPr>
          <p:cNvPr id="133" name="TextBox 132">
            <a:extLst>
              <a:ext uri="{FF2B5EF4-FFF2-40B4-BE49-F238E27FC236}">
                <a16:creationId xmlns:a16="http://schemas.microsoft.com/office/drawing/2014/main" id="{25D77CF7-7050-4DD7-8262-D98AFA287534}"/>
              </a:ext>
            </a:extLst>
          </p:cNvPr>
          <p:cNvSpPr txBox="1"/>
          <p:nvPr/>
        </p:nvSpPr>
        <p:spPr>
          <a:xfrm>
            <a:off x="10452130" y="2285239"/>
            <a:ext cx="1510357" cy="400110"/>
          </a:xfrm>
          <a:prstGeom prst="rect">
            <a:avLst/>
          </a:prstGeom>
          <a:noFill/>
        </p:spPr>
        <p:txBody>
          <a:bodyPr wrap="square" lIns="0" rIns="0" rtlCol="0" anchor="b">
            <a:spAutoFit/>
          </a:bodyPr>
          <a:lstStyle/>
          <a:p>
            <a:r>
              <a:rPr lang="en-US" sz="2000" b="1" noProof="1"/>
              <a:t>Lorem Ipsum</a:t>
            </a:r>
          </a:p>
        </p:txBody>
      </p:sp>
      <p:sp>
        <p:nvSpPr>
          <p:cNvPr id="134" name="TextBox 133">
            <a:extLst>
              <a:ext uri="{FF2B5EF4-FFF2-40B4-BE49-F238E27FC236}">
                <a16:creationId xmlns:a16="http://schemas.microsoft.com/office/drawing/2014/main" id="{1FDCECD2-1DE2-4606-9B34-025F0A365651}"/>
              </a:ext>
            </a:extLst>
          </p:cNvPr>
          <p:cNvSpPr txBox="1"/>
          <p:nvPr/>
        </p:nvSpPr>
        <p:spPr>
          <a:xfrm>
            <a:off x="7938698" y="1184820"/>
            <a:ext cx="1726002" cy="400110"/>
          </a:xfrm>
          <a:prstGeom prst="rect">
            <a:avLst/>
          </a:prstGeom>
          <a:noFill/>
        </p:spPr>
        <p:txBody>
          <a:bodyPr wrap="square" lIns="0" rIns="0" rtlCol="0" anchor="b">
            <a:spAutoFit/>
          </a:bodyPr>
          <a:lstStyle/>
          <a:p>
            <a:pPr algn="r"/>
            <a:r>
              <a:rPr lang="en-US" sz="2000" b="1" noProof="1"/>
              <a:t>Lorem Ipsum</a:t>
            </a:r>
          </a:p>
        </p:txBody>
      </p:sp>
    </p:spTree>
    <p:extLst>
      <p:ext uri="{BB962C8B-B14F-4D97-AF65-F5344CB8AC3E}">
        <p14:creationId xmlns:p14="http://schemas.microsoft.com/office/powerpoint/2010/main" val="26957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Zigzag Shaped Road – Slide Template</a:t>
            </a:r>
          </a:p>
        </p:txBody>
      </p:sp>
      <p:grpSp>
        <p:nvGrpSpPr>
          <p:cNvPr id="66" name="Group 65">
            <a:extLst>
              <a:ext uri="{FF2B5EF4-FFF2-40B4-BE49-F238E27FC236}">
                <a16:creationId xmlns:a16="http://schemas.microsoft.com/office/drawing/2014/main" id="{0431EA67-BA12-42AE-8D09-A9577438C5BA}"/>
              </a:ext>
            </a:extLst>
          </p:cNvPr>
          <p:cNvGrpSpPr/>
          <p:nvPr/>
        </p:nvGrpSpPr>
        <p:grpSpPr>
          <a:xfrm>
            <a:off x="1421894" y="1280283"/>
            <a:ext cx="4829745" cy="2021461"/>
            <a:chOff x="8921977" y="1471694"/>
            <a:chExt cx="2926080" cy="514146"/>
          </a:xfrm>
        </p:grpSpPr>
        <p:sp>
          <p:nvSpPr>
            <p:cNvPr id="68" name="TextBox 67">
              <a:extLst>
                <a:ext uri="{FF2B5EF4-FFF2-40B4-BE49-F238E27FC236}">
                  <a16:creationId xmlns:a16="http://schemas.microsoft.com/office/drawing/2014/main" id="{5485FF41-FC81-44DE-8DC8-F0AD7AF512C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9" name="TextBox 68">
              <a:extLst>
                <a:ext uri="{FF2B5EF4-FFF2-40B4-BE49-F238E27FC236}">
                  <a16:creationId xmlns:a16="http://schemas.microsoft.com/office/drawing/2014/main" id="{D4EEA4F9-DD11-465F-B828-9F7FE7D33408}"/>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0" name="Group 69">
            <a:extLst>
              <a:ext uri="{FF2B5EF4-FFF2-40B4-BE49-F238E27FC236}">
                <a16:creationId xmlns:a16="http://schemas.microsoft.com/office/drawing/2014/main" id="{0819C1A8-91D0-44B0-92C3-F293E9E70237}"/>
              </a:ext>
            </a:extLst>
          </p:cNvPr>
          <p:cNvGrpSpPr/>
          <p:nvPr/>
        </p:nvGrpSpPr>
        <p:grpSpPr>
          <a:xfrm>
            <a:off x="1421894" y="3621248"/>
            <a:ext cx="4829745" cy="2021461"/>
            <a:chOff x="8921977" y="1471694"/>
            <a:chExt cx="2926080" cy="514146"/>
          </a:xfrm>
        </p:grpSpPr>
        <p:sp>
          <p:nvSpPr>
            <p:cNvPr id="71" name="TextBox 70">
              <a:extLst>
                <a:ext uri="{FF2B5EF4-FFF2-40B4-BE49-F238E27FC236}">
                  <a16:creationId xmlns:a16="http://schemas.microsoft.com/office/drawing/2014/main" id="{5FD2B506-5218-470F-BB1E-25DEE9682AF0}"/>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2" name="TextBox 71">
              <a:extLst>
                <a:ext uri="{FF2B5EF4-FFF2-40B4-BE49-F238E27FC236}">
                  <a16:creationId xmlns:a16="http://schemas.microsoft.com/office/drawing/2014/main" id="{DA6A3541-C303-4457-8E1F-DEFC6221AC6F}"/>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3" name="Group 72">
            <a:extLst>
              <a:ext uri="{FF2B5EF4-FFF2-40B4-BE49-F238E27FC236}">
                <a16:creationId xmlns:a16="http://schemas.microsoft.com/office/drawing/2014/main" id="{091036C8-5125-4264-9594-46319D4CA11F}"/>
              </a:ext>
            </a:extLst>
          </p:cNvPr>
          <p:cNvGrpSpPr/>
          <p:nvPr/>
        </p:nvGrpSpPr>
        <p:grpSpPr>
          <a:xfrm>
            <a:off x="507474" y="1155583"/>
            <a:ext cx="722532" cy="970445"/>
            <a:chOff x="700644" y="1155583"/>
            <a:chExt cx="722532" cy="970445"/>
          </a:xfrm>
        </p:grpSpPr>
        <p:sp>
          <p:nvSpPr>
            <p:cNvPr id="74" name="Shape">
              <a:extLst>
                <a:ext uri="{FF2B5EF4-FFF2-40B4-BE49-F238E27FC236}">
                  <a16:creationId xmlns:a16="http://schemas.microsoft.com/office/drawing/2014/main" id="{785DD05F-ED30-4046-88CD-F02FE6AB7173}"/>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Shape">
              <a:extLst>
                <a:ext uri="{FF2B5EF4-FFF2-40B4-BE49-F238E27FC236}">
                  <a16:creationId xmlns:a16="http://schemas.microsoft.com/office/drawing/2014/main" id="{127711D3-4970-4BBE-AFDB-75417A1C8D7F}"/>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Shape">
              <a:extLst>
                <a:ext uri="{FF2B5EF4-FFF2-40B4-BE49-F238E27FC236}">
                  <a16:creationId xmlns:a16="http://schemas.microsoft.com/office/drawing/2014/main" id="{CBCEF434-8763-4323-B8C6-03C79F2E1072}"/>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77" name="Group 76">
            <a:extLst>
              <a:ext uri="{FF2B5EF4-FFF2-40B4-BE49-F238E27FC236}">
                <a16:creationId xmlns:a16="http://schemas.microsoft.com/office/drawing/2014/main" id="{2B00670A-20A3-4A29-84E7-43D8F66F2FF0}"/>
              </a:ext>
            </a:extLst>
          </p:cNvPr>
          <p:cNvGrpSpPr/>
          <p:nvPr/>
        </p:nvGrpSpPr>
        <p:grpSpPr>
          <a:xfrm>
            <a:off x="597365" y="3463438"/>
            <a:ext cx="529533" cy="896071"/>
            <a:chOff x="739273" y="3449807"/>
            <a:chExt cx="651315" cy="1102150"/>
          </a:xfrm>
        </p:grpSpPr>
        <p:sp>
          <p:nvSpPr>
            <p:cNvPr id="78" name="Shape">
              <a:extLst>
                <a:ext uri="{FF2B5EF4-FFF2-40B4-BE49-F238E27FC236}">
                  <a16:creationId xmlns:a16="http://schemas.microsoft.com/office/drawing/2014/main" id="{383CC52A-5150-4C39-8823-44922A437B3D}"/>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Circle">
              <a:extLst>
                <a:ext uri="{FF2B5EF4-FFF2-40B4-BE49-F238E27FC236}">
                  <a16:creationId xmlns:a16="http://schemas.microsoft.com/office/drawing/2014/main" id="{7B12BE34-5D52-42A0-929E-377ED176925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80" name="Group 79">
            <a:extLst>
              <a:ext uri="{FF2B5EF4-FFF2-40B4-BE49-F238E27FC236}">
                <a16:creationId xmlns:a16="http://schemas.microsoft.com/office/drawing/2014/main" id="{11CD6AB2-5C9F-4758-A2EA-5CF9236BA6BB}"/>
              </a:ext>
            </a:extLst>
          </p:cNvPr>
          <p:cNvGrpSpPr/>
          <p:nvPr/>
        </p:nvGrpSpPr>
        <p:grpSpPr>
          <a:xfrm>
            <a:off x="7950200" y="1676283"/>
            <a:ext cx="2316571" cy="4683762"/>
            <a:chOff x="7950200" y="1676283"/>
            <a:chExt cx="2316571" cy="4683762"/>
          </a:xfrm>
        </p:grpSpPr>
        <p:sp>
          <p:nvSpPr>
            <p:cNvPr id="81" name="Freeform: Shape 80">
              <a:extLst>
                <a:ext uri="{FF2B5EF4-FFF2-40B4-BE49-F238E27FC236}">
                  <a16:creationId xmlns:a16="http://schemas.microsoft.com/office/drawing/2014/main" id="{EEF7DCDA-7648-4FA2-974C-D093BF939088}"/>
                </a:ext>
              </a:extLst>
            </p:cNvPr>
            <p:cNvSpPr/>
            <p:nvPr/>
          </p:nvSpPr>
          <p:spPr>
            <a:xfrm>
              <a:off x="7951180" y="1676283"/>
              <a:ext cx="2315591" cy="4683762"/>
            </a:xfrm>
            <a:custGeom>
              <a:avLst/>
              <a:gdLst>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73480 w 2315591"/>
                <a:gd name="connsiteY58" fmla="*/ 2133194 h 4683762"/>
                <a:gd name="connsiteX59" fmla="*/ 469830 w 2315591"/>
                <a:gd name="connsiteY59" fmla="*/ 2052215 h 4683762"/>
                <a:gd name="connsiteX60" fmla="*/ 519406 w 2315591"/>
                <a:gd name="connsiteY60" fmla="*/ 1878262 h 4683762"/>
                <a:gd name="connsiteX61" fmla="*/ 633613 w 2315591"/>
                <a:gd name="connsiteY61" fmla="*/ 1729766 h 4683762"/>
                <a:gd name="connsiteX62" fmla="*/ 800085 w 2315591"/>
                <a:gd name="connsiteY62" fmla="*/ 1623061 h 4683762"/>
                <a:gd name="connsiteX63" fmla="*/ 1795352 w 2315591"/>
                <a:gd name="connsiteY63" fmla="*/ 1192245 h 4683762"/>
                <a:gd name="connsiteX64" fmla="*/ 1391877 w 2315591"/>
                <a:gd name="connsiteY64" fmla="*/ 621124 h 4683762"/>
                <a:gd name="connsiteX65" fmla="*/ 1352517 w 2315591"/>
                <a:gd name="connsiteY65" fmla="*/ 514419 h 4683762"/>
                <a:gd name="connsiteX66" fmla="*/ 1356147 w 2315591"/>
                <a:gd name="connsiteY66" fmla="*/ 461942 h 4683762"/>
                <a:gd name="connsiteX67" fmla="*/ 1360435 w 2315591"/>
                <a:gd name="connsiteY67" fmla="*/ 449922 h 4683762"/>
                <a:gd name="connsiteX68" fmla="*/ 1352516 w 2315591"/>
                <a:gd name="connsiteY68" fmla="*/ 412819 h 4683762"/>
                <a:gd name="connsiteX69" fmla="*/ 1374132 w 2315591"/>
                <a:gd name="connsiteY69" fmla="*/ 309933 h 4683762"/>
                <a:gd name="connsiteX70" fmla="*/ 1447797 w 2315591"/>
                <a:gd name="connsiteY70" fmla="*/ 221047 h 4683762"/>
                <a:gd name="connsiteX71" fmla="*/ 1567166 w 2315591"/>
                <a:gd name="connsiteY71" fmla="*/ 156133 h 4683762"/>
                <a:gd name="connsiteX72" fmla="*/ 1972268 w 2315591"/>
                <a:gd name="connsiteY72" fmla="*/ 12728 h 4683762"/>
                <a:gd name="connsiteX73" fmla="*/ 1992593 w 2315591"/>
                <a:gd name="connsiteY73" fmla="*/ 6364 h 4683762"/>
                <a:gd name="connsiteX74" fmla="*/ 2012918 w 2315591"/>
                <a:gd name="connsiteY74" fmla="*/ 2546 h 4683762"/>
                <a:gd name="connsiteX75" fmla="*/ 2034534 w 2315591"/>
                <a:gd name="connsiteY75"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69830 w 2315591"/>
                <a:gd name="connsiteY58" fmla="*/ 2052215 h 4683762"/>
                <a:gd name="connsiteX59" fmla="*/ 519406 w 2315591"/>
                <a:gd name="connsiteY59" fmla="*/ 1878262 h 4683762"/>
                <a:gd name="connsiteX60" fmla="*/ 633613 w 2315591"/>
                <a:gd name="connsiteY60" fmla="*/ 1729766 h 4683762"/>
                <a:gd name="connsiteX61" fmla="*/ 800085 w 2315591"/>
                <a:gd name="connsiteY61" fmla="*/ 1623061 h 4683762"/>
                <a:gd name="connsiteX62" fmla="*/ 1795352 w 2315591"/>
                <a:gd name="connsiteY62" fmla="*/ 1192245 h 4683762"/>
                <a:gd name="connsiteX63" fmla="*/ 1391877 w 2315591"/>
                <a:gd name="connsiteY63" fmla="*/ 621124 h 4683762"/>
                <a:gd name="connsiteX64" fmla="*/ 1352517 w 2315591"/>
                <a:gd name="connsiteY64" fmla="*/ 514419 h 4683762"/>
                <a:gd name="connsiteX65" fmla="*/ 1356147 w 2315591"/>
                <a:gd name="connsiteY65" fmla="*/ 461942 h 4683762"/>
                <a:gd name="connsiteX66" fmla="*/ 1360435 w 2315591"/>
                <a:gd name="connsiteY66" fmla="*/ 449922 h 4683762"/>
                <a:gd name="connsiteX67" fmla="*/ 1352516 w 2315591"/>
                <a:gd name="connsiteY67" fmla="*/ 412819 h 4683762"/>
                <a:gd name="connsiteX68" fmla="*/ 1374132 w 2315591"/>
                <a:gd name="connsiteY68" fmla="*/ 309933 h 4683762"/>
                <a:gd name="connsiteX69" fmla="*/ 1447797 w 2315591"/>
                <a:gd name="connsiteY69" fmla="*/ 221047 h 4683762"/>
                <a:gd name="connsiteX70" fmla="*/ 1567166 w 2315591"/>
                <a:gd name="connsiteY70" fmla="*/ 156133 h 4683762"/>
                <a:gd name="connsiteX71" fmla="*/ 1972268 w 2315591"/>
                <a:gd name="connsiteY71" fmla="*/ 12728 h 4683762"/>
                <a:gd name="connsiteX72" fmla="*/ 1992593 w 2315591"/>
                <a:gd name="connsiteY72" fmla="*/ 6364 h 4683762"/>
                <a:gd name="connsiteX73" fmla="*/ 2012918 w 2315591"/>
                <a:gd name="connsiteY73" fmla="*/ 2546 h 4683762"/>
                <a:gd name="connsiteX74" fmla="*/ 2034534 w 2315591"/>
                <a:gd name="connsiteY74"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15482 w 2315591"/>
                <a:gd name="connsiteY23" fmla="*/ 1318949 h 4683762"/>
                <a:gd name="connsiteX24" fmla="*/ 2304997 w 2315591"/>
                <a:gd name="connsiteY24" fmla="*/ 1388212 h 4683762"/>
                <a:gd name="connsiteX25" fmla="*/ 2232623 w 2315591"/>
                <a:gd name="connsiteY25" fmla="*/ 1517616 h 4683762"/>
                <a:gd name="connsiteX26" fmla="*/ 2094219 w 2315591"/>
                <a:gd name="connsiteY26" fmla="*/ 1617956 h 4683762"/>
                <a:gd name="connsiteX27" fmla="*/ 1040559 w 2315591"/>
                <a:gd name="connsiteY27" fmla="*/ 2108178 h 4683762"/>
                <a:gd name="connsiteX28" fmla="*/ 1541680 w 2315591"/>
                <a:gd name="connsiteY28" fmla="*/ 3113961 h 4683762"/>
                <a:gd name="connsiteX29" fmla="*/ 1607817 w 2315591"/>
                <a:gd name="connsiteY29" fmla="*/ 3355373 h 4683762"/>
                <a:gd name="connsiteX30" fmla="*/ 1606328 w 2315591"/>
                <a:gd name="connsiteY30" fmla="*/ 3448271 h 4683762"/>
                <a:gd name="connsiteX31" fmla="*/ 1607817 w 2315591"/>
                <a:gd name="connsiteY31" fmla="*/ 3456973 h 4683762"/>
                <a:gd name="connsiteX32" fmla="*/ 1579856 w 2315591"/>
                <a:gd name="connsiteY32" fmla="*/ 3715993 h 4683762"/>
                <a:gd name="connsiteX33" fmla="*/ 1460487 w 2315591"/>
                <a:gd name="connsiteY33" fmla="*/ 3961223 h 4683762"/>
                <a:gd name="connsiteX34" fmla="*/ 1252183 w 2315591"/>
                <a:gd name="connsiteY34" fmla="*/ 4154268 h 4683762"/>
                <a:gd name="connsiteX35" fmla="*/ 463486 w 2315591"/>
                <a:gd name="connsiteY35" fmla="*/ 4635607 h 4683762"/>
                <a:gd name="connsiteX36" fmla="*/ 421546 w 2315591"/>
                <a:gd name="connsiteY36" fmla="*/ 4657033 h 4683762"/>
                <a:gd name="connsiteX37" fmla="*/ 378423 w 2315591"/>
                <a:gd name="connsiteY37" fmla="*/ 4672307 h 4683762"/>
                <a:gd name="connsiteX38" fmla="*/ 335192 w 2315591"/>
                <a:gd name="connsiteY38" fmla="*/ 4681217 h 4683762"/>
                <a:gd name="connsiteX39" fmla="*/ 293251 w 2315591"/>
                <a:gd name="connsiteY39" fmla="*/ 4683762 h 4683762"/>
                <a:gd name="connsiteX40" fmla="*/ 200552 w 2315591"/>
                <a:gd name="connsiteY40" fmla="*/ 4667216 h 4683762"/>
                <a:gd name="connsiteX41" fmla="*/ 119359 w 2315591"/>
                <a:gd name="connsiteY41" fmla="*/ 4620333 h 4683762"/>
                <a:gd name="connsiteX42" fmla="*/ 55803 w 2315591"/>
                <a:gd name="connsiteY42" fmla="*/ 4546510 h 4683762"/>
                <a:gd name="connsiteX43" fmla="*/ 13863 w 2315591"/>
                <a:gd name="connsiteY43" fmla="*/ 4448714 h 4683762"/>
                <a:gd name="connsiteX44" fmla="*/ 2437 w 2315591"/>
                <a:gd name="connsiteY44" fmla="*/ 4321426 h 4683762"/>
                <a:gd name="connsiteX45" fmla="*/ 697 w 2315591"/>
                <a:gd name="connsiteY45" fmla="*/ 4269570 h 4683762"/>
                <a:gd name="connsiteX46" fmla="*/ 379 w 2315591"/>
                <a:gd name="connsiteY46" fmla="*/ 4267695 h 4683762"/>
                <a:gd name="connsiteX47" fmla="*/ 437 w 2315591"/>
                <a:gd name="connsiteY47" fmla="*/ 4261811 h 4683762"/>
                <a:gd name="connsiteX48" fmla="*/ 0 w 2315591"/>
                <a:gd name="connsiteY48" fmla="*/ 4248798 h 4683762"/>
                <a:gd name="connsiteX49" fmla="*/ 1171 w 2315591"/>
                <a:gd name="connsiteY49" fmla="*/ 4187272 h 4683762"/>
                <a:gd name="connsiteX50" fmla="*/ 1172 w 2315591"/>
                <a:gd name="connsiteY50" fmla="*/ 4187163 h 4683762"/>
                <a:gd name="connsiteX51" fmla="*/ 40532 w 2315591"/>
                <a:gd name="connsiteY51" fmla="*/ 4033576 h 4683762"/>
                <a:gd name="connsiteX52" fmla="*/ 121832 w 2315591"/>
                <a:gd name="connsiteY52" fmla="*/ 3901414 h 4683762"/>
                <a:gd name="connsiteX53" fmla="*/ 237437 w 2315591"/>
                <a:gd name="connsiteY53" fmla="*/ 3806165 h 4683762"/>
                <a:gd name="connsiteX54" fmla="*/ 944959 w 2315591"/>
                <a:gd name="connsiteY54" fmla="*/ 3413583 h 4683762"/>
                <a:gd name="connsiteX55" fmla="*/ 499082 w 2315591"/>
                <a:gd name="connsiteY55" fmla="*/ 2335616 h 4683762"/>
                <a:gd name="connsiteX56" fmla="*/ 469831 w 2315591"/>
                <a:gd name="connsiteY56" fmla="*/ 2153815 h 4683762"/>
                <a:gd name="connsiteX57" fmla="*/ 469830 w 2315591"/>
                <a:gd name="connsiteY57" fmla="*/ 2052215 h 4683762"/>
                <a:gd name="connsiteX58" fmla="*/ 519406 w 2315591"/>
                <a:gd name="connsiteY58" fmla="*/ 1878262 h 4683762"/>
                <a:gd name="connsiteX59" fmla="*/ 633613 w 2315591"/>
                <a:gd name="connsiteY59" fmla="*/ 1729766 h 4683762"/>
                <a:gd name="connsiteX60" fmla="*/ 800085 w 2315591"/>
                <a:gd name="connsiteY60" fmla="*/ 1623061 h 4683762"/>
                <a:gd name="connsiteX61" fmla="*/ 1795352 w 2315591"/>
                <a:gd name="connsiteY61" fmla="*/ 1192245 h 4683762"/>
                <a:gd name="connsiteX62" fmla="*/ 1391877 w 2315591"/>
                <a:gd name="connsiteY62" fmla="*/ 621124 h 4683762"/>
                <a:gd name="connsiteX63" fmla="*/ 1352517 w 2315591"/>
                <a:gd name="connsiteY63" fmla="*/ 514419 h 4683762"/>
                <a:gd name="connsiteX64" fmla="*/ 1356147 w 2315591"/>
                <a:gd name="connsiteY64" fmla="*/ 461942 h 4683762"/>
                <a:gd name="connsiteX65" fmla="*/ 1360435 w 2315591"/>
                <a:gd name="connsiteY65" fmla="*/ 449922 h 4683762"/>
                <a:gd name="connsiteX66" fmla="*/ 1352516 w 2315591"/>
                <a:gd name="connsiteY66" fmla="*/ 412819 h 4683762"/>
                <a:gd name="connsiteX67" fmla="*/ 1374132 w 2315591"/>
                <a:gd name="connsiteY67" fmla="*/ 309933 h 4683762"/>
                <a:gd name="connsiteX68" fmla="*/ 1447797 w 2315591"/>
                <a:gd name="connsiteY68" fmla="*/ 221047 h 4683762"/>
                <a:gd name="connsiteX69" fmla="*/ 1567166 w 2315591"/>
                <a:gd name="connsiteY69" fmla="*/ 156133 h 4683762"/>
                <a:gd name="connsiteX70" fmla="*/ 1972268 w 2315591"/>
                <a:gd name="connsiteY70" fmla="*/ 12728 h 4683762"/>
                <a:gd name="connsiteX71" fmla="*/ 1992593 w 2315591"/>
                <a:gd name="connsiteY71" fmla="*/ 6364 h 4683762"/>
                <a:gd name="connsiteX72" fmla="*/ 2012918 w 2315591"/>
                <a:gd name="connsiteY72" fmla="*/ 2546 h 4683762"/>
                <a:gd name="connsiteX73" fmla="*/ 2034534 w 2315591"/>
                <a:gd name="connsiteY73" fmla="*/ 0 h 46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315591" h="4683762">
                  <a:moveTo>
                    <a:pt x="2034534" y="0"/>
                  </a:moveTo>
                  <a:lnTo>
                    <a:pt x="2034535" y="0"/>
                  </a:lnTo>
                  <a:lnTo>
                    <a:pt x="2034535" y="0"/>
                  </a:lnTo>
                  <a:lnTo>
                    <a:pt x="2052792" y="1081"/>
                  </a:lnTo>
                  <a:lnTo>
                    <a:pt x="2056041" y="1273"/>
                  </a:lnTo>
                  <a:lnTo>
                    <a:pt x="2056042" y="1273"/>
                  </a:lnTo>
                  <a:lnTo>
                    <a:pt x="2056042" y="1273"/>
                  </a:lnTo>
                  <a:cubicBezTo>
                    <a:pt x="2072604" y="1273"/>
                    <a:pt x="2089057" y="2546"/>
                    <a:pt x="2105618" y="5091"/>
                  </a:cubicBezTo>
                  <a:cubicBezTo>
                    <a:pt x="2122072" y="7637"/>
                    <a:pt x="2137342" y="12728"/>
                    <a:pt x="2152613" y="17819"/>
                  </a:cubicBezTo>
                  <a:cubicBezTo>
                    <a:pt x="2167884" y="22911"/>
                    <a:pt x="2181864" y="30548"/>
                    <a:pt x="2194554" y="38185"/>
                  </a:cubicBezTo>
                  <a:cubicBezTo>
                    <a:pt x="2207244" y="45822"/>
                    <a:pt x="2219933" y="55792"/>
                    <a:pt x="2228859" y="65975"/>
                  </a:cubicBezTo>
                  <a:cubicBezTo>
                    <a:pt x="2242732" y="81249"/>
                    <a:pt x="2252948" y="97795"/>
                    <a:pt x="2256712" y="114342"/>
                  </a:cubicBezTo>
                  <a:cubicBezTo>
                    <a:pt x="2256712" y="114348"/>
                    <a:pt x="2256713" y="114353"/>
                    <a:pt x="2256713" y="114359"/>
                  </a:cubicBezTo>
                  <a:lnTo>
                    <a:pt x="2260098" y="138897"/>
                  </a:lnTo>
                  <a:lnTo>
                    <a:pt x="2259179" y="145305"/>
                  </a:lnTo>
                  <a:lnTo>
                    <a:pt x="2259323" y="147118"/>
                  </a:lnTo>
                  <a:cubicBezTo>
                    <a:pt x="2261064" y="186290"/>
                    <a:pt x="2260194" y="239809"/>
                    <a:pt x="2256712" y="264097"/>
                  </a:cubicBezTo>
                  <a:cubicBezTo>
                    <a:pt x="2251658" y="279371"/>
                    <a:pt x="2242732" y="294645"/>
                    <a:pt x="2228859" y="308646"/>
                  </a:cubicBezTo>
                  <a:cubicBezTo>
                    <a:pt x="2214879" y="321374"/>
                    <a:pt x="2195737" y="332830"/>
                    <a:pt x="2174229" y="341739"/>
                  </a:cubicBezTo>
                  <a:lnTo>
                    <a:pt x="1818232" y="475829"/>
                  </a:lnTo>
                  <a:lnTo>
                    <a:pt x="2245312" y="1015925"/>
                  </a:lnTo>
                  <a:cubicBezTo>
                    <a:pt x="2278327" y="1057928"/>
                    <a:pt x="2298652" y="1102265"/>
                    <a:pt x="2308868" y="1148086"/>
                  </a:cubicBezTo>
                  <a:cubicBezTo>
                    <a:pt x="2313922" y="1170997"/>
                    <a:pt x="2316127" y="1194173"/>
                    <a:pt x="2315482" y="1217349"/>
                  </a:cubicBezTo>
                  <a:lnTo>
                    <a:pt x="2315482" y="1318949"/>
                  </a:lnTo>
                  <a:cubicBezTo>
                    <a:pt x="2314837" y="1342125"/>
                    <a:pt x="2311342" y="1365301"/>
                    <a:pt x="2304997" y="1388212"/>
                  </a:cubicBezTo>
                  <a:cubicBezTo>
                    <a:pt x="2292308" y="1433821"/>
                    <a:pt x="2268218" y="1478370"/>
                    <a:pt x="2232623" y="1517616"/>
                  </a:cubicBezTo>
                  <a:cubicBezTo>
                    <a:pt x="2197027" y="1557073"/>
                    <a:pt x="2151323" y="1591227"/>
                    <a:pt x="2094219" y="1617956"/>
                  </a:cubicBezTo>
                  <a:lnTo>
                    <a:pt x="1040559" y="2108178"/>
                  </a:lnTo>
                  <a:lnTo>
                    <a:pt x="1541680" y="3113961"/>
                  </a:lnTo>
                  <a:cubicBezTo>
                    <a:pt x="1579856" y="3190330"/>
                    <a:pt x="1601472" y="3271579"/>
                    <a:pt x="1607817" y="3355373"/>
                  </a:cubicBezTo>
                  <a:cubicBezTo>
                    <a:pt x="1607321" y="3386339"/>
                    <a:pt x="1606824" y="3417305"/>
                    <a:pt x="1606328" y="3448271"/>
                  </a:cubicBezTo>
                  <a:lnTo>
                    <a:pt x="1607817" y="3456973"/>
                  </a:lnTo>
                  <a:cubicBezTo>
                    <a:pt x="1614162" y="3543313"/>
                    <a:pt x="1605236" y="3630926"/>
                    <a:pt x="1579856" y="3715993"/>
                  </a:cubicBezTo>
                  <a:cubicBezTo>
                    <a:pt x="1554477" y="3802332"/>
                    <a:pt x="1515010" y="3886127"/>
                    <a:pt x="1460487" y="3961223"/>
                  </a:cubicBezTo>
                  <a:cubicBezTo>
                    <a:pt x="1404567" y="4037380"/>
                    <a:pt x="1334666" y="4103355"/>
                    <a:pt x="1252183" y="4154268"/>
                  </a:cubicBezTo>
                  <a:lnTo>
                    <a:pt x="463486" y="4635607"/>
                  </a:lnTo>
                  <a:cubicBezTo>
                    <a:pt x="449506" y="4644305"/>
                    <a:pt x="435526" y="4651942"/>
                    <a:pt x="421546" y="4657033"/>
                  </a:cubicBezTo>
                  <a:cubicBezTo>
                    <a:pt x="407566" y="4663397"/>
                    <a:pt x="393586" y="4668488"/>
                    <a:pt x="378423" y="4672307"/>
                  </a:cubicBezTo>
                  <a:cubicBezTo>
                    <a:pt x="364442" y="4676125"/>
                    <a:pt x="350462" y="4679944"/>
                    <a:pt x="335192" y="4681217"/>
                  </a:cubicBezTo>
                  <a:cubicBezTo>
                    <a:pt x="321211" y="4683762"/>
                    <a:pt x="307231" y="4683762"/>
                    <a:pt x="293251" y="4683762"/>
                  </a:cubicBezTo>
                  <a:cubicBezTo>
                    <a:pt x="261527" y="4683762"/>
                    <a:pt x="229803" y="4678671"/>
                    <a:pt x="200552" y="4667216"/>
                  </a:cubicBezTo>
                  <a:cubicBezTo>
                    <a:pt x="171408" y="4657033"/>
                    <a:pt x="143448" y="4640486"/>
                    <a:pt x="119359" y="4620333"/>
                  </a:cubicBezTo>
                  <a:cubicBezTo>
                    <a:pt x="95163" y="4599968"/>
                    <a:pt x="73547" y="4575784"/>
                    <a:pt x="55803" y="4546510"/>
                  </a:cubicBezTo>
                  <a:cubicBezTo>
                    <a:pt x="38059" y="4517447"/>
                    <a:pt x="24079" y="4484353"/>
                    <a:pt x="13863" y="4448714"/>
                  </a:cubicBezTo>
                  <a:cubicBezTo>
                    <a:pt x="9311" y="4418769"/>
                    <a:pt x="5027" y="4370679"/>
                    <a:pt x="2437" y="4321426"/>
                  </a:cubicBezTo>
                  <a:lnTo>
                    <a:pt x="697" y="4269570"/>
                  </a:lnTo>
                  <a:lnTo>
                    <a:pt x="379" y="4267695"/>
                  </a:lnTo>
                  <a:cubicBezTo>
                    <a:pt x="398" y="4265734"/>
                    <a:pt x="418" y="4263772"/>
                    <a:pt x="437" y="4261811"/>
                  </a:cubicBezTo>
                  <a:cubicBezTo>
                    <a:pt x="291" y="4257473"/>
                    <a:pt x="146" y="4253136"/>
                    <a:pt x="0" y="4248798"/>
                  </a:cubicBezTo>
                  <a:cubicBezTo>
                    <a:pt x="390" y="4228289"/>
                    <a:pt x="781" y="4207781"/>
                    <a:pt x="1171" y="4187272"/>
                  </a:cubicBezTo>
                  <a:cubicBezTo>
                    <a:pt x="1171" y="4187236"/>
                    <a:pt x="1172" y="4187199"/>
                    <a:pt x="1172" y="4187163"/>
                  </a:cubicBezTo>
                  <a:cubicBezTo>
                    <a:pt x="6226" y="4133916"/>
                    <a:pt x="19024" y="4081731"/>
                    <a:pt x="40532" y="4033576"/>
                  </a:cubicBezTo>
                  <a:cubicBezTo>
                    <a:pt x="60857" y="3985208"/>
                    <a:pt x="88817" y="3940872"/>
                    <a:pt x="121832" y="3901414"/>
                  </a:cubicBezTo>
                  <a:cubicBezTo>
                    <a:pt x="154846" y="3863442"/>
                    <a:pt x="194206" y="3830348"/>
                    <a:pt x="237437" y="3806165"/>
                  </a:cubicBezTo>
                  <a:lnTo>
                    <a:pt x="944959" y="3413583"/>
                  </a:lnTo>
                  <a:lnTo>
                    <a:pt x="499082" y="2335616"/>
                  </a:lnTo>
                  <a:cubicBezTo>
                    <a:pt x="474886" y="2277066"/>
                    <a:pt x="466067" y="2214910"/>
                    <a:pt x="469831" y="2153815"/>
                  </a:cubicBezTo>
                  <a:cubicBezTo>
                    <a:pt x="469831" y="2119948"/>
                    <a:pt x="469830" y="2086082"/>
                    <a:pt x="469830" y="2052215"/>
                  </a:cubicBezTo>
                  <a:cubicBezTo>
                    <a:pt x="473594" y="1992604"/>
                    <a:pt x="491446" y="1932994"/>
                    <a:pt x="519406" y="1878262"/>
                  </a:cubicBezTo>
                  <a:cubicBezTo>
                    <a:pt x="547259" y="1823743"/>
                    <a:pt x="585435" y="1774103"/>
                    <a:pt x="633613" y="1729766"/>
                  </a:cubicBezTo>
                  <a:cubicBezTo>
                    <a:pt x="680608" y="1686490"/>
                    <a:pt x="736529" y="1649791"/>
                    <a:pt x="800085" y="1623061"/>
                  </a:cubicBezTo>
                  <a:lnTo>
                    <a:pt x="1795352" y="1192245"/>
                  </a:lnTo>
                  <a:lnTo>
                    <a:pt x="1391877" y="621124"/>
                  </a:lnTo>
                  <a:cubicBezTo>
                    <a:pt x="1367788" y="586758"/>
                    <a:pt x="1354991" y="551119"/>
                    <a:pt x="1352517" y="514419"/>
                  </a:cubicBezTo>
                  <a:cubicBezTo>
                    <a:pt x="1351227" y="496599"/>
                    <a:pt x="1352490" y="479098"/>
                    <a:pt x="1356147" y="461942"/>
                  </a:cubicBezTo>
                  <a:lnTo>
                    <a:pt x="1360435" y="449922"/>
                  </a:lnTo>
                  <a:lnTo>
                    <a:pt x="1352516" y="412819"/>
                  </a:lnTo>
                  <a:cubicBezTo>
                    <a:pt x="1349935" y="377180"/>
                    <a:pt x="1357571" y="342814"/>
                    <a:pt x="1374132" y="309933"/>
                  </a:cubicBezTo>
                  <a:cubicBezTo>
                    <a:pt x="1390585" y="278112"/>
                    <a:pt x="1415965" y="247564"/>
                    <a:pt x="1447797" y="221047"/>
                  </a:cubicBezTo>
                  <a:cubicBezTo>
                    <a:pt x="1479521" y="195591"/>
                    <a:pt x="1520171" y="172680"/>
                    <a:pt x="1567166" y="156133"/>
                  </a:cubicBezTo>
                  <a:lnTo>
                    <a:pt x="1972268" y="12728"/>
                  </a:lnTo>
                  <a:cubicBezTo>
                    <a:pt x="1978613" y="10183"/>
                    <a:pt x="1986248" y="8910"/>
                    <a:pt x="1992593" y="6364"/>
                  </a:cubicBezTo>
                  <a:cubicBezTo>
                    <a:pt x="1998938" y="5091"/>
                    <a:pt x="2006573" y="3819"/>
                    <a:pt x="2012918" y="2546"/>
                  </a:cubicBezTo>
                  <a:cubicBezTo>
                    <a:pt x="2020553" y="1273"/>
                    <a:pt x="2026898" y="0"/>
                    <a:pt x="2034534" y="0"/>
                  </a:cubicBezTo>
                  <a:close/>
                </a:path>
              </a:pathLst>
            </a:custGeom>
            <a:solidFill>
              <a:schemeClr val="tx1"/>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82" name="Shape">
              <a:extLst>
                <a:ext uri="{FF2B5EF4-FFF2-40B4-BE49-F238E27FC236}">
                  <a16:creationId xmlns:a16="http://schemas.microsoft.com/office/drawing/2014/main" id="{38F80A4C-378E-4D30-BA56-6A121B30BAF1}"/>
                </a:ext>
              </a:extLst>
            </p:cNvPr>
            <p:cNvSpPr/>
            <p:nvPr/>
          </p:nvSpPr>
          <p:spPr>
            <a:xfrm>
              <a:off x="7950200" y="1676283"/>
              <a:ext cx="2316514" cy="4582162"/>
            </a:xfrm>
            <a:custGeom>
              <a:avLst/>
              <a:gdLst/>
              <a:ahLst/>
              <a:cxnLst>
                <a:cxn ang="0">
                  <a:pos x="wd2" y="hd2"/>
                </a:cxn>
                <a:cxn ang="5400000">
                  <a:pos x="wd2" y="hd2"/>
                </a:cxn>
                <a:cxn ang="10800000">
                  <a:pos x="wd2" y="hd2"/>
                </a:cxn>
                <a:cxn ang="16200000">
                  <a:pos x="wd2" y="hd2"/>
                </a:cxn>
              </a:cxnLst>
              <a:rect l="0" t="0" r="r" b="b"/>
              <a:pathLst>
                <a:path w="21541" h="21600" extrusionOk="0">
                  <a:moveTo>
                    <a:pt x="19128" y="6"/>
                  </a:moveTo>
                  <a:cubicBezTo>
                    <a:pt x="19282" y="6"/>
                    <a:pt x="19435" y="12"/>
                    <a:pt x="19589" y="24"/>
                  </a:cubicBezTo>
                  <a:cubicBezTo>
                    <a:pt x="19742" y="36"/>
                    <a:pt x="19884" y="60"/>
                    <a:pt x="20026" y="84"/>
                  </a:cubicBezTo>
                  <a:cubicBezTo>
                    <a:pt x="20168" y="108"/>
                    <a:pt x="20298" y="144"/>
                    <a:pt x="20416" y="180"/>
                  </a:cubicBezTo>
                  <a:cubicBezTo>
                    <a:pt x="20534" y="216"/>
                    <a:pt x="20652" y="263"/>
                    <a:pt x="20735" y="311"/>
                  </a:cubicBezTo>
                  <a:cubicBezTo>
                    <a:pt x="20864" y="383"/>
                    <a:pt x="20959" y="461"/>
                    <a:pt x="20994" y="539"/>
                  </a:cubicBezTo>
                  <a:cubicBezTo>
                    <a:pt x="21042" y="617"/>
                    <a:pt x="21030" y="694"/>
                    <a:pt x="20994" y="766"/>
                  </a:cubicBezTo>
                  <a:cubicBezTo>
                    <a:pt x="20947" y="838"/>
                    <a:pt x="20864" y="910"/>
                    <a:pt x="20735" y="976"/>
                  </a:cubicBezTo>
                  <a:cubicBezTo>
                    <a:pt x="20605" y="1036"/>
                    <a:pt x="20427" y="1090"/>
                    <a:pt x="20227" y="1132"/>
                  </a:cubicBezTo>
                  <a:lnTo>
                    <a:pt x="16341" y="1874"/>
                  </a:lnTo>
                  <a:lnTo>
                    <a:pt x="20888" y="4789"/>
                  </a:lnTo>
                  <a:cubicBezTo>
                    <a:pt x="21195" y="4987"/>
                    <a:pt x="21384" y="5196"/>
                    <a:pt x="21479" y="5412"/>
                  </a:cubicBezTo>
                  <a:cubicBezTo>
                    <a:pt x="21573" y="5628"/>
                    <a:pt x="21561" y="5849"/>
                    <a:pt x="21443" y="6065"/>
                  </a:cubicBezTo>
                  <a:cubicBezTo>
                    <a:pt x="21325" y="6280"/>
                    <a:pt x="21101" y="6490"/>
                    <a:pt x="20770" y="6675"/>
                  </a:cubicBezTo>
                  <a:cubicBezTo>
                    <a:pt x="20439" y="6861"/>
                    <a:pt x="20014" y="7022"/>
                    <a:pt x="19483" y="7148"/>
                  </a:cubicBezTo>
                  <a:lnTo>
                    <a:pt x="9303" y="9549"/>
                  </a:lnTo>
                  <a:lnTo>
                    <a:pt x="14345" y="14679"/>
                  </a:lnTo>
                  <a:cubicBezTo>
                    <a:pt x="14700" y="15039"/>
                    <a:pt x="14901" y="15422"/>
                    <a:pt x="14960" y="15817"/>
                  </a:cubicBezTo>
                  <a:cubicBezTo>
                    <a:pt x="15019" y="16224"/>
                    <a:pt x="14936" y="16637"/>
                    <a:pt x="14700" y="17038"/>
                  </a:cubicBezTo>
                  <a:cubicBezTo>
                    <a:pt x="14464" y="17445"/>
                    <a:pt x="14097" y="17840"/>
                    <a:pt x="13590" y="18194"/>
                  </a:cubicBezTo>
                  <a:cubicBezTo>
                    <a:pt x="13070" y="18553"/>
                    <a:pt x="12420" y="18864"/>
                    <a:pt x="11653" y="19104"/>
                  </a:cubicBezTo>
                  <a:lnTo>
                    <a:pt x="4319" y="21373"/>
                  </a:lnTo>
                  <a:cubicBezTo>
                    <a:pt x="4189" y="21414"/>
                    <a:pt x="4059" y="21450"/>
                    <a:pt x="3929" y="21474"/>
                  </a:cubicBezTo>
                  <a:cubicBezTo>
                    <a:pt x="3799" y="21504"/>
                    <a:pt x="3669" y="21528"/>
                    <a:pt x="3528" y="21546"/>
                  </a:cubicBezTo>
                  <a:cubicBezTo>
                    <a:pt x="3398" y="21564"/>
                    <a:pt x="3268" y="21582"/>
                    <a:pt x="3126" y="21588"/>
                  </a:cubicBezTo>
                  <a:cubicBezTo>
                    <a:pt x="2996" y="21600"/>
                    <a:pt x="2866" y="21600"/>
                    <a:pt x="2736" y="21600"/>
                  </a:cubicBezTo>
                  <a:cubicBezTo>
                    <a:pt x="2441" y="21600"/>
                    <a:pt x="2146" y="21576"/>
                    <a:pt x="1874" y="21522"/>
                  </a:cubicBezTo>
                  <a:cubicBezTo>
                    <a:pt x="1603" y="21474"/>
                    <a:pt x="1343" y="21396"/>
                    <a:pt x="1119" y="21301"/>
                  </a:cubicBezTo>
                  <a:cubicBezTo>
                    <a:pt x="894" y="21205"/>
                    <a:pt x="693" y="21091"/>
                    <a:pt x="528" y="20953"/>
                  </a:cubicBezTo>
                  <a:cubicBezTo>
                    <a:pt x="363" y="20816"/>
                    <a:pt x="233" y="20660"/>
                    <a:pt x="138" y="20492"/>
                  </a:cubicBezTo>
                  <a:cubicBezTo>
                    <a:pt x="8" y="20247"/>
                    <a:pt x="-27" y="19990"/>
                    <a:pt x="20" y="19738"/>
                  </a:cubicBezTo>
                  <a:cubicBezTo>
                    <a:pt x="67" y="19487"/>
                    <a:pt x="186" y="19241"/>
                    <a:pt x="386" y="19014"/>
                  </a:cubicBezTo>
                  <a:cubicBezTo>
                    <a:pt x="575" y="18786"/>
                    <a:pt x="835" y="18577"/>
                    <a:pt x="1142" y="18391"/>
                  </a:cubicBezTo>
                  <a:cubicBezTo>
                    <a:pt x="1449" y="18212"/>
                    <a:pt x="1815" y="18056"/>
                    <a:pt x="2217" y="17942"/>
                  </a:cubicBezTo>
                  <a:lnTo>
                    <a:pt x="9114" y="16002"/>
                  </a:lnTo>
                  <a:lnTo>
                    <a:pt x="4650" y="10531"/>
                  </a:lnTo>
                  <a:cubicBezTo>
                    <a:pt x="4425" y="10255"/>
                    <a:pt x="4343" y="9962"/>
                    <a:pt x="4378" y="9674"/>
                  </a:cubicBezTo>
                  <a:cubicBezTo>
                    <a:pt x="4413" y="9393"/>
                    <a:pt x="4579" y="9112"/>
                    <a:pt x="4839" y="8854"/>
                  </a:cubicBezTo>
                  <a:cubicBezTo>
                    <a:pt x="5098" y="8597"/>
                    <a:pt x="5453" y="8363"/>
                    <a:pt x="5901" y="8154"/>
                  </a:cubicBezTo>
                  <a:cubicBezTo>
                    <a:pt x="6338" y="7950"/>
                    <a:pt x="6858" y="7777"/>
                    <a:pt x="7449" y="7651"/>
                  </a:cubicBezTo>
                  <a:lnTo>
                    <a:pt x="17215" y="5508"/>
                  </a:lnTo>
                  <a:lnTo>
                    <a:pt x="12952" y="2449"/>
                  </a:lnTo>
                  <a:cubicBezTo>
                    <a:pt x="12728" y="2287"/>
                    <a:pt x="12609" y="2119"/>
                    <a:pt x="12586" y="1946"/>
                  </a:cubicBezTo>
                  <a:cubicBezTo>
                    <a:pt x="12562" y="1778"/>
                    <a:pt x="12633" y="1616"/>
                    <a:pt x="12787" y="1461"/>
                  </a:cubicBezTo>
                  <a:cubicBezTo>
                    <a:pt x="12940" y="1311"/>
                    <a:pt x="13176" y="1167"/>
                    <a:pt x="13472" y="1042"/>
                  </a:cubicBezTo>
                  <a:cubicBezTo>
                    <a:pt x="13767" y="922"/>
                    <a:pt x="14145" y="814"/>
                    <a:pt x="14582" y="736"/>
                  </a:cubicBezTo>
                  <a:lnTo>
                    <a:pt x="18349" y="60"/>
                  </a:lnTo>
                  <a:cubicBezTo>
                    <a:pt x="18408" y="48"/>
                    <a:pt x="18479" y="42"/>
                    <a:pt x="18538" y="30"/>
                  </a:cubicBezTo>
                  <a:cubicBezTo>
                    <a:pt x="18597" y="24"/>
                    <a:pt x="18668" y="18"/>
                    <a:pt x="18727" y="12"/>
                  </a:cubicBezTo>
                  <a:cubicBezTo>
                    <a:pt x="18798" y="6"/>
                    <a:pt x="18857" y="0"/>
                    <a:pt x="18928" y="0"/>
                  </a:cubicBezTo>
                  <a:cubicBezTo>
                    <a:pt x="18987" y="6"/>
                    <a:pt x="19058" y="6"/>
                    <a:pt x="19128" y="6"/>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3" name="Shape">
              <a:extLst>
                <a:ext uri="{FF2B5EF4-FFF2-40B4-BE49-F238E27FC236}">
                  <a16:creationId xmlns:a16="http://schemas.microsoft.com/office/drawing/2014/main" id="{B67B5E9C-BE2F-43B5-B307-B1DC9B567926}"/>
                </a:ext>
              </a:extLst>
            </p:cNvPr>
            <p:cNvSpPr/>
            <p:nvPr/>
          </p:nvSpPr>
          <p:spPr>
            <a:xfrm>
              <a:off x="9944100" y="1803283"/>
              <a:ext cx="90171" cy="48261"/>
            </a:xfrm>
            <a:custGeom>
              <a:avLst/>
              <a:gdLst/>
              <a:ahLst/>
              <a:cxnLst>
                <a:cxn ang="0">
                  <a:pos x="wd2" y="hd2"/>
                </a:cxn>
                <a:cxn ang="5400000">
                  <a:pos x="wd2" y="hd2"/>
                </a:cxn>
                <a:cxn ang="10800000">
                  <a:pos x="wd2" y="hd2"/>
                </a:cxn>
                <a:cxn ang="16200000">
                  <a:pos x="wd2" y="hd2"/>
                </a:cxn>
              </a:cxnLst>
              <a:rect l="0" t="0" r="r" b="b"/>
              <a:pathLst>
                <a:path w="21600" h="21600" extrusionOk="0">
                  <a:moveTo>
                    <a:pt x="16732" y="0"/>
                  </a:moveTo>
                  <a:lnTo>
                    <a:pt x="21600" y="10232"/>
                  </a:lnTo>
                  <a:lnTo>
                    <a:pt x="4868" y="21600"/>
                  </a:lnTo>
                  <a:lnTo>
                    <a:pt x="0" y="11368"/>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Shape">
              <a:extLst>
                <a:ext uri="{FF2B5EF4-FFF2-40B4-BE49-F238E27FC236}">
                  <a16:creationId xmlns:a16="http://schemas.microsoft.com/office/drawing/2014/main" id="{31A84541-3781-4B8B-9409-65DD4D3DD5F2}"/>
                </a:ext>
              </a:extLst>
            </p:cNvPr>
            <p:cNvSpPr/>
            <p:nvPr/>
          </p:nvSpPr>
          <p:spPr>
            <a:xfrm>
              <a:off x="9563100" y="2209682"/>
              <a:ext cx="120650" cy="125731"/>
            </a:xfrm>
            <a:custGeom>
              <a:avLst/>
              <a:gdLst/>
              <a:ahLst/>
              <a:cxnLst>
                <a:cxn ang="0">
                  <a:pos x="wd2" y="hd2"/>
                </a:cxn>
                <a:cxn ang="5400000">
                  <a:pos x="wd2" y="hd2"/>
                </a:cxn>
                <a:cxn ang="10800000">
                  <a:pos x="wd2" y="hd2"/>
                </a:cxn>
                <a:cxn ang="16200000">
                  <a:pos x="wd2" y="hd2"/>
                </a:cxn>
              </a:cxnLst>
              <a:rect l="0" t="0" r="r" b="b"/>
              <a:pathLst>
                <a:path w="21600" h="21600" extrusionOk="0">
                  <a:moveTo>
                    <a:pt x="0" y="2400"/>
                  </a:moveTo>
                  <a:lnTo>
                    <a:pt x="6594" y="0"/>
                  </a:lnTo>
                  <a:lnTo>
                    <a:pt x="21600" y="19200"/>
                  </a:lnTo>
                  <a:lnTo>
                    <a:pt x="15006"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Shape">
              <a:extLst>
                <a:ext uri="{FF2B5EF4-FFF2-40B4-BE49-F238E27FC236}">
                  <a16:creationId xmlns:a16="http://schemas.microsoft.com/office/drawing/2014/main" id="{BAEF1DCC-5819-4623-B3EB-D14E92B2B2A9}"/>
                </a:ext>
              </a:extLst>
            </p:cNvPr>
            <p:cNvSpPr/>
            <p:nvPr/>
          </p:nvSpPr>
          <p:spPr>
            <a:xfrm>
              <a:off x="9740900" y="2438282"/>
              <a:ext cx="128271" cy="135891"/>
            </a:xfrm>
            <a:custGeom>
              <a:avLst/>
              <a:gdLst/>
              <a:ahLst/>
              <a:cxnLst>
                <a:cxn ang="0">
                  <a:pos x="wd2" y="hd2"/>
                </a:cxn>
                <a:cxn ang="5400000">
                  <a:pos x="wd2" y="hd2"/>
                </a:cxn>
                <a:cxn ang="10800000">
                  <a:pos x="wd2" y="hd2"/>
                </a:cxn>
                <a:cxn ang="16200000">
                  <a:pos x="wd2" y="hd2"/>
                </a:cxn>
              </a:cxnLst>
              <a:rect l="0" t="0" r="r" b="b"/>
              <a:pathLst>
                <a:path w="21600" h="21600" extrusionOk="0">
                  <a:moveTo>
                    <a:pt x="21600" y="19178"/>
                  </a:moveTo>
                  <a:lnTo>
                    <a:pt x="15398" y="21600"/>
                  </a:lnTo>
                  <a:lnTo>
                    <a:pt x="0" y="2422"/>
                  </a:lnTo>
                  <a:lnTo>
                    <a:pt x="6202"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6" name="Shape">
              <a:extLst>
                <a:ext uri="{FF2B5EF4-FFF2-40B4-BE49-F238E27FC236}">
                  <a16:creationId xmlns:a16="http://schemas.microsoft.com/office/drawing/2014/main" id="{DCBA2D20-62DE-462F-8F67-F322AC3EB559}"/>
                </a:ext>
              </a:extLst>
            </p:cNvPr>
            <p:cNvSpPr/>
            <p:nvPr/>
          </p:nvSpPr>
          <p:spPr>
            <a:xfrm>
              <a:off x="9918700" y="2679583"/>
              <a:ext cx="134620" cy="144779"/>
            </a:xfrm>
            <a:custGeom>
              <a:avLst/>
              <a:gdLst/>
              <a:ahLst/>
              <a:cxnLst>
                <a:cxn ang="0">
                  <a:pos x="wd2" y="hd2"/>
                </a:cxn>
                <a:cxn ang="5400000">
                  <a:pos x="wd2" y="hd2"/>
                </a:cxn>
                <a:cxn ang="10800000">
                  <a:pos x="wd2" y="hd2"/>
                </a:cxn>
                <a:cxn ang="16200000">
                  <a:pos x="wd2" y="hd2"/>
                </a:cxn>
              </a:cxnLst>
              <a:rect l="0" t="0" r="r" b="b"/>
              <a:pathLst>
                <a:path w="21600" h="21600" extrusionOk="0">
                  <a:moveTo>
                    <a:pt x="17525" y="13642"/>
                  </a:moveTo>
                  <a:cubicBezTo>
                    <a:pt x="17932" y="14210"/>
                    <a:pt x="18340" y="14779"/>
                    <a:pt x="18747" y="15347"/>
                  </a:cubicBezTo>
                  <a:cubicBezTo>
                    <a:pt x="19155" y="15916"/>
                    <a:pt x="19562" y="16484"/>
                    <a:pt x="19766" y="17053"/>
                  </a:cubicBezTo>
                  <a:cubicBezTo>
                    <a:pt x="20174" y="17621"/>
                    <a:pt x="20377" y="18189"/>
                    <a:pt x="20785" y="18758"/>
                  </a:cubicBezTo>
                  <a:cubicBezTo>
                    <a:pt x="20989" y="19326"/>
                    <a:pt x="21396" y="19895"/>
                    <a:pt x="21600" y="20653"/>
                  </a:cubicBezTo>
                  <a:lnTo>
                    <a:pt x="14468" y="21600"/>
                  </a:lnTo>
                  <a:cubicBezTo>
                    <a:pt x="14264" y="21031"/>
                    <a:pt x="14060" y="20653"/>
                    <a:pt x="13857" y="20084"/>
                  </a:cubicBezTo>
                  <a:cubicBezTo>
                    <a:pt x="13653" y="19705"/>
                    <a:pt x="13449" y="19137"/>
                    <a:pt x="13042" y="18758"/>
                  </a:cubicBezTo>
                  <a:cubicBezTo>
                    <a:pt x="12838" y="18379"/>
                    <a:pt x="12430" y="17810"/>
                    <a:pt x="12226" y="17432"/>
                  </a:cubicBezTo>
                  <a:cubicBezTo>
                    <a:pt x="11819" y="17053"/>
                    <a:pt x="11615" y="16484"/>
                    <a:pt x="11208" y="16105"/>
                  </a:cubicBezTo>
                  <a:lnTo>
                    <a:pt x="0" y="2463"/>
                  </a:lnTo>
                  <a:lnTo>
                    <a:pt x="6113" y="0"/>
                  </a:lnTo>
                  <a:lnTo>
                    <a:pt x="17525" y="13642"/>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7" name="Shape">
              <a:extLst>
                <a:ext uri="{FF2B5EF4-FFF2-40B4-BE49-F238E27FC236}">
                  <a16:creationId xmlns:a16="http://schemas.microsoft.com/office/drawing/2014/main" id="{E0194BC8-CD91-4599-84C1-77FB7CB10A8F}"/>
                </a:ext>
              </a:extLst>
            </p:cNvPr>
            <p:cNvSpPr/>
            <p:nvPr/>
          </p:nvSpPr>
          <p:spPr>
            <a:xfrm>
              <a:off x="9829799" y="2958983"/>
              <a:ext cx="185421" cy="116842"/>
            </a:xfrm>
            <a:custGeom>
              <a:avLst/>
              <a:gdLst/>
              <a:ahLst/>
              <a:cxnLst>
                <a:cxn ang="0">
                  <a:pos x="wd2" y="hd2"/>
                </a:cxn>
                <a:cxn ang="5400000">
                  <a:pos x="wd2" y="hd2"/>
                </a:cxn>
                <a:cxn ang="10800000">
                  <a:pos x="wd2" y="hd2"/>
                </a:cxn>
                <a:cxn ang="16200000">
                  <a:pos x="wd2" y="hd2"/>
                </a:cxn>
              </a:cxnLst>
              <a:rect l="0" t="0" r="r" b="b"/>
              <a:pathLst>
                <a:path w="21600" h="21600" extrusionOk="0">
                  <a:moveTo>
                    <a:pt x="9321" y="8922"/>
                  </a:moveTo>
                  <a:cubicBezTo>
                    <a:pt x="10060" y="8452"/>
                    <a:pt x="10800" y="7748"/>
                    <a:pt x="11540" y="7043"/>
                  </a:cubicBezTo>
                  <a:cubicBezTo>
                    <a:pt x="12279" y="6339"/>
                    <a:pt x="13019" y="5635"/>
                    <a:pt x="13611" y="4930"/>
                  </a:cubicBezTo>
                  <a:cubicBezTo>
                    <a:pt x="14203" y="4226"/>
                    <a:pt x="14943" y="3522"/>
                    <a:pt x="15534" y="2583"/>
                  </a:cubicBezTo>
                  <a:cubicBezTo>
                    <a:pt x="16126" y="1878"/>
                    <a:pt x="16718" y="939"/>
                    <a:pt x="17162" y="0"/>
                  </a:cubicBezTo>
                  <a:lnTo>
                    <a:pt x="21600" y="4461"/>
                  </a:lnTo>
                  <a:cubicBezTo>
                    <a:pt x="21008" y="5635"/>
                    <a:pt x="20268" y="6574"/>
                    <a:pt x="19677" y="7513"/>
                  </a:cubicBezTo>
                  <a:cubicBezTo>
                    <a:pt x="18937" y="8452"/>
                    <a:pt x="18197" y="9392"/>
                    <a:pt x="17458" y="10330"/>
                  </a:cubicBezTo>
                  <a:cubicBezTo>
                    <a:pt x="16718" y="11270"/>
                    <a:pt x="15830" y="11974"/>
                    <a:pt x="14942" y="12913"/>
                  </a:cubicBezTo>
                  <a:cubicBezTo>
                    <a:pt x="14055" y="13617"/>
                    <a:pt x="13167" y="14322"/>
                    <a:pt x="12279" y="15026"/>
                  </a:cubicBezTo>
                  <a:lnTo>
                    <a:pt x="2811" y="21600"/>
                  </a:lnTo>
                  <a:lnTo>
                    <a:pt x="0" y="15261"/>
                  </a:lnTo>
                  <a:lnTo>
                    <a:pt x="9321" y="8922"/>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8" name="Shape">
              <a:extLst>
                <a:ext uri="{FF2B5EF4-FFF2-40B4-BE49-F238E27FC236}">
                  <a16:creationId xmlns:a16="http://schemas.microsoft.com/office/drawing/2014/main" id="{E30B8160-7B48-4047-8BD3-FACB936A93BF}"/>
                </a:ext>
              </a:extLst>
            </p:cNvPr>
            <p:cNvSpPr/>
            <p:nvPr/>
          </p:nvSpPr>
          <p:spPr>
            <a:xfrm>
              <a:off x="9486900" y="3111383"/>
              <a:ext cx="199391" cy="113029"/>
            </a:xfrm>
            <a:custGeom>
              <a:avLst/>
              <a:gdLst/>
              <a:ahLst/>
              <a:cxnLst>
                <a:cxn ang="0">
                  <a:pos x="wd2" y="hd2"/>
                </a:cxn>
                <a:cxn ang="5400000">
                  <a:pos x="wd2" y="hd2"/>
                </a:cxn>
                <a:cxn ang="10800000">
                  <a:pos x="wd2" y="hd2"/>
                </a:cxn>
                <a:cxn ang="16200000">
                  <a:pos x="wd2" y="hd2"/>
                </a:cxn>
              </a:cxnLst>
              <a:rect l="0" t="0" r="r" b="b"/>
              <a:pathLst>
                <a:path w="21600" h="21600" extrusionOk="0">
                  <a:moveTo>
                    <a:pt x="0" y="14805"/>
                  </a:moveTo>
                  <a:lnTo>
                    <a:pt x="18986" y="0"/>
                  </a:lnTo>
                  <a:lnTo>
                    <a:pt x="21600" y="6795"/>
                  </a:lnTo>
                  <a:lnTo>
                    <a:pt x="2476"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9" name="Shape">
              <a:extLst>
                <a:ext uri="{FF2B5EF4-FFF2-40B4-BE49-F238E27FC236}">
                  <a16:creationId xmlns:a16="http://schemas.microsoft.com/office/drawing/2014/main" id="{B4520CB9-20B0-479B-8AFD-ED5E0AC1E86D}"/>
                </a:ext>
              </a:extLst>
            </p:cNvPr>
            <p:cNvSpPr/>
            <p:nvPr/>
          </p:nvSpPr>
          <p:spPr>
            <a:xfrm>
              <a:off x="9118599" y="3276482"/>
              <a:ext cx="207012" cy="119381"/>
            </a:xfrm>
            <a:custGeom>
              <a:avLst/>
              <a:gdLst/>
              <a:ahLst/>
              <a:cxnLst>
                <a:cxn ang="0">
                  <a:pos x="wd2" y="hd2"/>
                </a:cxn>
                <a:cxn ang="5400000">
                  <a:pos x="wd2" y="hd2"/>
                </a:cxn>
                <a:cxn ang="10800000">
                  <a:pos x="wd2" y="hd2"/>
                </a:cxn>
                <a:cxn ang="16200000">
                  <a:pos x="wd2" y="hd2"/>
                </a:cxn>
              </a:cxnLst>
              <a:rect l="0" t="0" r="r" b="b"/>
              <a:pathLst>
                <a:path w="21600" h="21600" extrusionOk="0">
                  <a:moveTo>
                    <a:pt x="0" y="14706"/>
                  </a:moveTo>
                  <a:lnTo>
                    <a:pt x="19215" y="0"/>
                  </a:lnTo>
                  <a:lnTo>
                    <a:pt x="21600" y="6664"/>
                  </a:lnTo>
                  <a:lnTo>
                    <a:pt x="2253"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0" name="Shape">
              <a:extLst>
                <a:ext uri="{FF2B5EF4-FFF2-40B4-BE49-F238E27FC236}">
                  <a16:creationId xmlns:a16="http://schemas.microsoft.com/office/drawing/2014/main" id="{C72ED762-12CE-41E0-ACC1-29E1EC948154}"/>
                </a:ext>
              </a:extLst>
            </p:cNvPr>
            <p:cNvSpPr/>
            <p:nvPr/>
          </p:nvSpPr>
          <p:spPr>
            <a:xfrm>
              <a:off x="8737600" y="3441583"/>
              <a:ext cx="210820" cy="134620"/>
            </a:xfrm>
            <a:custGeom>
              <a:avLst/>
              <a:gdLst/>
              <a:ahLst/>
              <a:cxnLst>
                <a:cxn ang="0">
                  <a:pos x="wd2" y="hd2"/>
                </a:cxn>
                <a:cxn ang="5400000">
                  <a:pos x="wd2" y="hd2"/>
                </a:cxn>
                <a:cxn ang="10800000">
                  <a:pos x="wd2" y="hd2"/>
                </a:cxn>
                <a:cxn ang="16200000">
                  <a:pos x="wd2" y="hd2"/>
                </a:cxn>
              </a:cxnLst>
              <a:rect l="0" t="0" r="r" b="b"/>
              <a:pathLst>
                <a:path w="21600" h="21600" extrusionOk="0">
                  <a:moveTo>
                    <a:pt x="12231" y="12838"/>
                  </a:moveTo>
                  <a:cubicBezTo>
                    <a:pt x="11451" y="13449"/>
                    <a:pt x="10670" y="14060"/>
                    <a:pt x="9889" y="14672"/>
                  </a:cubicBezTo>
                  <a:cubicBezTo>
                    <a:pt x="9109" y="15283"/>
                    <a:pt x="8458" y="16098"/>
                    <a:pt x="7677" y="16709"/>
                  </a:cubicBezTo>
                  <a:cubicBezTo>
                    <a:pt x="7027" y="17525"/>
                    <a:pt x="6246" y="18136"/>
                    <a:pt x="5595" y="18951"/>
                  </a:cubicBezTo>
                  <a:cubicBezTo>
                    <a:pt x="4945" y="19766"/>
                    <a:pt x="4294" y="20581"/>
                    <a:pt x="3774" y="21600"/>
                  </a:cubicBezTo>
                  <a:lnTo>
                    <a:pt x="0" y="16913"/>
                  </a:lnTo>
                  <a:cubicBezTo>
                    <a:pt x="781" y="15894"/>
                    <a:pt x="1431" y="14875"/>
                    <a:pt x="2212" y="13856"/>
                  </a:cubicBezTo>
                  <a:cubicBezTo>
                    <a:pt x="2993" y="12838"/>
                    <a:pt x="3774" y="12022"/>
                    <a:pt x="4684" y="11004"/>
                  </a:cubicBezTo>
                  <a:cubicBezTo>
                    <a:pt x="5465" y="10188"/>
                    <a:pt x="6376" y="9373"/>
                    <a:pt x="7287" y="8558"/>
                  </a:cubicBezTo>
                  <a:cubicBezTo>
                    <a:pt x="8198" y="7743"/>
                    <a:pt x="9109" y="7132"/>
                    <a:pt x="10019" y="6521"/>
                  </a:cubicBezTo>
                  <a:lnTo>
                    <a:pt x="19518" y="0"/>
                  </a:lnTo>
                  <a:lnTo>
                    <a:pt x="21600" y="6317"/>
                  </a:lnTo>
                  <a:lnTo>
                    <a:pt x="12231" y="12838"/>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1" name="Shape">
              <a:extLst>
                <a:ext uri="{FF2B5EF4-FFF2-40B4-BE49-F238E27FC236}">
                  <a16:creationId xmlns:a16="http://schemas.microsoft.com/office/drawing/2014/main" id="{B9CE834E-8F78-4415-8020-544F45182566}"/>
                </a:ext>
              </a:extLst>
            </p:cNvPr>
            <p:cNvSpPr/>
            <p:nvPr/>
          </p:nvSpPr>
          <p:spPr>
            <a:xfrm>
              <a:off x="8661400" y="3733683"/>
              <a:ext cx="127002" cy="200661"/>
            </a:xfrm>
            <a:custGeom>
              <a:avLst/>
              <a:gdLst/>
              <a:ahLst/>
              <a:cxnLst>
                <a:cxn ang="0">
                  <a:pos x="wd2" y="hd2"/>
                </a:cxn>
                <a:cxn ang="5400000">
                  <a:pos x="wd2" y="hd2"/>
                </a:cxn>
                <a:cxn ang="10800000">
                  <a:pos x="wd2" y="hd2"/>
                </a:cxn>
                <a:cxn ang="16200000">
                  <a:pos x="wd2" y="hd2"/>
                </a:cxn>
              </a:cxnLst>
              <a:rect l="0" t="0" r="r" b="b"/>
              <a:pathLst>
                <a:path w="21600" h="21600" extrusionOk="0">
                  <a:moveTo>
                    <a:pt x="9288" y="0"/>
                  </a:moveTo>
                  <a:cubicBezTo>
                    <a:pt x="9288" y="410"/>
                    <a:pt x="9504" y="957"/>
                    <a:pt x="9504" y="1367"/>
                  </a:cubicBezTo>
                  <a:cubicBezTo>
                    <a:pt x="9720" y="1777"/>
                    <a:pt x="9720" y="2324"/>
                    <a:pt x="9936" y="2734"/>
                  </a:cubicBezTo>
                  <a:cubicBezTo>
                    <a:pt x="10152" y="3144"/>
                    <a:pt x="10368" y="3554"/>
                    <a:pt x="10584" y="4101"/>
                  </a:cubicBezTo>
                  <a:cubicBezTo>
                    <a:pt x="10800" y="4511"/>
                    <a:pt x="11232" y="4921"/>
                    <a:pt x="11448" y="5332"/>
                  </a:cubicBezTo>
                  <a:lnTo>
                    <a:pt x="21600" y="19139"/>
                  </a:lnTo>
                  <a:lnTo>
                    <a:pt x="13176" y="21600"/>
                  </a:lnTo>
                  <a:lnTo>
                    <a:pt x="3024" y="7792"/>
                  </a:lnTo>
                  <a:cubicBezTo>
                    <a:pt x="2592" y="7246"/>
                    <a:pt x="2376" y="6699"/>
                    <a:pt x="1944" y="6152"/>
                  </a:cubicBezTo>
                  <a:cubicBezTo>
                    <a:pt x="1728" y="5605"/>
                    <a:pt x="1296" y="5058"/>
                    <a:pt x="1080" y="4512"/>
                  </a:cubicBezTo>
                  <a:cubicBezTo>
                    <a:pt x="864" y="3965"/>
                    <a:pt x="648" y="3418"/>
                    <a:pt x="432" y="2734"/>
                  </a:cubicBezTo>
                  <a:cubicBezTo>
                    <a:pt x="216" y="2187"/>
                    <a:pt x="216" y="1641"/>
                    <a:pt x="0" y="957"/>
                  </a:cubicBezTo>
                  <a:lnTo>
                    <a:pt x="9288"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5" name="Shape">
              <a:extLst>
                <a:ext uri="{FF2B5EF4-FFF2-40B4-BE49-F238E27FC236}">
                  <a16:creationId xmlns:a16="http://schemas.microsoft.com/office/drawing/2014/main" id="{EE136BB8-5BBD-42FF-A7BD-CE29D9D808CF}"/>
                </a:ext>
              </a:extLst>
            </p:cNvPr>
            <p:cNvSpPr/>
            <p:nvPr/>
          </p:nvSpPr>
          <p:spPr>
            <a:xfrm>
              <a:off x="8826500" y="4101982"/>
              <a:ext cx="144780" cy="227330"/>
            </a:xfrm>
            <a:custGeom>
              <a:avLst/>
              <a:gdLst/>
              <a:ahLst/>
              <a:cxnLst>
                <a:cxn ang="0">
                  <a:pos x="wd2" y="hd2"/>
                </a:cxn>
                <a:cxn ang="5400000">
                  <a:pos x="wd2" y="hd2"/>
                </a:cxn>
                <a:cxn ang="10800000">
                  <a:pos x="wd2" y="hd2"/>
                </a:cxn>
                <a:cxn ang="16200000">
                  <a:pos x="wd2" y="hd2"/>
                </a:cxn>
              </a:cxnLst>
              <a:rect l="0" t="0" r="r" b="b"/>
              <a:pathLst>
                <a:path w="21600" h="21600" extrusionOk="0">
                  <a:moveTo>
                    <a:pt x="0" y="2413"/>
                  </a:moveTo>
                  <a:lnTo>
                    <a:pt x="7579" y="0"/>
                  </a:lnTo>
                  <a:lnTo>
                    <a:pt x="21600" y="19066"/>
                  </a:lnTo>
                  <a:lnTo>
                    <a:pt x="13832"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6" name="Shape">
              <a:extLst>
                <a:ext uri="{FF2B5EF4-FFF2-40B4-BE49-F238E27FC236}">
                  <a16:creationId xmlns:a16="http://schemas.microsoft.com/office/drawing/2014/main" id="{5E4E6AB4-C333-4B51-BB37-1239F2166886}"/>
                </a:ext>
              </a:extLst>
            </p:cNvPr>
            <p:cNvSpPr/>
            <p:nvPr/>
          </p:nvSpPr>
          <p:spPr>
            <a:xfrm>
              <a:off x="9016999" y="4508383"/>
              <a:ext cx="157481" cy="252729"/>
            </a:xfrm>
            <a:custGeom>
              <a:avLst/>
              <a:gdLst/>
              <a:ahLst/>
              <a:cxnLst>
                <a:cxn ang="0">
                  <a:pos x="wd2" y="hd2"/>
                </a:cxn>
                <a:cxn ang="5400000">
                  <a:pos x="wd2" y="hd2"/>
                </a:cxn>
                <a:cxn ang="10800000">
                  <a:pos x="wd2" y="hd2"/>
                </a:cxn>
                <a:cxn ang="16200000">
                  <a:pos x="wd2" y="hd2"/>
                </a:cxn>
              </a:cxnLst>
              <a:rect l="0" t="0" r="r" b="b"/>
              <a:pathLst>
                <a:path w="21600" h="21600" extrusionOk="0">
                  <a:moveTo>
                    <a:pt x="7142" y="0"/>
                  </a:moveTo>
                  <a:lnTo>
                    <a:pt x="21600" y="19104"/>
                  </a:lnTo>
                  <a:lnTo>
                    <a:pt x="14284" y="21600"/>
                  </a:lnTo>
                  <a:lnTo>
                    <a:pt x="0" y="2279"/>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7" name="Shape">
              <a:extLst>
                <a:ext uri="{FF2B5EF4-FFF2-40B4-BE49-F238E27FC236}">
                  <a16:creationId xmlns:a16="http://schemas.microsoft.com/office/drawing/2014/main" id="{AED6442A-139D-4B21-8C04-F2DA37DC66F6}"/>
                </a:ext>
              </a:extLst>
            </p:cNvPr>
            <p:cNvSpPr/>
            <p:nvPr/>
          </p:nvSpPr>
          <p:spPr>
            <a:xfrm>
              <a:off x="9156700" y="4978282"/>
              <a:ext cx="129540" cy="295911"/>
            </a:xfrm>
            <a:custGeom>
              <a:avLst/>
              <a:gdLst/>
              <a:ahLst/>
              <a:cxnLst>
                <a:cxn ang="0">
                  <a:pos x="wd2" y="hd2"/>
                </a:cxn>
                <a:cxn ang="5400000">
                  <a:pos x="wd2" y="hd2"/>
                </a:cxn>
                <a:cxn ang="10800000">
                  <a:pos x="wd2" y="hd2"/>
                </a:cxn>
                <a:cxn ang="16200000">
                  <a:pos x="wd2" y="hd2"/>
                </a:cxn>
              </a:cxnLst>
              <a:rect l="0" t="0" r="r" b="b"/>
              <a:pathLst>
                <a:path w="21600" h="21600" extrusionOk="0">
                  <a:moveTo>
                    <a:pt x="10588" y="1020"/>
                  </a:moveTo>
                  <a:lnTo>
                    <a:pt x="20753" y="0"/>
                  </a:lnTo>
                  <a:cubicBezTo>
                    <a:pt x="20965" y="371"/>
                    <a:pt x="20965" y="742"/>
                    <a:pt x="21177" y="1112"/>
                  </a:cubicBezTo>
                  <a:cubicBezTo>
                    <a:pt x="21388" y="1483"/>
                    <a:pt x="21388" y="1854"/>
                    <a:pt x="21388" y="2318"/>
                  </a:cubicBezTo>
                  <a:cubicBezTo>
                    <a:pt x="21388" y="2688"/>
                    <a:pt x="21600" y="3152"/>
                    <a:pt x="21600" y="3523"/>
                  </a:cubicBezTo>
                  <a:cubicBezTo>
                    <a:pt x="21600" y="3894"/>
                    <a:pt x="21600" y="4357"/>
                    <a:pt x="21600" y="4728"/>
                  </a:cubicBezTo>
                  <a:cubicBezTo>
                    <a:pt x="21600" y="6211"/>
                    <a:pt x="21176" y="7694"/>
                    <a:pt x="20541" y="9085"/>
                  </a:cubicBezTo>
                  <a:cubicBezTo>
                    <a:pt x="19906" y="10568"/>
                    <a:pt x="19059" y="11959"/>
                    <a:pt x="18000" y="13442"/>
                  </a:cubicBezTo>
                  <a:cubicBezTo>
                    <a:pt x="16941" y="14833"/>
                    <a:pt x="15459" y="16316"/>
                    <a:pt x="13765" y="17614"/>
                  </a:cubicBezTo>
                  <a:cubicBezTo>
                    <a:pt x="12071" y="19004"/>
                    <a:pt x="10165" y="20302"/>
                    <a:pt x="8047" y="21600"/>
                  </a:cubicBezTo>
                  <a:lnTo>
                    <a:pt x="0" y="18355"/>
                  </a:lnTo>
                  <a:cubicBezTo>
                    <a:pt x="1694" y="17336"/>
                    <a:pt x="3388" y="16316"/>
                    <a:pt x="4659" y="15203"/>
                  </a:cubicBezTo>
                  <a:cubicBezTo>
                    <a:pt x="5929" y="14091"/>
                    <a:pt x="7200" y="12979"/>
                    <a:pt x="8047" y="11773"/>
                  </a:cubicBezTo>
                  <a:cubicBezTo>
                    <a:pt x="8894" y="10661"/>
                    <a:pt x="9741" y="9456"/>
                    <a:pt x="10165" y="8251"/>
                  </a:cubicBezTo>
                  <a:cubicBezTo>
                    <a:pt x="10588" y="7045"/>
                    <a:pt x="11012" y="5933"/>
                    <a:pt x="11012" y="4728"/>
                  </a:cubicBezTo>
                  <a:cubicBezTo>
                    <a:pt x="11012" y="4450"/>
                    <a:pt x="11012" y="4079"/>
                    <a:pt x="11012" y="3801"/>
                  </a:cubicBezTo>
                  <a:cubicBezTo>
                    <a:pt x="11012" y="3523"/>
                    <a:pt x="11012" y="3152"/>
                    <a:pt x="10800" y="2874"/>
                  </a:cubicBezTo>
                  <a:cubicBezTo>
                    <a:pt x="10800" y="2596"/>
                    <a:pt x="10588" y="2225"/>
                    <a:pt x="10588" y="1947"/>
                  </a:cubicBezTo>
                  <a:cubicBezTo>
                    <a:pt x="10800" y="1576"/>
                    <a:pt x="10800" y="1298"/>
                    <a:pt x="10588" y="102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8" name="Shape">
              <a:extLst>
                <a:ext uri="{FF2B5EF4-FFF2-40B4-BE49-F238E27FC236}">
                  <a16:creationId xmlns:a16="http://schemas.microsoft.com/office/drawing/2014/main" id="{9E16C1E9-538F-4A2E-A0E1-43F7AC1C0B1F}"/>
                </a:ext>
              </a:extLst>
            </p:cNvPr>
            <p:cNvSpPr/>
            <p:nvPr/>
          </p:nvSpPr>
          <p:spPr>
            <a:xfrm>
              <a:off x="8686799" y="5384683"/>
              <a:ext cx="276861" cy="209550"/>
            </a:xfrm>
            <a:custGeom>
              <a:avLst/>
              <a:gdLst/>
              <a:ahLst/>
              <a:cxnLst>
                <a:cxn ang="0">
                  <a:pos x="wd2" y="hd2"/>
                </a:cxn>
                <a:cxn ang="5400000">
                  <a:pos x="wd2" y="hd2"/>
                </a:cxn>
                <a:cxn ang="10800000">
                  <a:pos x="wd2" y="hd2"/>
                </a:cxn>
                <a:cxn ang="16200000">
                  <a:pos x="wd2" y="hd2"/>
                </a:cxn>
              </a:cxnLst>
              <a:rect l="0" t="0" r="r" b="b"/>
              <a:pathLst>
                <a:path w="21600" h="21600" extrusionOk="0">
                  <a:moveTo>
                    <a:pt x="0" y="14662"/>
                  </a:moveTo>
                  <a:lnTo>
                    <a:pt x="19519" y="0"/>
                  </a:lnTo>
                  <a:lnTo>
                    <a:pt x="21600" y="6807"/>
                  </a:lnTo>
                  <a:lnTo>
                    <a:pt x="1982"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9" name="Shape">
              <a:extLst>
                <a:ext uri="{FF2B5EF4-FFF2-40B4-BE49-F238E27FC236}">
                  <a16:creationId xmlns:a16="http://schemas.microsoft.com/office/drawing/2014/main" id="{26D59B5A-ED3D-4AEA-81CB-045AC8601C4B}"/>
                </a:ext>
              </a:extLst>
            </p:cNvPr>
            <p:cNvSpPr/>
            <p:nvPr/>
          </p:nvSpPr>
          <p:spPr>
            <a:xfrm>
              <a:off x="8293100" y="5676783"/>
              <a:ext cx="160021" cy="148592"/>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21600" y="10154"/>
                  </a:lnTo>
                  <a:lnTo>
                    <a:pt x="3086" y="21600"/>
                  </a:lnTo>
                  <a:lnTo>
                    <a:pt x="0" y="11446"/>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0" name="Shape">
              <a:extLst>
                <a:ext uri="{FF2B5EF4-FFF2-40B4-BE49-F238E27FC236}">
                  <a16:creationId xmlns:a16="http://schemas.microsoft.com/office/drawing/2014/main" id="{F20F22F4-B789-4E0A-8223-75F779564872}"/>
                </a:ext>
              </a:extLst>
            </p:cNvPr>
            <p:cNvSpPr/>
            <p:nvPr/>
          </p:nvSpPr>
          <p:spPr>
            <a:xfrm>
              <a:off x="9486899" y="1993783"/>
              <a:ext cx="77471" cy="118113"/>
            </a:xfrm>
            <a:custGeom>
              <a:avLst/>
              <a:gdLst/>
              <a:ahLst/>
              <a:cxnLst>
                <a:cxn ang="0">
                  <a:pos x="wd2" y="hd2"/>
                </a:cxn>
                <a:cxn ang="5400000">
                  <a:pos x="wd2" y="hd2"/>
                </a:cxn>
                <a:cxn ang="10800000">
                  <a:pos x="wd2" y="hd2"/>
                </a:cxn>
                <a:cxn ang="16200000">
                  <a:pos x="wd2" y="hd2"/>
                </a:cxn>
              </a:cxnLst>
              <a:rect l="0" t="0" r="r" b="b"/>
              <a:pathLst>
                <a:path w="21600" h="21600" extrusionOk="0">
                  <a:moveTo>
                    <a:pt x="12748" y="0"/>
                  </a:moveTo>
                  <a:lnTo>
                    <a:pt x="21600" y="3252"/>
                  </a:lnTo>
                  <a:cubicBezTo>
                    <a:pt x="19830" y="4181"/>
                    <a:pt x="18413" y="5342"/>
                    <a:pt x="16997" y="6271"/>
                  </a:cubicBezTo>
                  <a:cubicBezTo>
                    <a:pt x="15580" y="7432"/>
                    <a:pt x="14518" y="8594"/>
                    <a:pt x="13810" y="9755"/>
                  </a:cubicBezTo>
                  <a:cubicBezTo>
                    <a:pt x="12748" y="10916"/>
                    <a:pt x="12393" y="12077"/>
                    <a:pt x="11685" y="13239"/>
                  </a:cubicBezTo>
                  <a:cubicBezTo>
                    <a:pt x="11331" y="14400"/>
                    <a:pt x="10977" y="15793"/>
                    <a:pt x="10977" y="16955"/>
                  </a:cubicBezTo>
                  <a:cubicBezTo>
                    <a:pt x="10977" y="17187"/>
                    <a:pt x="10977" y="17652"/>
                    <a:pt x="10977" y="17884"/>
                  </a:cubicBezTo>
                  <a:cubicBezTo>
                    <a:pt x="10977" y="18116"/>
                    <a:pt x="10977" y="18581"/>
                    <a:pt x="11331" y="18813"/>
                  </a:cubicBezTo>
                  <a:cubicBezTo>
                    <a:pt x="11331" y="19045"/>
                    <a:pt x="11685" y="19510"/>
                    <a:pt x="11685" y="19742"/>
                  </a:cubicBezTo>
                  <a:cubicBezTo>
                    <a:pt x="11685" y="19974"/>
                    <a:pt x="12039" y="20439"/>
                    <a:pt x="12039" y="20671"/>
                  </a:cubicBezTo>
                  <a:lnTo>
                    <a:pt x="1062" y="21600"/>
                  </a:lnTo>
                  <a:cubicBezTo>
                    <a:pt x="708" y="21136"/>
                    <a:pt x="708" y="20671"/>
                    <a:pt x="708" y="20439"/>
                  </a:cubicBezTo>
                  <a:cubicBezTo>
                    <a:pt x="708" y="19974"/>
                    <a:pt x="354" y="19510"/>
                    <a:pt x="354" y="19277"/>
                  </a:cubicBezTo>
                  <a:cubicBezTo>
                    <a:pt x="354" y="18813"/>
                    <a:pt x="0" y="18348"/>
                    <a:pt x="0" y="18116"/>
                  </a:cubicBezTo>
                  <a:cubicBezTo>
                    <a:pt x="0" y="17652"/>
                    <a:pt x="0" y="17187"/>
                    <a:pt x="0" y="16955"/>
                  </a:cubicBezTo>
                  <a:cubicBezTo>
                    <a:pt x="0" y="15329"/>
                    <a:pt x="354" y="13936"/>
                    <a:pt x="708" y="12310"/>
                  </a:cubicBezTo>
                  <a:cubicBezTo>
                    <a:pt x="1416" y="10916"/>
                    <a:pt x="2125" y="9290"/>
                    <a:pt x="3187" y="7897"/>
                  </a:cubicBezTo>
                  <a:cubicBezTo>
                    <a:pt x="4249" y="6504"/>
                    <a:pt x="5666" y="5110"/>
                    <a:pt x="7436" y="3716"/>
                  </a:cubicBezTo>
                  <a:cubicBezTo>
                    <a:pt x="8852" y="2555"/>
                    <a:pt x="10623" y="1393"/>
                    <a:pt x="12748"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1" name="Shape">
              <a:extLst>
                <a:ext uri="{FF2B5EF4-FFF2-40B4-BE49-F238E27FC236}">
                  <a16:creationId xmlns:a16="http://schemas.microsoft.com/office/drawing/2014/main" id="{9BC90EAB-8347-4FD9-B23E-D60D1ECC33C3}"/>
                </a:ext>
              </a:extLst>
            </p:cNvPr>
            <p:cNvSpPr/>
            <p:nvPr/>
          </p:nvSpPr>
          <p:spPr>
            <a:xfrm>
              <a:off x="9664700" y="1879482"/>
              <a:ext cx="158750" cy="73661"/>
            </a:xfrm>
            <a:custGeom>
              <a:avLst/>
              <a:gdLst/>
              <a:ahLst/>
              <a:cxnLst>
                <a:cxn ang="0">
                  <a:pos x="wd2" y="hd2"/>
                </a:cxn>
                <a:cxn ang="5400000">
                  <a:pos x="wd2" y="hd2"/>
                </a:cxn>
                <a:cxn ang="10800000">
                  <a:pos x="wd2" y="hd2"/>
                </a:cxn>
                <a:cxn ang="16200000">
                  <a:pos x="wd2" y="hd2"/>
                </a:cxn>
              </a:cxnLst>
              <a:rect l="0" t="0" r="r" b="b"/>
              <a:pathLst>
                <a:path w="21600" h="21600" extrusionOk="0">
                  <a:moveTo>
                    <a:pt x="19008" y="0"/>
                  </a:moveTo>
                  <a:lnTo>
                    <a:pt x="21600" y="6704"/>
                  </a:lnTo>
                  <a:lnTo>
                    <a:pt x="2592" y="21600"/>
                  </a:lnTo>
                  <a:lnTo>
                    <a:pt x="0" y="14896"/>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142" name="Group 141">
            <a:extLst>
              <a:ext uri="{FF2B5EF4-FFF2-40B4-BE49-F238E27FC236}">
                <a16:creationId xmlns:a16="http://schemas.microsoft.com/office/drawing/2014/main" id="{C949FC9C-9C1E-47AD-B099-BED0C359BEF2}"/>
              </a:ext>
            </a:extLst>
          </p:cNvPr>
          <p:cNvGrpSpPr/>
          <p:nvPr/>
        </p:nvGrpSpPr>
        <p:grpSpPr>
          <a:xfrm>
            <a:off x="9778999" y="1155583"/>
            <a:ext cx="509273" cy="717550"/>
            <a:chOff x="9677399" y="1155583"/>
            <a:chExt cx="509273" cy="717550"/>
          </a:xfrm>
        </p:grpSpPr>
        <p:sp>
          <p:nvSpPr>
            <p:cNvPr id="143" name="Circle">
              <a:extLst>
                <a:ext uri="{FF2B5EF4-FFF2-40B4-BE49-F238E27FC236}">
                  <a16:creationId xmlns:a16="http://schemas.microsoft.com/office/drawing/2014/main" id="{75CD1815-915B-4430-B8AF-31F65CAE9444}"/>
                </a:ext>
              </a:extLst>
            </p:cNvPr>
            <p:cNvSpPr/>
            <p:nvPr/>
          </p:nvSpPr>
          <p:spPr>
            <a:xfrm>
              <a:off x="9880600" y="1771533"/>
              <a:ext cx="101600" cy="10160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4" name="Shape">
              <a:extLst>
                <a:ext uri="{FF2B5EF4-FFF2-40B4-BE49-F238E27FC236}">
                  <a16:creationId xmlns:a16="http://schemas.microsoft.com/office/drawing/2014/main" id="{CCDBCB7E-4AE8-4A79-AE97-AE9BFDA0E246}"/>
                </a:ext>
              </a:extLst>
            </p:cNvPr>
            <p:cNvSpPr/>
            <p:nvPr/>
          </p:nvSpPr>
          <p:spPr>
            <a:xfrm>
              <a:off x="9888220" y="1409582"/>
              <a:ext cx="87631" cy="433071"/>
            </a:xfrm>
            <a:custGeom>
              <a:avLst/>
              <a:gdLst/>
              <a:ahLst/>
              <a:cxnLst>
                <a:cxn ang="0">
                  <a:pos x="wd2" y="hd2"/>
                </a:cxn>
                <a:cxn ang="5400000">
                  <a:pos x="wd2" y="hd2"/>
                </a:cxn>
                <a:cxn ang="10800000">
                  <a:pos x="wd2" y="hd2"/>
                </a:cxn>
                <a:cxn ang="16200000">
                  <a:pos x="wd2" y="hd2"/>
                </a:cxn>
              </a:cxnLst>
              <a:rect l="0" t="0" r="r" b="b"/>
              <a:pathLst>
                <a:path w="21600" h="21600" extrusionOk="0">
                  <a:moveTo>
                    <a:pt x="10644" y="21600"/>
                  </a:moveTo>
                  <a:lnTo>
                    <a:pt x="10644" y="21600"/>
                  </a:lnTo>
                  <a:cubicBezTo>
                    <a:pt x="4696" y="21600"/>
                    <a:pt x="0" y="20650"/>
                    <a:pt x="0" y="19446"/>
                  </a:cubicBezTo>
                  <a:lnTo>
                    <a:pt x="0" y="0"/>
                  </a:lnTo>
                  <a:lnTo>
                    <a:pt x="21600" y="0"/>
                  </a:lnTo>
                  <a:lnTo>
                    <a:pt x="21600" y="19446"/>
                  </a:lnTo>
                  <a:cubicBezTo>
                    <a:pt x="21287" y="20650"/>
                    <a:pt x="16591" y="21600"/>
                    <a:pt x="106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5" name="Shape">
              <a:extLst>
                <a:ext uri="{FF2B5EF4-FFF2-40B4-BE49-F238E27FC236}">
                  <a16:creationId xmlns:a16="http://schemas.microsoft.com/office/drawing/2014/main" id="{971792E8-3768-4802-8454-50832CB87B8C}"/>
                </a:ext>
              </a:extLst>
            </p:cNvPr>
            <p:cNvSpPr/>
            <p:nvPr/>
          </p:nvSpPr>
          <p:spPr>
            <a:xfrm>
              <a:off x="9677399" y="1155583"/>
              <a:ext cx="509273" cy="508319"/>
            </a:xfrm>
            <a:custGeom>
              <a:avLst/>
              <a:gdLst/>
              <a:ahLst/>
              <a:cxnLst>
                <a:cxn ang="0">
                  <a:pos x="wd2" y="hd2"/>
                </a:cxn>
                <a:cxn ang="5400000">
                  <a:pos x="wd2" y="hd2"/>
                </a:cxn>
                <a:cxn ang="10800000">
                  <a:pos x="wd2" y="hd2"/>
                </a:cxn>
                <a:cxn ang="16200000">
                  <a:pos x="wd2" y="hd2"/>
                </a:cxn>
              </a:cxnLst>
              <a:rect l="0" t="0" r="r" b="b"/>
              <a:pathLst>
                <a:path w="20972" h="20984" extrusionOk="0">
                  <a:moveTo>
                    <a:pt x="8211" y="20079"/>
                  </a:moveTo>
                  <a:lnTo>
                    <a:pt x="941" y="12792"/>
                  </a:lnTo>
                  <a:cubicBezTo>
                    <a:pt x="-314" y="11534"/>
                    <a:pt x="-314" y="9489"/>
                    <a:pt x="941" y="8231"/>
                  </a:cubicBezTo>
                  <a:lnTo>
                    <a:pt x="8211" y="943"/>
                  </a:lnTo>
                  <a:cubicBezTo>
                    <a:pt x="9466" y="-315"/>
                    <a:pt x="11506" y="-315"/>
                    <a:pt x="12761" y="943"/>
                  </a:cubicBezTo>
                  <a:lnTo>
                    <a:pt x="20031" y="8231"/>
                  </a:lnTo>
                  <a:cubicBezTo>
                    <a:pt x="21286" y="9489"/>
                    <a:pt x="21286" y="11534"/>
                    <a:pt x="20031" y="12792"/>
                  </a:cubicBezTo>
                  <a:lnTo>
                    <a:pt x="12761" y="20079"/>
                  </a:lnTo>
                  <a:cubicBezTo>
                    <a:pt x="11454" y="21285"/>
                    <a:pt x="9466" y="21285"/>
                    <a:pt x="8211" y="20079"/>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6" name="Shape">
              <a:extLst>
                <a:ext uri="{FF2B5EF4-FFF2-40B4-BE49-F238E27FC236}">
                  <a16:creationId xmlns:a16="http://schemas.microsoft.com/office/drawing/2014/main" id="{595CCBA0-9B89-4C39-BC0C-101C5B1BEF51}"/>
                </a:ext>
              </a:extLst>
            </p:cNvPr>
            <p:cNvSpPr/>
            <p:nvPr/>
          </p:nvSpPr>
          <p:spPr>
            <a:xfrm>
              <a:off x="9712325" y="1190349"/>
              <a:ext cx="439421" cy="438786"/>
            </a:xfrm>
            <a:custGeom>
              <a:avLst/>
              <a:gdLst/>
              <a:ahLst/>
              <a:cxnLst>
                <a:cxn ang="0">
                  <a:pos x="wd2" y="hd2"/>
                </a:cxn>
                <a:cxn ang="5400000">
                  <a:pos x="wd2" y="hd2"/>
                </a:cxn>
                <a:cxn ang="10800000">
                  <a:pos x="wd2" y="hd2"/>
                </a:cxn>
                <a:cxn ang="16200000">
                  <a:pos x="wd2" y="hd2"/>
                </a:cxn>
              </a:cxnLst>
              <a:rect l="0" t="0" r="r" b="b"/>
              <a:pathLst>
                <a:path w="21600" h="21445" extrusionOk="0">
                  <a:moveTo>
                    <a:pt x="10800" y="21445"/>
                  </a:moveTo>
                  <a:cubicBezTo>
                    <a:pt x="10363" y="21445"/>
                    <a:pt x="9988" y="21321"/>
                    <a:pt x="9676" y="20948"/>
                  </a:cubicBezTo>
                  <a:lnTo>
                    <a:pt x="499" y="11824"/>
                  </a:lnTo>
                  <a:cubicBezTo>
                    <a:pt x="187" y="11514"/>
                    <a:pt x="0" y="11142"/>
                    <a:pt x="0" y="10707"/>
                  </a:cubicBezTo>
                  <a:cubicBezTo>
                    <a:pt x="0" y="10273"/>
                    <a:pt x="187" y="9900"/>
                    <a:pt x="499" y="9590"/>
                  </a:cubicBezTo>
                  <a:lnTo>
                    <a:pt x="9676" y="466"/>
                  </a:lnTo>
                  <a:cubicBezTo>
                    <a:pt x="10301" y="-155"/>
                    <a:pt x="11299" y="-155"/>
                    <a:pt x="11924" y="466"/>
                  </a:cubicBezTo>
                  <a:lnTo>
                    <a:pt x="21101" y="9590"/>
                  </a:lnTo>
                  <a:cubicBezTo>
                    <a:pt x="21413" y="9900"/>
                    <a:pt x="21600" y="10273"/>
                    <a:pt x="21600" y="10707"/>
                  </a:cubicBezTo>
                  <a:cubicBezTo>
                    <a:pt x="21600" y="11142"/>
                    <a:pt x="21413" y="11514"/>
                    <a:pt x="21101" y="11824"/>
                  </a:cubicBezTo>
                  <a:lnTo>
                    <a:pt x="11924" y="20948"/>
                  </a:lnTo>
                  <a:cubicBezTo>
                    <a:pt x="11612" y="21321"/>
                    <a:pt x="11175" y="21445"/>
                    <a:pt x="10800" y="21445"/>
                  </a:cubicBezTo>
                  <a:close/>
                  <a:moveTo>
                    <a:pt x="10800" y="590"/>
                  </a:moveTo>
                  <a:cubicBezTo>
                    <a:pt x="10550" y="590"/>
                    <a:pt x="10301" y="714"/>
                    <a:pt x="10113" y="900"/>
                  </a:cubicBezTo>
                  <a:lnTo>
                    <a:pt x="936" y="10024"/>
                  </a:lnTo>
                  <a:cubicBezTo>
                    <a:pt x="562" y="10397"/>
                    <a:pt x="562" y="11017"/>
                    <a:pt x="936" y="11390"/>
                  </a:cubicBezTo>
                  <a:lnTo>
                    <a:pt x="10113" y="20514"/>
                  </a:lnTo>
                  <a:cubicBezTo>
                    <a:pt x="10488" y="20886"/>
                    <a:pt x="11112" y="20886"/>
                    <a:pt x="11487" y="20514"/>
                  </a:cubicBezTo>
                  <a:lnTo>
                    <a:pt x="20664" y="11390"/>
                  </a:lnTo>
                  <a:cubicBezTo>
                    <a:pt x="21038" y="11017"/>
                    <a:pt x="21038" y="10397"/>
                    <a:pt x="20664" y="10024"/>
                  </a:cubicBezTo>
                  <a:lnTo>
                    <a:pt x="11487" y="900"/>
                  </a:lnTo>
                  <a:cubicBezTo>
                    <a:pt x="11299" y="714"/>
                    <a:pt x="11050" y="590"/>
                    <a:pt x="10800" y="590"/>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47" name="Graphic 146" descr="Bar graph with upward trend with solid fill">
              <a:extLst>
                <a:ext uri="{FF2B5EF4-FFF2-40B4-BE49-F238E27FC236}">
                  <a16:creationId xmlns:a16="http://schemas.microsoft.com/office/drawing/2014/main" id="{48010675-7639-439F-B9AE-85847282C7F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09420" y="1287127"/>
              <a:ext cx="245231" cy="245231"/>
            </a:xfrm>
            <a:prstGeom prst="rect">
              <a:avLst/>
            </a:prstGeom>
          </p:spPr>
        </p:pic>
      </p:grpSp>
      <p:grpSp>
        <p:nvGrpSpPr>
          <p:cNvPr id="148" name="Group 147">
            <a:extLst>
              <a:ext uri="{FF2B5EF4-FFF2-40B4-BE49-F238E27FC236}">
                <a16:creationId xmlns:a16="http://schemas.microsoft.com/office/drawing/2014/main" id="{6125204E-0F3C-4817-9020-21369E0F8699}"/>
              </a:ext>
            </a:extLst>
          </p:cNvPr>
          <p:cNvGrpSpPr/>
          <p:nvPr/>
        </p:nvGrpSpPr>
        <p:grpSpPr>
          <a:xfrm>
            <a:off x="9893299" y="2235083"/>
            <a:ext cx="380174" cy="679450"/>
            <a:chOff x="9791699" y="2235083"/>
            <a:chExt cx="380174" cy="679450"/>
          </a:xfrm>
        </p:grpSpPr>
        <p:sp>
          <p:nvSpPr>
            <p:cNvPr id="149" name="Circle">
              <a:extLst>
                <a:ext uri="{FF2B5EF4-FFF2-40B4-BE49-F238E27FC236}">
                  <a16:creationId xmlns:a16="http://schemas.microsoft.com/office/drawing/2014/main" id="{59D14698-647E-474A-B1EB-5B652927B68B}"/>
                </a:ext>
              </a:extLst>
            </p:cNvPr>
            <p:cNvSpPr/>
            <p:nvPr/>
          </p:nvSpPr>
          <p:spPr>
            <a:xfrm>
              <a:off x="9944100" y="2838333"/>
              <a:ext cx="76200" cy="7620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0" name="Shape">
              <a:extLst>
                <a:ext uri="{FF2B5EF4-FFF2-40B4-BE49-F238E27FC236}">
                  <a16:creationId xmlns:a16="http://schemas.microsoft.com/office/drawing/2014/main" id="{53EB8393-1CA4-4A4D-9375-30C14B9828C6}"/>
                </a:ext>
              </a:extLst>
            </p:cNvPr>
            <p:cNvSpPr/>
            <p:nvPr/>
          </p:nvSpPr>
          <p:spPr>
            <a:xfrm>
              <a:off x="9791699" y="2235083"/>
              <a:ext cx="380174" cy="6410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1" name="Circle">
              <a:extLst>
                <a:ext uri="{FF2B5EF4-FFF2-40B4-BE49-F238E27FC236}">
                  <a16:creationId xmlns:a16="http://schemas.microsoft.com/office/drawing/2014/main" id="{99BAC2CE-8CE6-4B68-ACFB-00A4D73DC479}"/>
                </a:ext>
              </a:extLst>
            </p:cNvPr>
            <p:cNvSpPr/>
            <p:nvPr/>
          </p:nvSpPr>
          <p:spPr>
            <a:xfrm>
              <a:off x="9829386" y="2273183"/>
              <a:ext cx="304800" cy="304800"/>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52" name="Graphic 151" descr="Bullseye with solid fill">
              <a:extLst>
                <a:ext uri="{FF2B5EF4-FFF2-40B4-BE49-F238E27FC236}">
                  <a16:creationId xmlns:a16="http://schemas.microsoft.com/office/drawing/2014/main" id="{153D2C5B-8A05-4CCA-B75A-97C0D3DE137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43543" y="2287340"/>
              <a:ext cx="276486" cy="276486"/>
            </a:xfrm>
            <a:prstGeom prst="rect">
              <a:avLst/>
            </a:prstGeom>
          </p:spPr>
        </p:pic>
      </p:grpSp>
      <p:grpSp>
        <p:nvGrpSpPr>
          <p:cNvPr id="153" name="Group 152">
            <a:extLst>
              <a:ext uri="{FF2B5EF4-FFF2-40B4-BE49-F238E27FC236}">
                <a16:creationId xmlns:a16="http://schemas.microsoft.com/office/drawing/2014/main" id="{4CFB1D4C-AD46-43BD-B403-50412D583D34}"/>
              </a:ext>
            </a:extLst>
          </p:cNvPr>
          <p:cNvGrpSpPr/>
          <p:nvPr/>
        </p:nvGrpSpPr>
        <p:grpSpPr>
          <a:xfrm>
            <a:off x="8407400" y="2539882"/>
            <a:ext cx="783591" cy="1070612"/>
            <a:chOff x="8305800" y="2539882"/>
            <a:chExt cx="783591" cy="1070612"/>
          </a:xfrm>
        </p:grpSpPr>
        <p:sp>
          <p:nvSpPr>
            <p:cNvPr id="154" name="Circle">
              <a:extLst>
                <a:ext uri="{FF2B5EF4-FFF2-40B4-BE49-F238E27FC236}">
                  <a16:creationId xmlns:a16="http://schemas.microsoft.com/office/drawing/2014/main" id="{99F4EE95-0E7B-4454-99E0-D5794AE587C5}"/>
                </a:ext>
              </a:extLst>
            </p:cNvPr>
            <p:cNvSpPr/>
            <p:nvPr/>
          </p:nvSpPr>
          <p:spPr>
            <a:xfrm>
              <a:off x="8622665" y="3460633"/>
              <a:ext cx="149861" cy="149861"/>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5" name="Shape">
              <a:extLst>
                <a:ext uri="{FF2B5EF4-FFF2-40B4-BE49-F238E27FC236}">
                  <a16:creationId xmlns:a16="http://schemas.microsoft.com/office/drawing/2014/main" id="{CF04FE29-EA15-47F9-B61A-388C0301BEB9}"/>
                </a:ext>
              </a:extLst>
            </p:cNvPr>
            <p:cNvSpPr/>
            <p:nvPr/>
          </p:nvSpPr>
          <p:spPr>
            <a:xfrm>
              <a:off x="8632825" y="2933583"/>
              <a:ext cx="129540" cy="64262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1"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6" name="Shape">
              <a:extLst>
                <a:ext uri="{FF2B5EF4-FFF2-40B4-BE49-F238E27FC236}">
                  <a16:creationId xmlns:a16="http://schemas.microsoft.com/office/drawing/2014/main" id="{EC8FF465-1387-48A7-A6F8-A7B036D366E1}"/>
                </a:ext>
              </a:extLst>
            </p:cNvPr>
            <p:cNvSpPr/>
            <p:nvPr/>
          </p:nvSpPr>
          <p:spPr>
            <a:xfrm>
              <a:off x="8305800" y="2539882"/>
              <a:ext cx="783591" cy="782638"/>
            </a:xfrm>
            <a:custGeom>
              <a:avLst/>
              <a:gdLst/>
              <a:ahLst/>
              <a:cxnLst>
                <a:cxn ang="0">
                  <a:pos x="wd2" y="hd2"/>
                </a:cxn>
                <a:cxn ang="5400000">
                  <a:pos x="wd2" y="hd2"/>
                </a:cxn>
                <a:cxn ang="10800000">
                  <a:pos x="wd2" y="hd2"/>
                </a:cxn>
                <a:cxn ang="16200000">
                  <a:pos x="wd2" y="hd2"/>
                </a:cxn>
              </a:cxnLst>
              <a:rect l="0" t="0" r="r" b="b"/>
              <a:pathLst>
                <a:path w="21188" h="21196" extrusionOk="0">
                  <a:moveTo>
                    <a:pt x="9100" y="20603"/>
                  </a:moveTo>
                  <a:lnTo>
                    <a:pt x="618" y="12107"/>
                  </a:lnTo>
                  <a:cubicBezTo>
                    <a:pt x="-206" y="11282"/>
                    <a:pt x="-206" y="9940"/>
                    <a:pt x="618" y="9115"/>
                  </a:cubicBezTo>
                  <a:lnTo>
                    <a:pt x="9100" y="619"/>
                  </a:lnTo>
                  <a:cubicBezTo>
                    <a:pt x="9924" y="-206"/>
                    <a:pt x="11264" y="-206"/>
                    <a:pt x="12088" y="619"/>
                  </a:cubicBezTo>
                  <a:lnTo>
                    <a:pt x="20570" y="9115"/>
                  </a:lnTo>
                  <a:cubicBezTo>
                    <a:pt x="21394" y="9941"/>
                    <a:pt x="21394" y="11282"/>
                    <a:pt x="20570" y="12107"/>
                  </a:cubicBezTo>
                  <a:lnTo>
                    <a:pt x="12088" y="20603"/>
                  </a:lnTo>
                  <a:cubicBezTo>
                    <a:pt x="11229" y="21394"/>
                    <a:pt x="9924" y="21394"/>
                    <a:pt x="9100" y="20603"/>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7" name="Shape">
              <a:extLst>
                <a:ext uri="{FF2B5EF4-FFF2-40B4-BE49-F238E27FC236}">
                  <a16:creationId xmlns:a16="http://schemas.microsoft.com/office/drawing/2014/main" id="{021A90C4-3923-44BB-88BE-86F561A66FE6}"/>
                </a:ext>
              </a:extLst>
            </p:cNvPr>
            <p:cNvSpPr/>
            <p:nvPr/>
          </p:nvSpPr>
          <p:spPr>
            <a:xfrm>
              <a:off x="8372476" y="2605922"/>
              <a:ext cx="650239" cy="650558"/>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02" y="21317"/>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8"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58" name="Graphic 157" descr="Gears with solid fill">
              <a:extLst>
                <a:ext uri="{FF2B5EF4-FFF2-40B4-BE49-F238E27FC236}">
                  <a16:creationId xmlns:a16="http://schemas.microsoft.com/office/drawing/2014/main" id="{E7AFB4E6-812D-4A45-AE89-86312EA85D3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86600" y="2720206"/>
              <a:ext cx="421991" cy="421991"/>
            </a:xfrm>
            <a:prstGeom prst="rect">
              <a:avLst/>
            </a:prstGeom>
          </p:spPr>
        </p:pic>
      </p:grpSp>
      <p:grpSp>
        <p:nvGrpSpPr>
          <p:cNvPr id="159" name="Group 158">
            <a:extLst>
              <a:ext uri="{FF2B5EF4-FFF2-40B4-BE49-F238E27FC236}">
                <a16:creationId xmlns:a16="http://schemas.microsoft.com/office/drawing/2014/main" id="{6E6F4A77-1C24-4606-9E60-6D9021D1C6CA}"/>
              </a:ext>
            </a:extLst>
          </p:cNvPr>
          <p:cNvGrpSpPr/>
          <p:nvPr/>
        </p:nvGrpSpPr>
        <p:grpSpPr>
          <a:xfrm>
            <a:off x="8966199" y="3809883"/>
            <a:ext cx="507157" cy="901700"/>
            <a:chOff x="8864599" y="3809883"/>
            <a:chExt cx="507157" cy="901700"/>
          </a:xfrm>
        </p:grpSpPr>
        <p:sp>
          <p:nvSpPr>
            <p:cNvPr id="160" name="Circle">
              <a:extLst>
                <a:ext uri="{FF2B5EF4-FFF2-40B4-BE49-F238E27FC236}">
                  <a16:creationId xmlns:a16="http://schemas.microsoft.com/office/drawing/2014/main" id="{C6FB8EE0-CB2A-4B3D-B039-1E2786C87BD2}"/>
                </a:ext>
              </a:extLst>
            </p:cNvPr>
            <p:cNvSpPr/>
            <p:nvPr/>
          </p:nvSpPr>
          <p:spPr>
            <a:xfrm>
              <a:off x="9067800" y="4609983"/>
              <a:ext cx="101600" cy="10160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61" name="Shape">
              <a:extLst>
                <a:ext uri="{FF2B5EF4-FFF2-40B4-BE49-F238E27FC236}">
                  <a16:creationId xmlns:a16="http://schemas.microsoft.com/office/drawing/2014/main" id="{EDAA9C18-AB52-4881-8B19-E6CCFFC24CC3}"/>
                </a:ext>
              </a:extLst>
            </p:cNvPr>
            <p:cNvSpPr/>
            <p:nvPr/>
          </p:nvSpPr>
          <p:spPr>
            <a:xfrm>
              <a:off x="8864599" y="3809883"/>
              <a:ext cx="507157" cy="858205"/>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62" name="Circle">
              <a:extLst>
                <a:ext uri="{FF2B5EF4-FFF2-40B4-BE49-F238E27FC236}">
                  <a16:creationId xmlns:a16="http://schemas.microsoft.com/office/drawing/2014/main" id="{5255774C-17BE-45A3-8160-0BBB4805DCF8}"/>
                </a:ext>
              </a:extLst>
            </p:cNvPr>
            <p:cNvSpPr/>
            <p:nvPr/>
          </p:nvSpPr>
          <p:spPr>
            <a:xfrm>
              <a:off x="8913707" y="3860683"/>
              <a:ext cx="408941" cy="408941"/>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63" name="Graphic 162" descr="Hourglass 30% with solid fill">
              <a:extLst>
                <a:ext uri="{FF2B5EF4-FFF2-40B4-BE49-F238E27FC236}">
                  <a16:creationId xmlns:a16="http://schemas.microsoft.com/office/drawing/2014/main" id="{DAF9CFE3-5F4E-4F2D-B1C0-BE9BA470D4E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67493" y="3914469"/>
              <a:ext cx="301368" cy="301368"/>
            </a:xfrm>
            <a:prstGeom prst="rect">
              <a:avLst/>
            </a:prstGeom>
          </p:spPr>
        </p:pic>
      </p:grpSp>
      <p:grpSp>
        <p:nvGrpSpPr>
          <p:cNvPr id="164" name="Group 163">
            <a:extLst>
              <a:ext uri="{FF2B5EF4-FFF2-40B4-BE49-F238E27FC236}">
                <a16:creationId xmlns:a16="http://schemas.microsoft.com/office/drawing/2014/main" id="{C8109446-4B1D-4CAF-AE24-AA27FC12BA40}"/>
              </a:ext>
            </a:extLst>
          </p:cNvPr>
          <p:cNvGrpSpPr/>
          <p:nvPr/>
        </p:nvGrpSpPr>
        <p:grpSpPr>
          <a:xfrm>
            <a:off x="7962899" y="4711583"/>
            <a:ext cx="653631" cy="1145540"/>
            <a:chOff x="7861299" y="4711583"/>
            <a:chExt cx="653631" cy="1145540"/>
          </a:xfrm>
        </p:grpSpPr>
        <p:sp>
          <p:nvSpPr>
            <p:cNvPr id="165" name="Circle">
              <a:extLst>
                <a:ext uri="{FF2B5EF4-FFF2-40B4-BE49-F238E27FC236}">
                  <a16:creationId xmlns:a16="http://schemas.microsoft.com/office/drawing/2014/main" id="{F1C211C7-5D5C-4AF1-B5AC-A9A2F94855D3}"/>
                </a:ext>
              </a:extLst>
            </p:cNvPr>
            <p:cNvSpPr/>
            <p:nvPr/>
          </p:nvSpPr>
          <p:spPr>
            <a:xfrm>
              <a:off x="8128000" y="5727583"/>
              <a:ext cx="129540" cy="12954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66" name="Shape">
              <a:extLst>
                <a:ext uri="{FF2B5EF4-FFF2-40B4-BE49-F238E27FC236}">
                  <a16:creationId xmlns:a16="http://schemas.microsoft.com/office/drawing/2014/main" id="{64EAE7E7-01FE-48AE-BB55-09AEA45302F7}"/>
                </a:ext>
              </a:extLst>
            </p:cNvPr>
            <p:cNvSpPr/>
            <p:nvPr/>
          </p:nvSpPr>
          <p:spPr>
            <a:xfrm>
              <a:off x="7861299" y="4711583"/>
              <a:ext cx="653631" cy="1105220"/>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67" name="Circle">
              <a:extLst>
                <a:ext uri="{FF2B5EF4-FFF2-40B4-BE49-F238E27FC236}">
                  <a16:creationId xmlns:a16="http://schemas.microsoft.com/office/drawing/2014/main" id="{033A434E-6F47-4931-9CC7-38DF68DB8957}"/>
                </a:ext>
              </a:extLst>
            </p:cNvPr>
            <p:cNvSpPr/>
            <p:nvPr/>
          </p:nvSpPr>
          <p:spPr>
            <a:xfrm>
              <a:off x="7925224" y="4775083"/>
              <a:ext cx="525781" cy="525779"/>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68" name="Graphic 167" descr="Lightbulb with solid fill">
              <a:extLst>
                <a:ext uri="{FF2B5EF4-FFF2-40B4-BE49-F238E27FC236}">
                  <a16:creationId xmlns:a16="http://schemas.microsoft.com/office/drawing/2014/main" id="{F0E3AD78-ACF4-4F36-8FE2-E8F1502B403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77119" y="4826977"/>
              <a:ext cx="421991" cy="421991"/>
            </a:xfrm>
            <a:prstGeom prst="rect">
              <a:avLst/>
            </a:prstGeom>
          </p:spPr>
        </p:pic>
      </p:grpSp>
      <p:sp>
        <p:nvSpPr>
          <p:cNvPr id="169" name="TextBox 168">
            <a:extLst>
              <a:ext uri="{FF2B5EF4-FFF2-40B4-BE49-F238E27FC236}">
                <a16:creationId xmlns:a16="http://schemas.microsoft.com/office/drawing/2014/main" id="{8D6A47C6-BB35-4108-8299-B94E1A427F98}"/>
              </a:ext>
            </a:extLst>
          </p:cNvPr>
          <p:cNvSpPr txBox="1"/>
          <p:nvPr/>
        </p:nvSpPr>
        <p:spPr>
          <a:xfrm>
            <a:off x="6337259" y="4991804"/>
            <a:ext cx="1495133" cy="40011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70" name="TextBox 169">
            <a:extLst>
              <a:ext uri="{FF2B5EF4-FFF2-40B4-BE49-F238E27FC236}">
                <a16:creationId xmlns:a16="http://schemas.microsoft.com/office/drawing/2014/main" id="{E85F448B-2C86-4E9A-88E3-F7A9227D804F}"/>
              </a:ext>
            </a:extLst>
          </p:cNvPr>
          <p:cNvSpPr txBox="1"/>
          <p:nvPr/>
        </p:nvSpPr>
        <p:spPr>
          <a:xfrm>
            <a:off x="6660635" y="2704805"/>
            <a:ext cx="1561349" cy="40011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71" name="TextBox 170">
            <a:extLst>
              <a:ext uri="{FF2B5EF4-FFF2-40B4-BE49-F238E27FC236}">
                <a16:creationId xmlns:a16="http://schemas.microsoft.com/office/drawing/2014/main" id="{FA9EF2BE-F37B-4C72-8CB8-3B563AA74389}"/>
              </a:ext>
            </a:extLst>
          </p:cNvPr>
          <p:cNvSpPr txBox="1"/>
          <p:nvPr/>
        </p:nvSpPr>
        <p:spPr>
          <a:xfrm>
            <a:off x="9577710" y="4059627"/>
            <a:ext cx="1704023"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72" name="TextBox 171">
            <a:extLst>
              <a:ext uri="{FF2B5EF4-FFF2-40B4-BE49-F238E27FC236}">
                <a16:creationId xmlns:a16="http://schemas.microsoft.com/office/drawing/2014/main" id="{C5808C78-9C34-481A-A71B-418FFD0C242C}"/>
              </a:ext>
            </a:extLst>
          </p:cNvPr>
          <p:cNvSpPr txBox="1"/>
          <p:nvPr/>
        </p:nvSpPr>
        <p:spPr>
          <a:xfrm>
            <a:off x="10452130" y="2285239"/>
            <a:ext cx="1510357"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73" name="TextBox 172">
            <a:extLst>
              <a:ext uri="{FF2B5EF4-FFF2-40B4-BE49-F238E27FC236}">
                <a16:creationId xmlns:a16="http://schemas.microsoft.com/office/drawing/2014/main" id="{2A0FB710-032E-474A-BCBD-FF50EE01D4C6}"/>
              </a:ext>
            </a:extLst>
          </p:cNvPr>
          <p:cNvSpPr txBox="1"/>
          <p:nvPr/>
        </p:nvSpPr>
        <p:spPr>
          <a:xfrm>
            <a:off x="7938698" y="1184820"/>
            <a:ext cx="1726002" cy="400110"/>
          </a:xfrm>
          <a:prstGeom prst="rect">
            <a:avLst/>
          </a:prstGeom>
          <a:noFill/>
        </p:spPr>
        <p:txBody>
          <a:bodyPr wrap="square" lIns="0" rIns="0" rtlCol="0" anchor="b">
            <a:spAutoFit/>
          </a:bodyPr>
          <a:lstStyle/>
          <a:p>
            <a:pPr algn="r"/>
            <a:r>
              <a:rPr lang="en-US" sz="2000" b="1" noProof="1">
                <a:solidFill>
                  <a:schemeClr val="bg1"/>
                </a:solidFill>
              </a:rPr>
              <a:t>Lorem Ipsum</a:t>
            </a:r>
          </a:p>
        </p:txBody>
      </p:sp>
    </p:spTree>
    <p:extLst>
      <p:ext uri="{BB962C8B-B14F-4D97-AF65-F5344CB8AC3E}">
        <p14:creationId xmlns:p14="http://schemas.microsoft.com/office/powerpoint/2010/main" val="334828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9184</TotalTime>
  <Words>393</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Zigzag Shaped Road – Slide Template</vt:lpstr>
      <vt:lpstr>Zigzag Shaped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Zigzag Road</dc:title>
  <dc:creator>PresentationGO.com</dc:creator>
  <dc:description>© Copyright PresentationGO.com</dc:description>
  <dcterms:created xsi:type="dcterms:W3CDTF">2014-11-26T05:14:11Z</dcterms:created>
  <dcterms:modified xsi:type="dcterms:W3CDTF">2021-09-08T17:27:51Z</dcterms:modified>
  <cp:category>Graphics &amp; Metaphors</cp:category>
</cp:coreProperties>
</file>