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68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Zigzag Vertical Process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0413B20-D320-2367-2E94-DA0D951F11C0}"/>
              </a:ext>
            </a:extLst>
          </p:cNvPr>
          <p:cNvSpPr/>
          <p:nvPr/>
        </p:nvSpPr>
        <p:spPr>
          <a:xfrm flipH="1">
            <a:off x="1562098" y="1356746"/>
            <a:ext cx="5713582" cy="1108615"/>
          </a:xfrm>
          <a:custGeom>
            <a:avLst/>
            <a:gdLst>
              <a:gd name="connsiteX0" fmla="*/ 5159274 w 5713582"/>
              <a:gd name="connsiteY0" fmla="*/ 0 h 1108615"/>
              <a:gd name="connsiteX1" fmla="*/ 577613 w 5713582"/>
              <a:gd name="connsiteY1" fmla="*/ 0 h 1108615"/>
              <a:gd name="connsiteX2" fmla="*/ 267695 w 5713582"/>
              <a:gd name="connsiteY2" fmla="*/ 94667 h 1108615"/>
              <a:gd name="connsiteX3" fmla="*/ 191708 w 5713582"/>
              <a:gd name="connsiteY3" fmla="*/ 157363 h 1108615"/>
              <a:gd name="connsiteX4" fmla="*/ 180669 w 5713582"/>
              <a:gd name="connsiteY4" fmla="*/ 168401 h 1108615"/>
              <a:gd name="connsiteX5" fmla="*/ 139515 w 5713582"/>
              <a:gd name="connsiteY5" fmla="*/ 209555 h 1108615"/>
              <a:gd name="connsiteX6" fmla="*/ 0 w 5713582"/>
              <a:gd name="connsiteY6" fmla="*/ 546377 h 1108615"/>
              <a:gd name="connsiteX7" fmla="*/ 759 w 5713582"/>
              <a:gd name="connsiteY7" fmla="*/ 554307 h 1108615"/>
              <a:gd name="connsiteX8" fmla="*/ 0 w 5713582"/>
              <a:gd name="connsiteY8" fmla="*/ 562238 h 1108615"/>
              <a:gd name="connsiteX9" fmla="*/ 139515 w 5713582"/>
              <a:gd name="connsiteY9" fmla="*/ 899060 h 1108615"/>
              <a:gd name="connsiteX10" fmla="*/ 180673 w 5713582"/>
              <a:gd name="connsiteY10" fmla="*/ 940218 h 1108615"/>
              <a:gd name="connsiteX11" fmla="*/ 185659 w 5713582"/>
              <a:gd name="connsiteY11" fmla="*/ 946261 h 1108615"/>
              <a:gd name="connsiteX12" fmla="*/ 191702 w 5713582"/>
              <a:gd name="connsiteY12" fmla="*/ 951247 h 1108615"/>
              <a:gd name="connsiteX13" fmla="*/ 200782 w 5713582"/>
              <a:gd name="connsiteY13" fmla="*/ 958739 h 1108615"/>
              <a:gd name="connsiteX14" fmla="*/ 200793 w 5713582"/>
              <a:gd name="connsiteY14" fmla="*/ 958749 h 1108615"/>
              <a:gd name="connsiteX15" fmla="*/ 191701 w 5713582"/>
              <a:gd name="connsiteY15" fmla="*/ 951248 h 1108615"/>
              <a:gd name="connsiteX16" fmla="*/ 345009 w 5713582"/>
              <a:gd name="connsiteY16" fmla="*/ 1104556 h 1108615"/>
              <a:gd name="connsiteX17" fmla="*/ 351005 w 5713582"/>
              <a:gd name="connsiteY17" fmla="*/ 1104561 h 1108615"/>
              <a:gd name="connsiteX18" fmla="*/ 351005 w 5713582"/>
              <a:gd name="connsiteY18" fmla="*/ 1108615 h 1108615"/>
              <a:gd name="connsiteX19" fmla="*/ 371960 w 5713582"/>
              <a:gd name="connsiteY19" fmla="*/ 1108615 h 1108615"/>
              <a:gd name="connsiteX20" fmla="*/ 1880720 w 5713582"/>
              <a:gd name="connsiteY20" fmla="*/ 1108615 h 1108615"/>
              <a:gd name="connsiteX21" fmla="*/ 4470569 w 5713582"/>
              <a:gd name="connsiteY21" fmla="*/ 1108615 h 1108615"/>
              <a:gd name="connsiteX22" fmla="*/ 4470569 w 5713582"/>
              <a:gd name="connsiteY22" fmla="*/ 1108033 h 1108615"/>
              <a:gd name="connsiteX23" fmla="*/ 5159284 w 5713582"/>
              <a:gd name="connsiteY23" fmla="*/ 1108613 h 1108615"/>
              <a:gd name="connsiteX24" fmla="*/ 5270986 w 5713582"/>
              <a:gd name="connsiteY24" fmla="*/ 1097353 h 1108615"/>
              <a:gd name="connsiteX25" fmla="*/ 5713582 w 5713582"/>
              <a:gd name="connsiteY25" fmla="*/ 554307 h 1108615"/>
              <a:gd name="connsiteX26" fmla="*/ 5159274 w 5713582"/>
              <a:gd name="connsiteY26" fmla="*/ 0 h 1108615"/>
              <a:gd name="connsiteX0" fmla="*/ 5159274 w 5713582"/>
              <a:gd name="connsiteY0" fmla="*/ 0 h 1108615"/>
              <a:gd name="connsiteX1" fmla="*/ 577613 w 5713582"/>
              <a:gd name="connsiteY1" fmla="*/ 0 h 1108615"/>
              <a:gd name="connsiteX2" fmla="*/ 267695 w 5713582"/>
              <a:gd name="connsiteY2" fmla="*/ 94667 h 1108615"/>
              <a:gd name="connsiteX3" fmla="*/ 191708 w 5713582"/>
              <a:gd name="connsiteY3" fmla="*/ 157363 h 1108615"/>
              <a:gd name="connsiteX4" fmla="*/ 180669 w 5713582"/>
              <a:gd name="connsiteY4" fmla="*/ 168401 h 1108615"/>
              <a:gd name="connsiteX5" fmla="*/ 139515 w 5713582"/>
              <a:gd name="connsiteY5" fmla="*/ 209555 h 1108615"/>
              <a:gd name="connsiteX6" fmla="*/ 0 w 5713582"/>
              <a:gd name="connsiteY6" fmla="*/ 546377 h 1108615"/>
              <a:gd name="connsiteX7" fmla="*/ 759 w 5713582"/>
              <a:gd name="connsiteY7" fmla="*/ 554307 h 1108615"/>
              <a:gd name="connsiteX8" fmla="*/ 0 w 5713582"/>
              <a:gd name="connsiteY8" fmla="*/ 562238 h 1108615"/>
              <a:gd name="connsiteX9" fmla="*/ 139515 w 5713582"/>
              <a:gd name="connsiteY9" fmla="*/ 899060 h 1108615"/>
              <a:gd name="connsiteX10" fmla="*/ 180673 w 5713582"/>
              <a:gd name="connsiteY10" fmla="*/ 940218 h 1108615"/>
              <a:gd name="connsiteX11" fmla="*/ 185659 w 5713582"/>
              <a:gd name="connsiteY11" fmla="*/ 946261 h 1108615"/>
              <a:gd name="connsiteX12" fmla="*/ 191702 w 5713582"/>
              <a:gd name="connsiteY12" fmla="*/ 951247 h 1108615"/>
              <a:gd name="connsiteX13" fmla="*/ 200782 w 5713582"/>
              <a:gd name="connsiteY13" fmla="*/ 958739 h 1108615"/>
              <a:gd name="connsiteX14" fmla="*/ 200793 w 5713582"/>
              <a:gd name="connsiteY14" fmla="*/ 958749 h 1108615"/>
              <a:gd name="connsiteX15" fmla="*/ 191701 w 5713582"/>
              <a:gd name="connsiteY15" fmla="*/ 951248 h 1108615"/>
              <a:gd name="connsiteX16" fmla="*/ 345009 w 5713582"/>
              <a:gd name="connsiteY16" fmla="*/ 1104556 h 1108615"/>
              <a:gd name="connsiteX17" fmla="*/ 351005 w 5713582"/>
              <a:gd name="connsiteY17" fmla="*/ 1108615 h 1108615"/>
              <a:gd name="connsiteX18" fmla="*/ 371960 w 5713582"/>
              <a:gd name="connsiteY18" fmla="*/ 1108615 h 1108615"/>
              <a:gd name="connsiteX19" fmla="*/ 1880720 w 5713582"/>
              <a:gd name="connsiteY19" fmla="*/ 1108615 h 1108615"/>
              <a:gd name="connsiteX20" fmla="*/ 4470569 w 5713582"/>
              <a:gd name="connsiteY20" fmla="*/ 1108615 h 1108615"/>
              <a:gd name="connsiteX21" fmla="*/ 4470569 w 5713582"/>
              <a:gd name="connsiteY21" fmla="*/ 1108033 h 1108615"/>
              <a:gd name="connsiteX22" fmla="*/ 5159284 w 5713582"/>
              <a:gd name="connsiteY22" fmla="*/ 1108613 h 1108615"/>
              <a:gd name="connsiteX23" fmla="*/ 5270986 w 5713582"/>
              <a:gd name="connsiteY23" fmla="*/ 1097353 h 1108615"/>
              <a:gd name="connsiteX24" fmla="*/ 5713582 w 5713582"/>
              <a:gd name="connsiteY24" fmla="*/ 554307 h 1108615"/>
              <a:gd name="connsiteX25" fmla="*/ 5159274 w 5713582"/>
              <a:gd name="connsiteY25" fmla="*/ 0 h 110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13582" h="1108615">
                <a:moveTo>
                  <a:pt x="5159274" y="0"/>
                </a:moveTo>
                <a:lnTo>
                  <a:pt x="577613" y="0"/>
                </a:lnTo>
                <a:cubicBezTo>
                  <a:pt x="462813" y="0"/>
                  <a:pt x="356163" y="34899"/>
                  <a:pt x="267695" y="94667"/>
                </a:cubicBezTo>
                <a:lnTo>
                  <a:pt x="191708" y="157363"/>
                </a:lnTo>
                <a:lnTo>
                  <a:pt x="180669" y="168401"/>
                </a:lnTo>
                <a:lnTo>
                  <a:pt x="139515" y="209555"/>
                </a:lnTo>
                <a:cubicBezTo>
                  <a:pt x="46505" y="302565"/>
                  <a:pt x="0" y="424471"/>
                  <a:pt x="0" y="546377"/>
                </a:cubicBezTo>
                <a:lnTo>
                  <a:pt x="759" y="554307"/>
                </a:lnTo>
                <a:lnTo>
                  <a:pt x="0" y="562238"/>
                </a:lnTo>
                <a:cubicBezTo>
                  <a:pt x="0" y="684144"/>
                  <a:pt x="46505" y="806048"/>
                  <a:pt x="139515" y="899060"/>
                </a:cubicBezTo>
                <a:lnTo>
                  <a:pt x="180673" y="940218"/>
                </a:lnTo>
                <a:lnTo>
                  <a:pt x="185659" y="946261"/>
                </a:lnTo>
                <a:lnTo>
                  <a:pt x="191702" y="951247"/>
                </a:lnTo>
                <a:lnTo>
                  <a:pt x="200782" y="958739"/>
                </a:lnTo>
                <a:cubicBezTo>
                  <a:pt x="200786" y="958742"/>
                  <a:pt x="200789" y="958746"/>
                  <a:pt x="200793" y="958749"/>
                </a:cubicBezTo>
                <a:lnTo>
                  <a:pt x="191701" y="951248"/>
                </a:lnTo>
                <a:lnTo>
                  <a:pt x="345009" y="1104556"/>
                </a:lnTo>
                <a:lnTo>
                  <a:pt x="351005" y="1108615"/>
                </a:lnTo>
                <a:lnTo>
                  <a:pt x="371960" y="1108615"/>
                </a:lnTo>
                <a:lnTo>
                  <a:pt x="1880720" y="1108615"/>
                </a:lnTo>
                <a:lnTo>
                  <a:pt x="4470569" y="1108615"/>
                </a:lnTo>
                <a:lnTo>
                  <a:pt x="4470569" y="1108033"/>
                </a:lnTo>
                <a:lnTo>
                  <a:pt x="5159284" y="1108613"/>
                </a:lnTo>
                <a:lnTo>
                  <a:pt x="5270986" y="1097353"/>
                </a:lnTo>
                <a:cubicBezTo>
                  <a:pt x="5523575" y="1045666"/>
                  <a:pt x="5713582" y="822175"/>
                  <a:pt x="5713582" y="554307"/>
                </a:cubicBezTo>
                <a:cubicBezTo>
                  <a:pt x="5713582" y="248172"/>
                  <a:pt x="5465410" y="0"/>
                  <a:pt x="515927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A050978-A77F-0876-DB78-D46FD9170A57}"/>
              </a:ext>
            </a:extLst>
          </p:cNvPr>
          <p:cNvSpPr/>
          <p:nvPr/>
        </p:nvSpPr>
        <p:spPr>
          <a:xfrm flipH="1">
            <a:off x="1562098" y="3573974"/>
            <a:ext cx="5713582" cy="1108613"/>
          </a:xfrm>
          <a:custGeom>
            <a:avLst/>
            <a:gdLst>
              <a:gd name="connsiteX0" fmla="*/ 362263 w 5713582"/>
              <a:gd name="connsiteY0" fmla="*/ 1063789 h 1108613"/>
              <a:gd name="connsiteX1" fmla="*/ 387321 w 5713582"/>
              <a:gd name="connsiteY1" fmla="*/ 1073662 h 1108613"/>
              <a:gd name="connsiteX2" fmla="*/ 374362 w 5713582"/>
              <a:gd name="connsiteY2" fmla="*/ 1070166 h 1108613"/>
              <a:gd name="connsiteX3" fmla="*/ 5159275 w 5713582"/>
              <a:gd name="connsiteY3" fmla="*/ 0 h 1108613"/>
              <a:gd name="connsiteX4" fmla="*/ 2013954 w 5713582"/>
              <a:gd name="connsiteY4" fmla="*/ 0 h 1108613"/>
              <a:gd name="connsiteX5" fmla="*/ 346364 w 5713582"/>
              <a:gd name="connsiteY5" fmla="*/ 0 h 1108613"/>
              <a:gd name="connsiteX6" fmla="*/ 137709 w 5713582"/>
              <a:gd name="connsiteY6" fmla="*/ 208654 h 1108613"/>
              <a:gd name="connsiteX7" fmla="*/ 137704 w 5713582"/>
              <a:gd name="connsiteY7" fmla="*/ 208660 h 1108613"/>
              <a:gd name="connsiteX8" fmla="*/ 90173 w 5713582"/>
              <a:gd name="connsiteY8" fmla="*/ 266848 h 1108613"/>
              <a:gd name="connsiteX9" fmla="*/ 85569 w 5713582"/>
              <a:gd name="connsiteY9" fmla="*/ 275598 h 1108613"/>
              <a:gd name="connsiteX10" fmla="*/ 78477 w 5713582"/>
              <a:gd name="connsiteY10" fmla="*/ 284279 h 1108613"/>
              <a:gd name="connsiteX11" fmla="*/ 0 w 5713582"/>
              <a:gd name="connsiteY11" fmla="*/ 546376 h 1108613"/>
              <a:gd name="connsiteX12" fmla="*/ 0 w 5713582"/>
              <a:gd name="connsiteY12" fmla="*/ 546377 h 1108613"/>
              <a:gd name="connsiteX13" fmla="*/ 759 w 5713582"/>
              <a:gd name="connsiteY13" fmla="*/ 554307 h 1108613"/>
              <a:gd name="connsiteX14" fmla="*/ 0 w 5713582"/>
              <a:gd name="connsiteY14" fmla="*/ 562237 h 1108613"/>
              <a:gd name="connsiteX15" fmla="*/ 0 w 5713582"/>
              <a:gd name="connsiteY15" fmla="*/ 562238 h 1108613"/>
              <a:gd name="connsiteX16" fmla="*/ 139515 w 5713582"/>
              <a:gd name="connsiteY16" fmla="*/ 899060 h 1108613"/>
              <a:gd name="connsiteX17" fmla="*/ 180673 w 5713582"/>
              <a:gd name="connsiteY17" fmla="*/ 940218 h 1108613"/>
              <a:gd name="connsiteX18" fmla="*/ 185659 w 5713582"/>
              <a:gd name="connsiteY18" fmla="*/ 946261 h 1108613"/>
              <a:gd name="connsiteX19" fmla="*/ 191702 w 5713582"/>
              <a:gd name="connsiteY19" fmla="*/ 951247 h 1108613"/>
              <a:gd name="connsiteX20" fmla="*/ 267695 w 5713582"/>
              <a:gd name="connsiteY20" fmla="*/ 1013947 h 1108613"/>
              <a:gd name="connsiteX21" fmla="*/ 267728 w 5713582"/>
              <a:gd name="connsiteY21" fmla="*/ 1013965 h 1108613"/>
              <a:gd name="connsiteX22" fmla="*/ 267694 w 5713582"/>
              <a:gd name="connsiteY22" fmla="*/ 1013948 h 1108613"/>
              <a:gd name="connsiteX23" fmla="*/ 191701 w 5713582"/>
              <a:gd name="connsiteY23" fmla="*/ 951248 h 1108613"/>
              <a:gd name="connsiteX24" fmla="*/ 349066 w 5713582"/>
              <a:gd name="connsiteY24" fmla="*/ 1108613 h 1108613"/>
              <a:gd name="connsiteX25" fmla="*/ 5159285 w 5713582"/>
              <a:gd name="connsiteY25" fmla="*/ 1108613 h 1108613"/>
              <a:gd name="connsiteX26" fmla="*/ 5270987 w 5713582"/>
              <a:gd name="connsiteY26" fmla="*/ 1097353 h 1108613"/>
              <a:gd name="connsiteX27" fmla="*/ 5713582 w 5713582"/>
              <a:gd name="connsiteY27" fmla="*/ 554307 h 1108613"/>
              <a:gd name="connsiteX28" fmla="*/ 5159275 w 5713582"/>
              <a:gd name="connsiteY28" fmla="*/ 0 h 110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13582" h="1108613">
                <a:moveTo>
                  <a:pt x="362263" y="1063789"/>
                </a:moveTo>
                <a:lnTo>
                  <a:pt x="387321" y="1073662"/>
                </a:lnTo>
                <a:lnTo>
                  <a:pt x="374362" y="1070166"/>
                </a:lnTo>
                <a:close/>
                <a:moveTo>
                  <a:pt x="5159275" y="0"/>
                </a:moveTo>
                <a:lnTo>
                  <a:pt x="2013954" y="0"/>
                </a:lnTo>
                <a:lnTo>
                  <a:pt x="346364" y="0"/>
                </a:lnTo>
                <a:lnTo>
                  <a:pt x="137709" y="208654"/>
                </a:lnTo>
                <a:cubicBezTo>
                  <a:pt x="137707" y="208656"/>
                  <a:pt x="137706" y="208658"/>
                  <a:pt x="137704" y="208660"/>
                </a:cubicBezTo>
                <a:cubicBezTo>
                  <a:pt x="119597" y="226767"/>
                  <a:pt x="103753" y="246280"/>
                  <a:pt x="90173" y="266848"/>
                </a:cubicBezTo>
                <a:lnTo>
                  <a:pt x="85569" y="275598"/>
                </a:lnTo>
                <a:lnTo>
                  <a:pt x="78477" y="284279"/>
                </a:lnTo>
                <a:cubicBezTo>
                  <a:pt x="26159" y="363518"/>
                  <a:pt x="0" y="454947"/>
                  <a:pt x="0" y="546376"/>
                </a:cubicBezTo>
                <a:lnTo>
                  <a:pt x="0" y="546377"/>
                </a:lnTo>
                <a:lnTo>
                  <a:pt x="759" y="554307"/>
                </a:lnTo>
                <a:lnTo>
                  <a:pt x="0" y="562237"/>
                </a:lnTo>
                <a:lnTo>
                  <a:pt x="0" y="562238"/>
                </a:lnTo>
                <a:cubicBezTo>
                  <a:pt x="0" y="684144"/>
                  <a:pt x="46505" y="806048"/>
                  <a:pt x="139515" y="899060"/>
                </a:cubicBezTo>
                <a:lnTo>
                  <a:pt x="180673" y="940218"/>
                </a:lnTo>
                <a:lnTo>
                  <a:pt x="185659" y="946261"/>
                </a:lnTo>
                <a:lnTo>
                  <a:pt x="191702" y="951247"/>
                </a:lnTo>
                <a:lnTo>
                  <a:pt x="267695" y="1013947"/>
                </a:lnTo>
                <a:lnTo>
                  <a:pt x="267728" y="1013965"/>
                </a:lnTo>
                <a:cubicBezTo>
                  <a:pt x="267717" y="1013959"/>
                  <a:pt x="267705" y="1013954"/>
                  <a:pt x="267694" y="1013948"/>
                </a:cubicBezTo>
                <a:lnTo>
                  <a:pt x="191701" y="951248"/>
                </a:lnTo>
                <a:lnTo>
                  <a:pt x="349066" y="1108613"/>
                </a:lnTo>
                <a:lnTo>
                  <a:pt x="5159285" y="1108613"/>
                </a:lnTo>
                <a:lnTo>
                  <a:pt x="5270987" y="1097353"/>
                </a:lnTo>
                <a:cubicBezTo>
                  <a:pt x="5523575" y="1045666"/>
                  <a:pt x="5713582" y="822175"/>
                  <a:pt x="5713582" y="554307"/>
                </a:cubicBezTo>
                <a:cubicBezTo>
                  <a:pt x="5713582" y="248172"/>
                  <a:pt x="5465410" y="0"/>
                  <a:pt x="515927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B66DDC-F0CF-716E-658A-83EC5C6DA74C}"/>
              </a:ext>
            </a:extLst>
          </p:cNvPr>
          <p:cNvSpPr/>
          <p:nvPr/>
        </p:nvSpPr>
        <p:spPr>
          <a:xfrm flipH="1">
            <a:off x="4916318" y="4682587"/>
            <a:ext cx="5713582" cy="1108614"/>
          </a:xfrm>
          <a:custGeom>
            <a:avLst/>
            <a:gdLst>
              <a:gd name="connsiteX0" fmla="*/ 5367686 w 5713582"/>
              <a:gd name="connsiteY0" fmla="*/ 0 h 1108614"/>
              <a:gd name="connsiteX1" fmla="*/ 3703287 w 5713582"/>
              <a:gd name="connsiteY1" fmla="*/ 0 h 1108614"/>
              <a:gd name="connsiteX2" fmla="*/ 554307 w 5713582"/>
              <a:gd name="connsiteY2" fmla="*/ 0 h 1108614"/>
              <a:gd name="connsiteX3" fmla="*/ 0 w 5713582"/>
              <a:gd name="connsiteY3" fmla="*/ 554307 h 1108614"/>
              <a:gd name="connsiteX4" fmla="*/ 554307 w 5713582"/>
              <a:gd name="connsiteY4" fmla="*/ 1108614 h 1108614"/>
              <a:gd name="connsiteX5" fmla="*/ 5135969 w 5713582"/>
              <a:gd name="connsiteY5" fmla="*/ 1108614 h 1108614"/>
              <a:gd name="connsiteX6" fmla="*/ 5445887 w 5713582"/>
              <a:gd name="connsiteY6" fmla="*/ 1013947 h 1108614"/>
              <a:gd name="connsiteX7" fmla="*/ 5521874 w 5713582"/>
              <a:gd name="connsiteY7" fmla="*/ 951251 h 1108614"/>
              <a:gd name="connsiteX8" fmla="*/ 5532913 w 5713582"/>
              <a:gd name="connsiteY8" fmla="*/ 940213 h 1108614"/>
              <a:gd name="connsiteX9" fmla="*/ 5574067 w 5713582"/>
              <a:gd name="connsiteY9" fmla="*/ 899059 h 1108614"/>
              <a:gd name="connsiteX10" fmla="*/ 5713582 w 5713582"/>
              <a:gd name="connsiteY10" fmla="*/ 562237 h 1108614"/>
              <a:gd name="connsiteX11" fmla="*/ 5712823 w 5713582"/>
              <a:gd name="connsiteY11" fmla="*/ 554307 h 1108614"/>
              <a:gd name="connsiteX12" fmla="*/ 5713582 w 5713582"/>
              <a:gd name="connsiteY12" fmla="*/ 546376 h 1108614"/>
              <a:gd name="connsiteX13" fmla="*/ 5635105 w 5713582"/>
              <a:gd name="connsiteY13" fmla="*/ 284279 h 1108614"/>
              <a:gd name="connsiteX14" fmla="*/ 5632511 w 5713582"/>
              <a:gd name="connsiteY14" fmla="*/ 281103 h 1108614"/>
              <a:gd name="connsiteX15" fmla="*/ 5626268 w 5713582"/>
              <a:gd name="connsiteY15" fmla="*/ 269240 h 1108614"/>
              <a:gd name="connsiteX16" fmla="*/ 5578737 w 5713582"/>
              <a:gd name="connsiteY16" fmla="*/ 211051 h 1108614"/>
              <a:gd name="connsiteX17" fmla="*/ 5578731 w 5713582"/>
              <a:gd name="connsiteY17" fmla="*/ 211045 h 110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3582" h="1108614">
                <a:moveTo>
                  <a:pt x="5367686" y="0"/>
                </a:moveTo>
                <a:lnTo>
                  <a:pt x="3703287" y="0"/>
                </a:lnTo>
                <a:lnTo>
                  <a:pt x="554307" y="0"/>
                </a:lnTo>
                <a:cubicBezTo>
                  <a:pt x="248172" y="0"/>
                  <a:pt x="0" y="248172"/>
                  <a:pt x="0" y="554307"/>
                </a:cubicBezTo>
                <a:cubicBezTo>
                  <a:pt x="0" y="860442"/>
                  <a:pt x="248172" y="1108614"/>
                  <a:pt x="554307" y="1108614"/>
                </a:cubicBezTo>
                <a:lnTo>
                  <a:pt x="5135969" y="1108614"/>
                </a:lnTo>
                <a:cubicBezTo>
                  <a:pt x="5250769" y="1108614"/>
                  <a:pt x="5357419" y="1073715"/>
                  <a:pt x="5445887" y="1013947"/>
                </a:cubicBezTo>
                <a:lnTo>
                  <a:pt x="5521874" y="951251"/>
                </a:lnTo>
                <a:lnTo>
                  <a:pt x="5532913" y="940213"/>
                </a:lnTo>
                <a:lnTo>
                  <a:pt x="5574067" y="899059"/>
                </a:lnTo>
                <a:cubicBezTo>
                  <a:pt x="5667077" y="806049"/>
                  <a:pt x="5713582" y="684143"/>
                  <a:pt x="5713582" y="562237"/>
                </a:cubicBezTo>
                <a:lnTo>
                  <a:pt x="5712823" y="554307"/>
                </a:lnTo>
                <a:lnTo>
                  <a:pt x="5713582" y="546376"/>
                </a:lnTo>
                <a:cubicBezTo>
                  <a:pt x="5713582" y="454947"/>
                  <a:pt x="5687423" y="363518"/>
                  <a:pt x="5635105" y="284279"/>
                </a:cubicBezTo>
                <a:lnTo>
                  <a:pt x="5632511" y="281103"/>
                </a:lnTo>
                <a:lnTo>
                  <a:pt x="5626268" y="269240"/>
                </a:lnTo>
                <a:cubicBezTo>
                  <a:pt x="5612687" y="248672"/>
                  <a:pt x="5596844" y="229158"/>
                  <a:pt x="5578737" y="211051"/>
                </a:cubicBezTo>
                <a:lnTo>
                  <a:pt x="5578731" y="2110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83E1D9A-D0C1-1720-F8E5-DFBD543C7510}"/>
              </a:ext>
            </a:extLst>
          </p:cNvPr>
          <p:cNvSpPr/>
          <p:nvPr/>
        </p:nvSpPr>
        <p:spPr>
          <a:xfrm flipH="1">
            <a:off x="4916317" y="2465360"/>
            <a:ext cx="5713583" cy="1108613"/>
          </a:xfrm>
          <a:custGeom>
            <a:avLst/>
            <a:gdLst>
              <a:gd name="connsiteX0" fmla="*/ 5366367 w 5713583"/>
              <a:gd name="connsiteY0" fmla="*/ 0 h 1108613"/>
              <a:gd name="connsiteX1" fmla="*/ 554308 w 5713583"/>
              <a:gd name="connsiteY1" fmla="*/ 0 h 1108613"/>
              <a:gd name="connsiteX2" fmla="*/ 554307 w 5713583"/>
              <a:gd name="connsiteY2" fmla="*/ 0 h 1108613"/>
              <a:gd name="connsiteX3" fmla="*/ 0 w 5713583"/>
              <a:gd name="connsiteY3" fmla="*/ 554307 h 1108613"/>
              <a:gd name="connsiteX4" fmla="*/ 442595 w 5713583"/>
              <a:gd name="connsiteY4" fmla="*/ 1097353 h 1108613"/>
              <a:gd name="connsiteX5" fmla="*/ 554297 w 5713583"/>
              <a:gd name="connsiteY5" fmla="*/ 1108613 h 1108613"/>
              <a:gd name="connsiteX6" fmla="*/ 5368174 w 5713583"/>
              <a:gd name="connsiteY6" fmla="*/ 1108613 h 1108613"/>
              <a:gd name="connsiteX7" fmla="*/ 5578730 w 5713583"/>
              <a:gd name="connsiteY7" fmla="*/ 898057 h 1108613"/>
              <a:gd name="connsiteX8" fmla="*/ 5578736 w 5713583"/>
              <a:gd name="connsiteY8" fmla="*/ 898051 h 1108613"/>
              <a:gd name="connsiteX9" fmla="*/ 5626267 w 5713583"/>
              <a:gd name="connsiteY9" fmla="*/ 839863 h 1108613"/>
              <a:gd name="connsiteX10" fmla="*/ 5633228 w 5713583"/>
              <a:gd name="connsiteY10" fmla="*/ 826634 h 1108613"/>
              <a:gd name="connsiteX11" fmla="*/ 5635106 w 5713583"/>
              <a:gd name="connsiteY11" fmla="*/ 824335 h 1108613"/>
              <a:gd name="connsiteX12" fmla="*/ 5713583 w 5713583"/>
              <a:gd name="connsiteY12" fmla="*/ 562237 h 1108613"/>
              <a:gd name="connsiteX13" fmla="*/ 5712824 w 5713583"/>
              <a:gd name="connsiteY13" fmla="*/ 554307 h 1108613"/>
              <a:gd name="connsiteX14" fmla="*/ 5713583 w 5713583"/>
              <a:gd name="connsiteY14" fmla="*/ 546376 h 1108613"/>
              <a:gd name="connsiteX15" fmla="*/ 5635106 w 5713583"/>
              <a:gd name="connsiteY15" fmla="*/ 284279 h 1108613"/>
              <a:gd name="connsiteX16" fmla="*/ 5623741 w 5713583"/>
              <a:gd name="connsiteY16" fmla="*/ 270365 h 1108613"/>
              <a:gd name="connsiteX17" fmla="*/ 5622910 w 5713583"/>
              <a:gd name="connsiteY17" fmla="*/ 268786 h 1108613"/>
              <a:gd name="connsiteX18" fmla="*/ 5568309 w 5713583"/>
              <a:gd name="connsiteY18" fmla="*/ 201943 h 110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13583" h="1108613">
                <a:moveTo>
                  <a:pt x="5366367" y="0"/>
                </a:moveTo>
                <a:lnTo>
                  <a:pt x="554308" y="0"/>
                </a:lnTo>
                <a:lnTo>
                  <a:pt x="554307" y="0"/>
                </a:lnTo>
                <a:cubicBezTo>
                  <a:pt x="248172" y="0"/>
                  <a:pt x="0" y="248172"/>
                  <a:pt x="0" y="554307"/>
                </a:cubicBezTo>
                <a:cubicBezTo>
                  <a:pt x="0" y="822175"/>
                  <a:pt x="190007" y="1045666"/>
                  <a:pt x="442595" y="1097353"/>
                </a:cubicBezTo>
                <a:lnTo>
                  <a:pt x="554297" y="1108613"/>
                </a:lnTo>
                <a:lnTo>
                  <a:pt x="5368174" y="1108613"/>
                </a:lnTo>
                <a:lnTo>
                  <a:pt x="5578730" y="898057"/>
                </a:lnTo>
                <a:lnTo>
                  <a:pt x="5578736" y="898051"/>
                </a:lnTo>
                <a:cubicBezTo>
                  <a:pt x="5596843" y="879944"/>
                  <a:pt x="5612686" y="860431"/>
                  <a:pt x="5626267" y="839863"/>
                </a:cubicBezTo>
                <a:lnTo>
                  <a:pt x="5633228" y="826634"/>
                </a:lnTo>
                <a:lnTo>
                  <a:pt x="5635106" y="824335"/>
                </a:lnTo>
                <a:cubicBezTo>
                  <a:pt x="5687424" y="745096"/>
                  <a:pt x="5713583" y="653667"/>
                  <a:pt x="5713583" y="562237"/>
                </a:cubicBezTo>
                <a:lnTo>
                  <a:pt x="5712824" y="554307"/>
                </a:lnTo>
                <a:lnTo>
                  <a:pt x="5713583" y="546376"/>
                </a:lnTo>
                <a:cubicBezTo>
                  <a:pt x="5713583" y="454947"/>
                  <a:pt x="5687424" y="363518"/>
                  <a:pt x="5635106" y="284279"/>
                </a:cubicBezTo>
                <a:lnTo>
                  <a:pt x="5623741" y="270365"/>
                </a:lnTo>
                <a:lnTo>
                  <a:pt x="5622910" y="268786"/>
                </a:lnTo>
                <a:cubicBezTo>
                  <a:pt x="5607310" y="245159"/>
                  <a:pt x="5589109" y="222743"/>
                  <a:pt x="5568309" y="2019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CFB7395-D235-BE61-2251-E2AE588FF5E5}"/>
              </a:ext>
            </a:extLst>
          </p:cNvPr>
          <p:cNvSpPr/>
          <p:nvPr/>
        </p:nvSpPr>
        <p:spPr>
          <a:xfrm>
            <a:off x="5144282" y="1515669"/>
            <a:ext cx="1903436" cy="190343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EA53085-6597-9D87-007D-283E83574647}"/>
              </a:ext>
            </a:extLst>
          </p:cNvPr>
          <p:cNvSpPr/>
          <p:nvPr/>
        </p:nvSpPr>
        <p:spPr>
          <a:xfrm rot="5400000">
            <a:off x="5144283" y="2622255"/>
            <a:ext cx="1903436" cy="190343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EE309FD-6F26-FFE7-D667-FB0FA818A1FE}"/>
              </a:ext>
            </a:extLst>
          </p:cNvPr>
          <p:cNvSpPr/>
          <p:nvPr/>
        </p:nvSpPr>
        <p:spPr>
          <a:xfrm>
            <a:off x="5144282" y="3728841"/>
            <a:ext cx="1903436" cy="190343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Graphic 20" descr="Badge 4 with solid fill">
            <a:extLst>
              <a:ext uri="{FF2B5EF4-FFF2-40B4-BE49-F238E27FC236}">
                <a16:creationId xmlns:a16="http://schemas.microsoft.com/office/drawing/2014/main" id="{C36C500A-6F5C-AF3F-18A8-DB818A7CF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0062" y="4863321"/>
            <a:ext cx="747146" cy="747146"/>
          </a:xfrm>
          <a:prstGeom prst="rect">
            <a:avLst/>
          </a:prstGeom>
        </p:spPr>
      </p:pic>
      <p:pic>
        <p:nvPicPr>
          <p:cNvPr id="23" name="Graphic 22" descr="Badge 3 with solid fill">
            <a:extLst>
              <a:ext uri="{FF2B5EF4-FFF2-40B4-BE49-F238E27FC236}">
                <a16:creationId xmlns:a16="http://schemas.microsoft.com/office/drawing/2014/main" id="{B1E4BF29-3817-0783-3E5D-00487C1983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88397" y="3754708"/>
            <a:ext cx="747146" cy="747146"/>
          </a:xfrm>
          <a:prstGeom prst="rect">
            <a:avLst/>
          </a:prstGeom>
        </p:spPr>
      </p:pic>
      <p:pic>
        <p:nvPicPr>
          <p:cNvPr id="25" name="Graphic 24" descr="Badge with solid fill">
            <a:extLst>
              <a:ext uri="{FF2B5EF4-FFF2-40B4-BE49-F238E27FC236}">
                <a16:creationId xmlns:a16="http://schemas.microsoft.com/office/drawing/2014/main" id="{A5ADD030-840C-2797-5587-17664A66CC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40062" y="2646094"/>
            <a:ext cx="747146" cy="747146"/>
          </a:xfrm>
          <a:prstGeom prst="rect">
            <a:avLst/>
          </a:prstGeom>
        </p:spPr>
      </p:pic>
      <p:pic>
        <p:nvPicPr>
          <p:cNvPr id="27" name="Graphic 26" descr="Badge 1 with solid fill">
            <a:extLst>
              <a:ext uri="{FF2B5EF4-FFF2-40B4-BE49-F238E27FC236}">
                <a16:creationId xmlns:a16="http://schemas.microsoft.com/office/drawing/2014/main" id="{8FD7695C-5FDC-697A-6635-8F5EFC12AD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88397" y="1537480"/>
            <a:ext cx="747146" cy="747146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DB024277-D20B-C13E-D52F-F1850A9D0D8B}"/>
              </a:ext>
            </a:extLst>
          </p:cNvPr>
          <p:cNvGrpSpPr/>
          <p:nvPr/>
        </p:nvGrpSpPr>
        <p:grpSpPr>
          <a:xfrm>
            <a:off x="6930178" y="2506824"/>
            <a:ext cx="2926080" cy="1027667"/>
            <a:chOff x="8921977" y="1518605"/>
            <a:chExt cx="2926080" cy="102766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48B6A8-2AF0-F0EC-3651-321D4B9BA68A}"/>
                </a:ext>
              </a:extLst>
            </p:cNvPr>
            <p:cNvSpPr txBox="1"/>
            <p:nvPr/>
          </p:nvSpPr>
          <p:spPr>
            <a:xfrm>
              <a:off x="8921977" y="151860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CCDE5F-5C61-BEB6-A2A6-A7B38206DDBE}"/>
                </a:ext>
              </a:extLst>
            </p:cNvPr>
            <p:cNvSpPr txBox="1"/>
            <p:nvPr/>
          </p:nvSpPr>
          <p:spPr>
            <a:xfrm>
              <a:off x="8921977" y="189994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0C7CB77-09D5-6C5F-361B-BC467003595C}"/>
              </a:ext>
            </a:extLst>
          </p:cNvPr>
          <p:cNvGrpSpPr/>
          <p:nvPr/>
        </p:nvGrpSpPr>
        <p:grpSpPr>
          <a:xfrm>
            <a:off x="2335853" y="1398706"/>
            <a:ext cx="2926080" cy="1027667"/>
            <a:chOff x="332936" y="2679646"/>
            <a:chExt cx="2926080" cy="102766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DA5282B-0724-C3DC-DDDA-97AC8524ED8D}"/>
                </a:ext>
              </a:extLst>
            </p:cNvPr>
            <p:cNvSpPr txBox="1"/>
            <p:nvPr/>
          </p:nvSpPr>
          <p:spPr>
            <a:xfrm>
              <a:off x="332936" y="26796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6A7606-6B68-B786-F53B-D71B390CD8DC}"/>
                </a:ext>
              </a:extLst>
            </p:cNvPr>
            <p:cNvSpPr txBox="1"/>
            <p:nvPr/>
          </p:nvSpPr>
          <p:spPr>
            <a:xfrm>
              <a:off x="332936" y="306098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7FA967-1199-8540-B3CD-EB1BCE5AD9A6}"/>
              </a:ext>
            </a:extLst>
          </p:cNvPr>
          <p:cNvGrpSpPr/>
          <p:nvPr/>
        </p:nvGrpSpPr>
        <p:grpSpPr>
          <a:xfrm>
            <a:off x="2335853" y="3614942"/>
            <a:ext cx="2926080" cy="1027667"/>
            <a:chOff x="332936" y="2679646"/>
            <a:chExt cx="2926080" cy="102766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62BEC3D-712D-F523-46D0-A668C53BFBF3}"/>
                </a:ext>
              </a:extLst>
            </p:cNvPr>
            <p:cNvSpPr txBox="1"/>
            <p:nvPr/>
          </p:nvSpPr>
          <p:spPr>
            <a:xfrm>
              <a:off x="332936" y="26796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0ED944B-AEEA-4BB1-FCE2-8C99EFFE5125}"/>
                </a:ext>
              </a:extLst>
            </p:cNvPr>
            <p:cNvSpPr txBox="1"/>
            <p:nvPr/>
          </p:nvSpPr>
          <p:spPr>
            <a:xfrm>
              <a:off x="332936" y="306098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099D611-D08E-7E8D-2881-A1E119DDB305}"/>
              </a:ext>
            </a:extLst>
          </p:cNvPr>
          <p:cNvGrpSpPr/>
          <p:nvPr/>
        </p:nvGrpSpPr>
        <p:grpSpPr>
          <a:xfrm>
            <a:off x="6930178" y="4723060"/>
            <a:ext cx="2926080" cy="1027667"/>
            <a:chOff x="8921977" y="1518605"/>
            <a:chExt cx="2926080" cy="102766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6EDE4A6-CD86-701F-FF6E-6A978E0FD5DA}"/>
                </a:ext>
              </a:extLst>
            </p:cNvPr>
            <p:cNvSpPr txBox="1"/>
            <p:nvPr/>
          </p:nvSpPr>
          <p:spPr>
            <a:xfrm>
              <a:off x="8921977" y="151860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F50101-9EBE-137F-BD04-36DB0F53B8BB}"/>
                </a:ext>
              </a:extLst>
            </p:cNvPr>
            <p:cNvSpPr txBox="1"/>
            <p:nvPr/>
          </p:nvSpPr>
          <p:spPr>
            <a:xfrm>
              <a:off x="8921977" y="189994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Zigzag Vertical Process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0413B20-D320-2367-2E94-DA0D951F11C0}"/>
              </a:ext>
            </a:extLst>
          </p:cNvPr>
          <p:cNvSpPr/>
          <p:nvPr/>
        </p:nvSpPr>
        <p:spPr>
          <a:xfrm flipH="1">
            <a:off x="1562098" y="1356746"/>
            <a:ext cx="5713582" cy="1108615"/>
          </a:xfrm>
          <a:custGeom>
            <a:avLst/>
            <a:gdLst>
              <a:gd name="connsiteX0" fmla="*/ 5159274 w 5713582"/>
              <a:gd name="connsiteY0" fmla="*/ 0 h 1108615"/>
              <a:gd name="connsiteX1" fmla="*/ 577613 w 5713582"/>
              <a:gd name="connsiteY1" fmla="*/ 0 h 1108615"/>
              <a:gd name="connsiteX2" fmla="*/ 267695 w 5713582"/>
              <a:gd name="connsiteY2" fmla="*/ 94667 h 1108615"/>
              <a:gd name="connsiteX3" fmla="*/ 191708 w 5713582"/>
              <a:gd name="connsiteY3" fmla="*/ 157363 h 1108615"/>
              <a:gd name="connsiteX4" fmla="*/ 180669 w 5713582"/>
              <a:gd name="connsiteY4" fmla="*/ 168401 h 1108615"/>
              <a:gd name="connsiteX5" fmla="*/ 139515 w 5713582"/>
              <a:gd name="connsiteY5" fmla="*/ 209555 h 1108615"/>
              <a:gd name="connsiteX6" fmla="*/ 0 w 5713582"/>
              <a:gd name="connsiteY6" fmla="*/ 546377 h 1108615"/>
              <a:gd name="connsiteX7" fmla="*/ 759 w 5713582"/>
              <a:gd name="connsiteY7" fmla="*/ 554307 h 1108615"/>
              <a:gd name="connsiteX8" fmla="*/ 0 w 5713582"/>
              <a:gd name="connsiteY8" fmla="*/ 562238 h 1108615"/>
              <a:gd name="connsiteX9" fmla="*/ 139515 w 5713582"/>
              <a:gd name="connsiteY9" fmla="*/ 899060 h 1108615"/>
              <a:gd name="connsiteX10" fmla="*/ 180673 w 5713582"/>
              <a:gd name="connsiteY10" fmla="*/ 940218 h 1108615"/>
              <a:gd name="connsiteX11" fmla="*/ 185659 w 5713582"/>
              <a:gd name="connsiteY11" fmla="*/ 946261 h 1108615"/>
              <a:gd name="connsiteX12" fmla="*/ 191702 w 5713582"/>
              <a:gd name="connsiteY12" fmla="*/ 951247 h 1108615"/>
              <a:gd name="connsiteX13" fmla="*/ 200782 w 5713582"/>
              <a:gd name="connsiteY13" fmla="*/ 958739 h 1108615"/>
              <a:gd name="connsiteX14" fmla="*/ 200793 w 5713582"/>
              <a:gd name="connsiteY14" fmla="*/ 958749 h 1108615"/>
              <a:gd name="connsiteX15" fmla="*/ 191701 w 5713582"/>
              <a:gd name="connsiteY15" fmla="*/ 951248 h 1108615"/>
              <a:gd name="connsiteX16" fmla="*/ 345009 w 5713582"/>
              <a:gd name="connsiteY16" fmla="*/ 1104556 h 1108615"/>
              <a:gd name="connsiteX17" fmla="*/ 351005 w 5713582"/>
              <a:gd name="connsiteY17" fmla="*/ 1104561 h 1108615"/>
              <a:gd name="connsiteX18" fmla="*/ 351005 w 5713582"/>
              <a:gd name="connsiteY18" fmla="*/ 1108615 h 1108615"/>
              <a:gd name="connsiteX19" fmla="*/ 371960 w 5713582"/>
              <a:gd name="connsiteY19" fmla="*/ 1108615 h 1108615"/>
              <a:gd name="connsiteX20" fmla="*/ 1880720 w 5713582"/>
              <a:gd name="connsiteY20" fmla="*/ 1108615 h 1108615"/>
              <a:gd name="connsiteX21" fmla="*/ 4470569 w 5713582"/>
              <a:gd name="connsiteY21" fmla="*/ 1108615 h 1108615"/>
              <a:gd name="connsiteX22" fmla="*/ 4470569 w 5713582"/>
              <a:gd name="connsiteY22" fmla="*/ 1108033 h 1108615"/>
              <a:gd name="connsiteX23" fmla="*/ 5159284 w 5713582"/>
              <a:gd name="connsiteY23" fmla="*/ 1108613 h 1108615"/>
              <a:gd name="connsiteX24" fmla="*/ 5270986 w 5713582"/>
              <a:gd name="connsiteY24" fmla="*/ 1097353 h 1108615"/>
              <a:gd name="connsiteX25" fmla="*/ 5713582 w 5713582"/>
              <a:gd name="connsiteY25" fmla="*/ 554307 h 1108615"/>
              <a:gd name="connsiteX26" fmla="*/ 5159274 w 5713582"/>
              <a:gd name="connsiteY26" fmla="*/ 0 h 1108615"/>
              <a:gd name="connsiteX0" fmla="*/ 5159274 w 5713582"/>
              <a:gd name="connsiteY0" fmla="*/ 0 h 1108615"/>
              <a:gd name="connsiteX1" fmla="*/ 577613 w 5713582"/>
              <a:gd name="connsiteY1" fmla="*/ 0 h 1108615"/>
              <a:gd name="connsiteX2" fmla="*/ 267695 w 5713582"/>
              <a:gd name="connsiteY2" fmla="*/ 94667 h 1108615"/>
              <a:gd name="connsiteX3" fmla="*/ 191708 w 5713582"/>
              <a:gd name="connsiteY3" fmla="*/ 157363 h 1108615"/>
              <a:gd name="connsiteX4" fmla="*/ 180669 w 5713582"/>
              <a:gd name="connsiteY4" fmla="*/ 168401 h 1108615"/>
              <a:gd name="connsiteX5" fmla="*/ 139515 w 5713582"/>
              <a:gd name="connsiteY5" fmla="*/ 209555 h 1108615"/>
              <a:gd name="connsiteX6" fmla="*/ 0 w 5713582"/>
              <a:gd name="connsiteY6" fmla="*/ 546377 h 1108615"/>
              <a:gd name="connsiteX7" fmla="*/ 759 w 5713582"/>
              <a:gd name="connsiteY7" fmla="*/ 554307 h 1108615"/>
              <a:gd name="connsiteX8" fmla="*/ 0 w 5713582"/>
              <a:gd name="connsiteY8" fmla="*/ 562238 h 1108615"/>
              <a:gd name="connsiteX9" fmla="*/ 139515 w 5713582"/>
              <a:gd name="connsiteY9" fmla="*/ 899060 h 1108615"/>
              <a:gd name="connsiteX10" fmla="*/ 180673 w 5713582"/>
              <a:gd name="connsiteY10" fmla="*/ 940218 h 1108615"/>
              <a:gd name="connsiteX11" fmla="*/ 185659 w 5713582"/>
              <a:gd name="connsiteY11" fmla="*/ 946261 h 1108615"/>
              <a:gd name="connsiteX12" fmla="*/ 191702 w 5713582"/>
              <a:gd name="connsiteY12" fmla="*/ 951247 h 1108615"/>
              <a:gd name="connsiteX13" fmla="*/ 200782 w 5713582"/>
              <a:gd name="connsiteY13" fmla="*/ 958739 h 1108615"/>
              <a:gd name="connsiteX14" fmla="*/ 200793 w 5713582"/>
              <a:gd name="connsiteY14" fmla="*/ 958749 h 1108615"/>
              <a:gd name="connsiteX15" fmla="*/ 191701 w 5713582"/>
              <a:gd name="connsiteY15" fmla="*/ 951248 h 1108615"/>
              <a:gd name="connsiteX16" fmla="*/ 345009 w 5713582"/>
              <a:gd name="connsiteY16" fmla="*/ 1104556 h 1108615"/>
              <a:gd name="connsiteX17" fmla="*/ 351005 w 5713582"/>
              <a:gd name="connsiteY17" fmla="*/ 1108615 h 1108615"/>
              <a:gd name="connsiteX18" fmla="*/ 371960 w 5713582"/>
              <a:gd name="connsiteY18" fmla="*/ 1108615 h 1108615"/>
              <a:gd name="connsiteX19" fmla="*/ 1880720 w 5713582"/>
              <a:gd name="connsiteY19" fmla="*/ 1108615 h 1108615"/>
              <a:gd name="connsiteX20" fmla="*/ 4470569 w 5713582"/>
              <a:gd name="connsiteY20" fmla="*/ 1108615 h 1108615"/>
              <a:gd name="connsiteX21" fmla="*/ 4470569 w 5713582"/>
              <a:gd name="connsiteY21" fmla="*/ 1108033 h 1108615"/>
              <a:gd name="connsiteX22" fmla="*/ 5159284 w 5713582"/>
              <a:gd name="connsiteY22" fmla="*/ 1108613 h 1108615"/>
              <a:gd name="connsiteX23" fmla="*/ 5270986 w 5713582"/>
              <a:gd name="connsiteY23" fmla="*/ 1097353 h 1108615"/>
              <a:gd name="connsiteX24" fmla="*/ 5713582 w 5713582"/>
              <a:gd name="connsiteY24" fmla="*/ 554307 h 1108615"/>
              <a:gd name="connsiteX25" fmla="*/ 5159274 w 5713582"/>
              <a:gd name="connsiteY25" fmla="*/ 0 h 110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13582" h="1108615">
                <a:moveTo>
                  <a:pt x="5159274" y="0"/>
                </a:moveTo>
                <a:lnTo>
                  <a:pt x="577613" y="0"/>
                </a:lnTo>
                <a:cubicBezTo>
                  <a:pt x="462813" y="0"/>
                  <a:pt x="356163" y="34899"/>
                  <a:pt x="267695" y="94667"/>
                </a:cubicBezTo>
                <a:lnTo>
                  <a:pt x="191708" y="157363"/>
                </a:lnTo>
                <a:lnTo>
                  <a:pt x="180669" y="168401"/>
                </a:lnTo>
                <a:lnTo>
                  <a:pt x="139515" y="209555"/>
                </a:lnTo>
                <a:cubicBezTo>
                  <a:pt x="46505" y="302565"/>
                  <a:pt x="0" y="424471"/>
                  <a:pt x="0" y="546377"/>
                </a:cubicBezTo>
                <a:lnTo>
                  <a:pt x="759" y="554307"/>
                </a:lnTo>
                <a:lnTo>
                  <a:pt x="0" y="562238"/>
                </a:lnTo>
                <a:cubicBezTo>
                  <a:pt x="0" y="684144"/>
                  <a:pt x="46505" y="806048"/>
                  <a:pt x="139515" y="899060"/>
                </a:cubicBezTo>
                <a:lnTo>
                  <a:pt x="180673" y="940218"/>
                </a:lnTo>
                <a:lnTo>
                  <a:pt x="185659" y="946261"/>
                </a:lnTo>
                <a:lnTo>
                  <a:pt x="191702" y="951247"/>
                </a:lnTo>
                <a:lnTo>
                  <a:pt x="200782" y="958739"/>
                </a:lnTo>
                <a:cubicBezTo>
                  <a:pt x="200786" y="958742"/>
                  <a:pt x="200789" y="958746"/>
                  <a:pt x="200793" y="958749"/>
                </a:cubicBezTo>
                <a:lnTo>
                  <a:pt x="191701" y="951248"/>
                </a:lnTo>
                <a:lnTo>
                  <a:pt x="345009" y="1104556"/>
                </a:lnTo>
                <a:lnTo>
                  <a:pt x="351005" y="1108615"/>
                </a:lnTo>
                <a:lnTo>
                  <a:pt x="371960" y="1108615"/>
                </a:lnTo>
                <a:lnTo>
                  <a:pt x="1880720" y="1108615"/>
                </a:lnTo>
                <a:lnTo>
                  <a:pt x="4470569" y="1108615"/>
                </a:lnTo>
                <a:lnTo>
                  <a:pt x="4470569" y="1108033"/>
                </a:lnTo>
                <a:lnTo>
                  <a:pt x="5159284" y="1108613"/>
                </a:lnTo>
                <a:lnTo>
                  <a:pt x="5270986" y="1097353"/>
                </a:lnTo>
                <a:cubicBezTo>
                  <a:pt x="5523575" y="1045666"/>
                  <a:pt x="5713582" y="822175"/>
                  <a:pt x="5713582" y="554307"/>
                </a:cubicBezTo>
                <a:cubicBezTo>
                  <a:pt x="5713582" y="248172"/>
                  <a:pt x="5465410" y="0"/>
                  <a:pt x="515927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A050978-A77F-0876-DB78-D46FD9170A57}"/>
              </a:ext>
            </a:extLst>
          </p:cNvPr>
          <p:cNvSpPr/>
          <p:nvPr/>
        </p:nvSpPr>
        <p:spPr>
          <a:xfrm flipH="1">
            <a:off x="1562098" y="3573974"/>
            <a:ext cx="5713582" cy="1108613"/>
          </a:xfrm>
          <a:custGeom>
            <a:avLst/>
            <a:gdLst>
              <a:gd name="connsiteX0" fmla="*/ 362263 w 5713582"/>
              <a:gd name="connsiteY0" fmla="*/ 1063789 h 1108613"/>
              <a:gd name="connsiteX1" fmla="*/ 387321 w 5713582"/>
              <a:gd name="connsiteY1" fmla="*/ 1073662 h 1108613"/>
              <a:gd name="connsiteX2" fmla="*/ 374362 w 5713582"/>
              <a:gd name="connsiteY2" fmla="*/ 1070166 h 1108613"/>
              <a:gd name="connsiteX3" fmla="*/ 5159275 w 5713582"/>
              <a:gd name="connsiteY3" fmla="*/ 0 h 1108613"/>
              <a:gd name="connsiteX4" fmla="*/ 2013954 w 5713582"/>
              <a:gd name="connsiteY4" fmla="*/ 0 h 1108613"/>
              <a:gd name="connsiteX5" fmla="*/ 346364 w 5713582"/>
              <a:gd name="connsiteY5" fmla="*/ 0 h 1108613"/>
              <a:gd name="connsiteX6" fmla="*/ 137709 w 5713582"/>
              <a:gd name="connsiteY6" fmla="*/ 208654 h 1108613"/>
              <a:gd name="connsiteX7" fmla="*/ 137704 w 5713582"/>
              <a:gd name="connsiteY7" fmla="*/ 208660 h 1108613"/>
              <a:gd name="connsiteX8" fmla="*/ 90173 w 5713582"/>
              <a:gd name="connsiteY8" fmla="*/ 266848 h 1108613"/>
              <a:gd name="connsiteX9" fmla="*/ 85569 w 5713582"/>
              <a:gd name="connsiteY9" fmla="*/ 275598 h 1108613"/>
              <a:gd name="connsiteX10" fmla="*/ 78477 w 5713582"/>
              <a:gd name="connsiteY10" fmla="*/ 284279 h 1108613"/>
              <a:gd name="connsiteX11" fmla="*/ 0 w 5713582"/>
              <a:gd name="connsiteY11" fmla="*/ 546376 h 1108613"/>
              <a:gd name="connsiteX12" fmla="*/ 0 w 5713582"/>
              <a:gd name="connsiteY12" fmla="*/ 546377 h 1108613"/>
              <a:gd name="connsiteX13" fmla="*/ 759 w 5713582"/>
              <a:gd name="connsiteY13" fmla="*/ 554307 h 1108613"/>
              <a:gd name="connsiteX14" fmla="*/ 0 w 5713582"/>
              <a:gd name="connsiteY14" fmla="*/ 562237 h 1108613"/>
              <a:gd name="connsiteX15" fmla="*/ 0 w 5713582"/>
              <a:gd name="connsiteY15" fmla="*/ 562238 h 1108613"/>
              <a:gd name="connsiteX16" fmla="*/ 139515 w 5713582"/>
              <a:gd name="connsiteY16" fmla="*/ 899060 h 1108613"/>
              <a:gd name="connsiteX17" fmla="*/ 180673 w 5713582"/>
              <a:gd name="connsiteY17" fmla="*/ 940218 h 1108613"/>
              <a:gd name="connsiteX18" fmla="*/ 185659 w 5713582"/>
              <a:gd name="connsiteY18" fmla="*/ 946261 h 1108613"/>
              <a:gd name="connsiteX19" fmla="*/ 191702 w 5713582"/>
              <a:gd name="connsiteY19" fmla="*/ 951247 h 1108613"/>
              <a:gd name="connsiteX20" fmla="*/ 267695 w 5713582"/>
              <a:gd name="connsiteY20" fmla="*/ 1013947 h 1108613"/>
              <a:gd name="connsiteX21" fmla="*/ 267728 w 5713582"/>
              <a:gd name="connsiteY21" fmla="*/ 1013965 h 1108613"/>
              <a:gd name="connsiteX22" fmla="*/ 267694 w 5713582"/>
              <a:gd name="connsiteY22" fmla="*/ 1013948 h 1108613"/>
              <a:gd name="connsiteX23" fmla="*/ 191701 w 5713582"/>
              <a:gd name="connsiteY23" fmla="*/ 951248 h 1108613"/>
              <a:gd name="connsiteX24" fmla="*/ 349066 w 5713582"/>
              <a:gd name="connsiteY24" fmla="*/ 1108613 h 1108613"/>
              <a:gd name="connsiteX25" fmla="*/ 5159285 w 5713582"/>
              <a:gd name="connsiteY25" fmla="*/ 1108613 h 1108613"/>
              <a:gd name="connsiteX26" fmla="*/ 5270987 w 5713582"/>
              <a:gd name="connsiteY26" fmla="*/ 1097353 h 1108613"/>
              <a:gd name="connsiteX27" fmla="*/ 5713582 w 5713582"/>
              <a:gd name="connsiteY27" fmla="*/ 554307 h 1108613"/>
              <a:gd name="connsiteX28" fmla="*/ 5159275 w 5713582"/>
              <a:gd name="connsiteY28" fmla="*/ 0 h 110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13582" h="1108613">
                <a:moveTo>
                  <a:pt x="362263" y="1063789"/>
                </a:moveTo>
                <a:lnTo>
                  <a:pt x="387321" y="1073662"/>
                </a:lnTo>
                <a:lnTo>
                  <a:pt x="374362" y="1070166"/>
                </a:lnTo>
                <a:close/>
                <a:moveTo>
                  <a:pt x="5159275" y="0"/>
                </a:moveTo>
                <a:lnTo>
                  <a:pt x="2013954" y="0"/>
                </a:lnTo>
                <a:lnTo>
                  <a:pt x="346364" y="0"/>
                </a:lnTo>
                <a:lnTo>
                  <a:pt x="137709" y="208654"/>
                </a:lnTo>
                <a:cubicBezTo>
                  <a:pt x="137707" y="208656"/>
                  <a:pt x="137706" y="208658"/>
                  <a:pt x="137704" y="208660"/>
                </a:cubicBezTo>
                <a:cubicBezTo>
                  <a:pt x="119597" y="226767"/>
                  <a:pt x="103753" y="246280"/>
                  <a:pt x="90173" y="266848"/>
                </a:cubicBezTo>
                <a:lnTo>
                  <a:pt x="85569" y="275598"/>
                </a:lnTo>
                <a:lnTo>
                  <a:pt x="78477" y="284279"/>
                </a:lnTo>
                <a:cubicBezTo>
                  <a:pt x="26159" y="363518"/>
                  <a:pt x="0" y="454947"/>
                  <a:pt x="0" y="546376"/>
                </a:cubicBezTo>
                <a:lnTo>
                  <a:pt x="0" y="546377"/>
                </a:lnTo>
                <a:lnTo>
                  <a:pt x="759" y="554307"/>
                </a:lnTo>
                <a:lnTo>
                  <a:pt x="0" y="562237"/>
                </a:lnTo>
                <a:lnTo>
                  <a:pt x="0" y="562238"/>
                </a:lnTo>
                <a:cubicBezTo>
                  <a:pt x="0" y="684144"/>
                  <a:pt x="46505" y="806048"/>
                  <a:pt x="139515" y="899060"/>
                </a:cubicBezTo>
                <a:lnTo>
                  <a:pt x="180673" y="940218"/>
                </a:lnTo>
                <a:lnTo>
                  <a:pt x="185659" y="946261"/>
                </a:lnTo>
                <a:lnTo>
                  <a:pt x="191702" y="951247"/>
                </a:lnTo>
                <a:lnTo>
                  <a:pt x="267695" y="1013947"/>
                </a:lnTo>
                <a:lnTo>
                  <a:pt x="267728" y="1013965"/>
                </a:lnTo>
                <a:cubicBezTo>
                  <a:pt x="267717" y="1013959"/>
                  <a:pt x="267705" y="1013954"/>
                  <a:pt x="267694" y="1013948"/>
                </a:cubicBezTo>
                <a:lnTo>
                  <a:pt x="191701" y="951248"/>
                </a:lnTo>
                <a:lnTo>
                  <a:pt x="349066" y="1108613"/>
                </a:lnTo>
                <a:lnTo>
                  <a:pt x="5159285" y="1108613"/>
                </a:lnTo>
                <a:lnTo>
                  <a:pt x="5270987" y="1097353"/>
                </a:lnTo>
                <a:cubicBezTo>
                  <a:pt x="5523575" y="1045666"/>
                  <a:pt x="5713582" y="822175"/>
                  <a:pt x="5713582" y="554307"/>
                </a:cubicBezTo>
                <a:cubicBezTo>
                  <a:pt x="5713582" y="248172"/>
                  <a:pt x="5465410" y="0"/>
                  <a:pt x="515927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B66DDC-F0CF-716E-658A-83EC5C6DA74C}"/>
              </a:ext>
            </a:extLst>
          </p:cNvPr>
          <p:cNvSpPr/>
          <p:nvPr/>
        </p:nvSpPr>
        <p:spPr>
          <a:xfrm flipH="1">
            <a:off x="4916318" y="4682587"/>
            <a:ext cx="5713582" cy="1108614"/>
          </a:xfrm>
          <a:custGeom>
            <a:avLst/>
            <a:gdLst>
              <a:gd name="connsiteX0" fmla="*/ 5367686 w 5713582"/>
              <a:gd name="connsiteY0" fmla="*/ 0 h 1108614"/>
              <a:gd name="connsiteX1" fmla="*/ 3703287 w 5713582"/>
              <a:gd name="connsiteY1" fmla="*/ 0 h 1108614"/>
              <a:gd name="connsiteX2" fmla="*/ 554307 w 5713582"/>
              <a:gd name="connsiteY2" fmla="*/ 0 h 1108614"/>
              <a:gd name="connsiteX3" fmla="*/ 0 w 5713582"/>
              <a:gd name="connsiteY3" fmla="*/ 554307 h 1108614"/>
              <a:gd name="connsiteX4" fmla="*/ 554307 w 5713582"/>
              <a:gd name="connsiteY4" fmla="*/ 1108614 h 1108614"/>
              <a:gd name="connsiteX5" fmla="*/ 5135969 w 5713582"/>
              <a:gd name="connsiteY5" fmla="*/ 1108614 h 1108614"/>
              <a:gd name="connsiteX6" fmla="*/ 5445887 w 5713582"/>
              <a:gd name="connsiteY6" fmla="*/ 1013947 h 1108614"/>
              <a:gd name="connsiteX7" fmla="*/ 5521874 w 5713582"/>
              <a:gd name="connsiteY7" fmla="*/ 951251 h 1108614"/>
              <a:gd name="connsiteX8" fmla="*/ 5532913 w 5713582"/>
              <a:gd name="connsiteY8" fmla="*/ 940213 h 1108614"/>
              <a:gd name="connsiteX9" fmla="*/ 5574067 w 5713582"/>
              <a:gd name="connsiteY9" fmla="*/ 899059 h 1108614"/>
              <a:gd name="connsiteX10" fmla="*/ 5713582 w 5713582"/>
              <a:gd name="connsiteY10" fmla="*/ 562237 h 1108614"/>
              <a:gd name="connsiteX11" fmla="*/ 5712823 w 5713582"/>
              <a:gd name="connsiteY11" fmla="*/ 554307 h 1108614"/>
              <a:gd name="connsiteX12" fmla="*/ 5713582 w 5713582"/>
              <a:gd name="connsiteY12" fmla="*/ 546376 h 1108614"/>
              <a:gd name="connsiteX13" fmla="*/ 5635105 w 5713582"/>
              <a:gd name="connsiteY13" fmla="*/ 284279 h 1108614"/>
              <a:gd name="connsiteX14" fmla="*/ 5632511 w 5713582"/>
              <a:gd name="connsiteY14" fmla="*/ 281103 h 1108614"/>
              <a:gd name="connsiteX15" fmla="*/ 5626268 w 5713582"/>
              <a:gd name="connsiteY15" fmla="*/ 269240 h 1108614"/>
              <a:gd name="connsiteX16" fmla="*/ 5578737 w 5713582"/>
              <a:gd name="connsiteY16" fmla="*/ 211051 h 1108614"/>
              <a:gd name="connsiteX17" fmla="*/ 5578731 w 5713582"/>
              <a:gd name="connsiteY17" fmla="*/ 211045 h 110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3582" h="1108614">
                <a:moveTo>
                  <a:pt x="5367686" y="0"/>
                </a:moveTo>
                <a:lnTo>
                  <a:pt x="3703287" y="0"/>
                </a:lnTo>
                <a:lnTo>
                  <a:pt x="554307" y="0"/>
                </a:lnTo>
                <a:cubicBezTo>
                  <a:pt x="248172" y="0"/>
                  <a:pt x="0" y="248172"/>
                  <a:pt x="0" y="554307"/>
                </a:cubicBezTo>
                <a:cubicBezTo>
                  <a:pt x="0" y="860442"/>
                  <a:pt x="248172" y="1108614"/>
                  <a:pt x="554307" y="1108614"/>
                </a:cubicBezTo>
                <a:lnTo>
                  <a:pt x="5135969" y="1108614"/>
                </a:lnTo>
                <a:cubicBezTo>
                  <a:pt x="5250769" y="1108614"/>
                  <a:pt x="5357419" y="1073715"/>
                  <a:pt x="5445887" y="1013947"/>
                </a:cubicBezTo>
                <a:lnTo>
                  <a:pt x="5521874" y="951251"/>
                </a:lnTo>
                <a:lnTo>
                  <a:pt x="5532913" y="940213"/>
                </a:lnTo>
                <a:lnTo>
                  <a:pt x="5574067" y="899059"/>
                </a:lnTo>
                <a:cubicBezTo>
                  <a:pt x="5667077" y="806049"/>
                  <a:pt x="5713582" y="684143"/>
                  <a:pt x="5713582" y="562237"/>
                </a:cubicBezTo>
                <a:lnTo>
                  <a:pt x="5712823" y="554307"/>
                </a:lnTo>
                <a:lnTo>
                  <a:pt x="5713582" y="546376"/>
                </a:lnTo>
                <a:cubicBezTo>
                  <a:pt x="5713582" y="454947"/>
                  <a:pt x="5687423" y="363518"/>
                  <a:pt x="5635105" y="284279"/>
                </a:cubicBezTo>
                <a:lnTo>
                  <a:pt x="5632511" y="281103"/>
                </a:lnTo>
                <a:lnTo>
                  <a:pt x="5626268" y="269240"/>
                </a:lnTo>
                <a:cubicBezTo>
                  <a:pt x="5612687" y="248672"/>
                  <a:pt x="5596844" y="229158"/>
                  <a:pt x="5578737" y="211051"/>
                </a:cubicBezTo>
                <a:lnTo>
                  <a:pt x="5578731" y="2110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83E1D9A-D0C1-1720-F8E5-DFBD543C7510}"/>
              </a:ext>
            </a:extLst>
          </p:cNvPr>
          <p:cNvSpPr/>
          <p:nvPr/>
        </p:nvSpPr>
        <p:spPr>
          <a:xfrm flipH="1">
            <a:off x="4916317" y="2465360"/>
            <a:ext cx="5713583" cy="1108613"/>
          </a:xfrm>
          <a:custGeom>
            <a:avLst/>
            <a:gdLst>
              <a:gd name="connsiteX0" fmla="*/ 5366367 w 5713583"/>
              <a:gd name="connsiteY0" fmla="*/ 0 h 1108613"/>
              <a:gd name="connsiteX1" fmla="*/ 554308 w 5713583"/>
              <a:gd name="connsiteY1" fmla="*/ 0 h 1108613"/>
              <a:gd name="connsiteX2" fmla="*/ 554307 w 5713583"/>
              <a:gd name="connsiteY2" fmla="*/ 0 h 1108613"/>
              <a:gd name="connsiteX3" fmla="*/ 0 w 5713583"/>
              <a:gd name="connsiteY3" fmla="*/ 554307 h 1108613"/>
              <a:gd name="connsiteX4" fmla="*/ 442595 w 5713583"/>
              <a:gd name="connsiteY4" fmla="*/ 1097353 h 1108613"/>
              <a:gd name="connsiteX5" fmla="*/ 554297 w 5713583"/>
              <a:gd name="connsiteY5" fmla="*/ 1108613 h 1108613"/>
              <a:gd name="connsiteX6" fmla="*/ 5368174 w 5713583"/>
              <a:gd name="connsiteY6" fmla="*/ 1108613 h 1108613"/>
              <a:gd name="connsiteX7" fmla="*/ 5578730 w 5713583"/>
              <a:gd name="connsiteY7" fmla="*/ 898057 h 1108613"/>
              <a:gd name="connsiteX8" fmla="*/ 5578736 w 5713583"/>
              <a:gd name="connsiteY8" fmla="*/ 898051 h 1108613"/>
              <a:gd name="connsiteX9" fmla="*/ 5626267 w 5713583"/>
              <a:gd name="connsiteY9" fmla="*/ 839863 h 1108613"/>
              <a:gd name="connsiteX10" fmla="*/ 5633228 w 5713583"/>
              <a:gd name="connsiteY10" fmla="*/ 826634 h 1108613"/>
              <a:gd name="connsiteX11" fmla="*/ 5635106 w 5713583"/>
              <a:gd name="connsiteY11" fmla="*/ 824335 h 1108613"/>
              <a:gd name="connsiteX12" fmla="*/ 5713583 w 5713583"/>
              <a:gd name="connsiteY12" fmla="*/ 562237 h 1108613"/>
              <a:gd name="connsiteX13" fmla="*/ 5712824 w 5713583"/>
              <a:gd name="connsiteY13" fmla="*/ 554307 h 1108613"/>
              <a:gd name="connsiteX14" fmla="*/ 5713583 w 5713583"/>
              <a:gd name="connsiteY14" fmla="*/ 546376 h 1108613"/>
              <a:gd name="connsiteX15" fmla="*/ 5635106 w 5713583"/>
              <a:gd name="connsiteY15" fmla="*/ 284279 h 1108613"/>
              <a:gd name="connsiteX16" fmla="*/ 5623741 w 5713583"/>
              <a:gd name="connsiteY16" fmla="*/ 270365 h 1108613"/>
              <a:gd name="connsiteX17" fmla="*/ 5622910 w 5713583"/>
              <a:gd name="connsiteY17" fmla="*/ 268786 h 1108613"/>
              <a:gd name="connsiteX18" fmla="*/ 5568309 w 5713583"/>
              <a:gd name="connsiteY18" fmla="*/ 201943 h 110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13583" h="1108613">
                <a:moveTo>
                  <a:pt x="5366367" y="0"/>
                </a:moveTo>
                <a:lnTo>
                  <a:pt x="554308" y="0"/>
                </a:lnTo>
                <a:lnTo>
                  <a:pt x="554307" y="0"/>
                </a:lnTo>
                <a:cubicBezTo>
                  <a:pt x="248172" y="0"/>
                  <a:pt x="0" y="248172"/>
                  <a:pt x="0" y="554307"/>
                </a:cubicBezTo>
                <a:cubicBezTo>
                  <a:pt x="0" y="822175"/>
                  <a:pt x="190007" y="1045666"/>
                  <a:pt x="442595" y="1097353"/>
                </a:cubicBezTo>
                <a:lnTo>
                  <a:pt x="554297" y="1108613"/>
                </a:lnTo>
                <a:lnTo>
                  <a:pt x="5368174" y="1108613"/>
                </a:lnTo>
                <a:lnTo>
                  <a:pt x="5578730" y="898057"/>
                </a:lnTo>
                <a:lnTo>
                  <a:pt x="5578736" y="898051"/>
                </a:lnTo>
                <a:cubicBezTo>
                  <a:pt x="5596843" y="879944"/>
                  <a:pt x="5612686" y="860431"/>
                  <a:pt x="5626267" y="839863"/>
                </a:cubicBezTo>
                <a:lnTo>
                  <a:pt x="5633228" y="826634"/>
                </a:lnTo>
                <a:lnTo>
                  <a:pt x="5635106" y="824335"/>
                </a:lnTo>
                <a:cubicBezTo>
                  <a:pt x="5687424" y="745096"/>
                  <a:pt x="5713583" y="653667"/>
                  <a:pt x="5713583" y="562237"/>
                </a:cubicBezTo>
                <a:lnTo>
                  <a:pt x="5712824" y="554307"/>
                </a:lnTo>
                <a:lnTo>
                  <a:pt x="5713583" y="546376"/>
                </a:lnTo>
                <a:cubicBezTo>
                  <a:pt x="5713583" y="454947"/>
                  <a:pt x="5687424" y="363518"/>
                  <a:pt x="5635106" y="284279"/>
                </a:cubicBezTo>
                <a:lnTo>
                  <a:pt x="5623741" y="270365"/>
                </a:lnTo>
                <a:lnTo>
                  <a:pt x="5622910" y="268786"/>
                </a:lnTo>
                <a:cubicBezTo>
                  <a:pt x="5607310" y="245159"/>
                  <a:pt x="5589109" y="222743"/>
                  <a:pt x="5568309" y="2019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CFB7395-D235-BE61-2251-E2AE588FF5E5}"/>
              </a:ext>
            </a:extLst>
          </p:cNvPr>
          <p:cNvSpPr/>
          <p:nvPr/>
        </p:nvSpPr>
        <p:spPr>
          <a:xfrm>
            <a:off x="5144282" y="1515669"/>
            <a:ext cx="1903436" cy="190343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EA53085-6597-9D87-007D-283E83574647}"/>
              </a:ext>
            </a:extLst>
          </p:cNvPr>
          <p:cNvSpPr/>
          <p:nvPr/>
        </p:nvSpPr>
        <p:spPr>
          <a:xfrm rot="5400000">
            <a:off x="5144283" y="2622255"/>
            <a:ext cx="1903436" cy="190343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EE309FD-6F26-FFE7-D667-FB0FA818A1FE}"/>
              </a:ext>
            </a:extLst>
          </p:cNvPr>
          <p:cNvSpPr/>
          <p:nvPr/>
        </p:nvSpPr>
        <p:spPr>
          <a:xfrm>
            <a:off x="5144282" y="3728841"/>
            <a:ext cx="1903436" cy="190343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Graphic 20" descr="Badge 4 with solid fill">
            <a:extLst>
              <a:ext uri="{FF2B5EF4-FFF2-40B4-BE49-F238E27FC236}">
                <a16:creationId xmlns:a16="http://schemas.microsoft.com/office/drawing/2014/main" id="{C36C500A-6F5C-AF3F-18A8-DB818A7CF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0062" y="4863321"/>
            <a:ext cx="747146" cy="747146"/>
          </a:xfrm>
          <a:prstGeom prst="rect">
            <a:avLst/>
          </a:prstGeom>
        </p:spPr>
      </p:pic>
      <p:pic>
        <p:nvPicPr>
          <p:cNvPr id="23" name="Graphic 22" descr="Badge 3 with solid fill">
            <a:extLst>
              <a:ext uri="{FF2B5EF4-FFF2-40B4-BE49-F238E27FC236}">
                <a16:creationId xmlns:a16="http://schemas.microsoft.com/office/drawing/2014/main" id="{B1E4BF29-3817-0783-3E5D-00487C1983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88397" y="3754708"/>
            <a:ext cx="747146" cy="747146"/>
          </a:xfrm>
          <a:prstGeom prst="rect">
            <a:avLst/>
          </a:prstGeom>
        </p:spPr>
      </p:pic>
      <p:pic>
        <p:nvPicPr>
          <p:cNvPr id="25" name="Graphic 24" descr="Badge with solid fill">
            <a:extLst>
              <a:ext uri="{FF2B5EF4-FFF2-40B4-BE49-F238E27FC236}">
                <a16:creationId xmlns:a16="http://schemas.microsoft.com/office/drawing/2014/main" id="{A5ADD030-840C-2797-5587-17664A66CC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40062" y="2646094"/>
            <a:ext cx="747146" cy="747146"/>
          </a:xfrm>
          <a:prstGeom prst="rect">
            <a:avLst/>
          </a:prstGeom>
        </p:spPr>
      </p:pic>
      <p:pic>
        <p:nvPicPr>
          <p:cNvPr id="27" name="Graphic 26" descr="Badge 1 with solid fill">
            <a:extLst>
              <a:ext uri="{FF2B5EF4-FFF2-40B4-BE49-F238E27FC236}">
                <a16:creationId xmlns:a16="http://schemas.microsoft.com/office/drawing/2014/main" id="{8FD7695C-5FDC-697A-6635-8F5EFC12AD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88397" y="1537480"/>
            <a:ext cx="747146" cy="747146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DB024277-D20B-C13E-D52F-F1850A9D0D8B}"/>
              </a:ext>
            </a:extLst>
          </p:cNvPr>
          <p:cNvGrpSpPr/>
          <p:nvPr/>
        </p:nvGrpSpPr>
        <p:grpSpPr>
          <a:xfrm>
            <a:off x="6930178" y="2506824"/>
            <a:ext cx="2926080" cy="1027667"/>
            <a:chOff x="8921977" y="1518605"/>
            <a:chExt cx="2926080" cy="102766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48B6A8-2AF0-F0EC-3651-321D4B9BA68A}"/>
                </a:ext>
              </a:extLst>
            </p:cNvPr>
            <p:cNvSpPr txBox="1"/>
            <p:nvPr/>
          </p:nvSpPr>
          <p:spPr>
            <a:xfrm>
              <a:off x="8921977" y="151860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CCDE5F-5C61-BEB6-A2A6-A7B38206DDBE}"/>
                </a:ext>
              </a:extLst>
            </p:cNvPr>
            <p:cNvSpPr txBox="1"/>
            <p:nvPr/>
          </p:nvSpPr>
          <p:spPr>
            <a:xfrm>
              <a:off x="8921977" y="189994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0C7CB77-09D5-6C5F-361B-BC467003595C}"/>
              </a:ext>
            </a:extLst>
          </p:cNvPr>
          <p:cNvGrpSpPr/>
          <p:nvPr/>
        </p:nvGrpSpPr>
        <p:grpSpPr>
          <a:xfrm>
            <a:off x="2335853" y="1398706"/>
            <a:ext cx="2926080" cy="1027667"/>
            <a:chOff x="332936" y="2679646"/>
            <a:chExt cx="2926080" cy="102766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DA5282B-0724-C3DC-DDDA-97AC8524ED8D}"/>
                </a:ext>
              </a:extLst>
            </p:cNvPr>
            <p:cNvSpPr txBox="1"/>
            <p:nvPr/>
          </p:nvSpPr>
          <p:spPr>
            <a:xfrm>
              <a:off x="332936" y="26796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6A7606-6B68-B786-F53B-D71B390CD8DC}"/>
                </a:ext>
              </a:extLst>
            </p:cNvPr>
            <p:cNvSpPr txBox="1"/>
            <p:nvPr/>
          </p:nvSpPr>
          <p:spPr>
            <a:xfrm>
              <a:off x="332936" y="306098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7FA967-1199-8540-B3CD-EB1BCE5AD9A6}"/>
              </a:ext>
            </a:extLst>
          </p:cNvPr>
          <p:cNvGrpSpPr/>
          <p:nvPr/>
        </p:nvGrpSpPr>
        <p:grpSpPr>
          <a:xfrm>
            <a:off x="2335853" y="3614942"/>
            <a:ext cx="2926080" cy="1027667"/>
            <a:chOff x="332936" y="2679646"/>
            <a:chExt cx="2926080" cy="102766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62BEC3D-712D-F523-46D0-A668C53BFBF3}"/>
                </a:ext>
              </a:extLst>
            </p:cNvPr>
            <p:cNvSpPr txBox="1"/>
            <p:nvPr/>
          </p:nvSpPr>
          <p:spPr>
            <a:xfrm>
              <a:off x="332936" y="26796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0ED944B-AEEA-4BB1-FCE2-8C99EFFE5125}"/>
                </a:ext>
              </a:extLst>
            </p:cNvPr>
            <p:cNvSpPr txBox="1"/>
            <p:nvPr/>
          </p:nvSpPr>
          <p:spPr>
            <a:xfrm>
              <a:off x="332936" y="306098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099D611-D08E-7E8D-2881-A1E119DDB305}"/>
              </a:ext>
            </a:extLst>
          </p:cNvPr>
          <p:cNvGrpSpPr/>
          <p:nvPr/>
        </p:nvGrpSpPr>
        <p:grpSpPr>
          <a:xfrm>
            <a:off x="6930178" y="4723060"/>
            <a:ext cx="2926080" cy="1027667"/>
            <a:chOff x="8921977" y="1518605"/>
            <a:chExt cx="2926080" cy="102766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6EDE4A6-CD86-701F-FF6E-6A978E0FD5DA}"/>
                </a:ext>
              </a:extLst>
            </p:cNvPr>
            <p:cNvSpPr txBox="1"/>
            <p:nvPr/>
          </p:nvSpPr>
          <p:spPr>
            <a:xfrm>
              <a:off x="8921977" y="151860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F50101-9EBE-137F-BD04-36DB0F53B8BB}"/>
                </a:ext>
              </a:extLst>
            </p:cNvPr>
            <p:cNvSpPr txBox="1"/>
            <p:nvPr/>
          </p:nvSpPr>
          <p:spPr>
            <a:xfrm>
              <a:off x="8921977" y="189994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080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297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Zigzag Vertical Process – Slide Template</vt:lpstr>
      <vt:lpstr>Zigzag Vertical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Zigzag Vertical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2022-12-13T19:30:07Z</dcterms:modified>
  <cp:category>Charts &amp; Diagrams</cp:category>
</cp:coreProperties>
</file>